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IBM Plex Sans"/>
      <p:regular r:id="rId33"/>
      <p:bold r:id="rId34"/>
      <p:italic r:id="rId35"/>
      <p:boldItalic r:id="rId36"/>
    </p:embeddedFont>
    <p:embeddedFont>
      <p:font typeface="Oxygen"/>
      <p:regular r:id="rId37"/>
      <p:bold r:id="rId38"/>
    </p:embeddedFont>
    <p:embeddedFont>
      <p:font typeface="Roboto"/>
      <p:regular r:id="rId39"/>
      <p:bold r:id="rId40"/>
      <p:italic r:id="rId41"/>
      <p:boldItalic r:id="rId42"/>
    </p:embeddedFont>
    <p:embeddedFont>
      <p:font typeface="Poppins"/>
      <p:regular r:id="rId43"/>
      <p:bold r:id="rId44"/>
      <p:italic r:id="rId45"/>
      <p:boldItalic r:id="rId46"/>
    </p:embeddedFont>
    <p:embeddedFont>
      <p:font typeface="PT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17">
          <p15:clr>
            <a:srgbClr val="9AA0A6"/>
          </p15:clr>
        </p15:guide>
      </p15:sldGuideLst>
    </p:ext>
    <p:ext uri="GoogleSlidesCustomDataVersion2">
      <go:slidesCustomData xmlns:go="http://customooxmlschemas.google.com/" r:id="rId51" roundtripDataSignature="AMtx7mhT09DSz8TdkvLrIy21nPh4rsn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1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Poppins-bold.fntdata"/><Relationship Id="rId43" Type="http://schemas.openxmlformats.org/officeDocument/2006/relationships/font" Target="fonts/Poppins-regular.fntdata"/><Relationship Id="rId46" Type="http://schemas.openxmlformats.org/officeDocument/2006/relationships/font" Target="fonts/Poppins-boldItalic.fntdata"/><Relationship Id="rId45"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TSans-bold.fntdata"/><Relationship Id="rId47" Type="http://schemas.openxmlformats.org/officeDocument/2006/relationships/font" Target="fonts/PTSans-regular.fntdata"/><Relationship Id="rId49" Type="http://schemas.openxmlformats.org/officeDocument/2006/relationships/font" Target="fonts/PT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IBMPlexSans-regular.fntdata"/><Relationship Id="rId32" Type="http://schemas.openxmlformats.org/officeDocument/2006/relationships/slide" Target="slides/slide27.xml"/><Relationship Id="rId35" Type="http://schemas.openxmlformats.org/officeDocument/2006/relationships/font" Target="fonts/IBMPlexSans-italic.fntdata"/><Relationship Id="rId34" Type="http://schemas.openxmlformats.org/officeDocument/2006/relationships/font" Target="fonts/IBMPlexSans-bold.fntdata"/><Relationship Id="rId37" Type="http://schemas.openxmlformats.org/officeDocument/2006/relationships/font" Target="fonts/Oxygen-regular.fntdata"/><Relationship Id="rId36" Type="http://schemas.openxmlformats.org/officeDocument/2006/relationships/font" Target="fonts/IBMPlexSans-boldItalic.fntdata"/><Relationship Id="rId39" Type="http://schemas.openxmlformats.org/officeDocument/2006/relationships/font" Target="fonts/Roboto-regular.fntdata"/><Relationship Id="rId38" Type="http://schemas.openxmlformats.org/officeDocument/2006/relationships/font" Target="fonts/Oxygen-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font" Target="fonts/PT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0" name="Shape 2970"/>
        <p:cNvGrpSpPr/>
        <p:nvPr/>
      </p:nvGrpSpPr>
      <p:grpSpPr>
        <a:xfrm>
          <a:off x="0" y="0"/>
          <a:ext cx="0" cy="0"/>
          <a:chOff x="0" y="0"/>
          <a:chExt cx="0" cy="0"/>
        </a:xfrm>
      </p:grpSpPr>
      <p:sp>
        <p:nvSpPr>
          <p:cNvPr id="2971" name="Google Shape;297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2" name="Google Shape;297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Hello everybody and welcome to our project presentation for our service I know A Guy By: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2" name="Shape 3082"/>
        <p:cNvGrpSpPr/>
        <p:nvPr/>
      </p:nvGrpSpPr>
      <p:grpSpPr>
        <a:xfrm>
          <a:off x="0" y="0"/>
          <a:ext cx="0" cy="0"/>
          <a:chOff x="0" y="0"/>
          <a:chExt cx="0" cy="0"/>
        </a:xfrm>
      </p:grpSpPr>
      <p:sp>
        <p:nvSpPr>
          <p:cNvPr id="3083" name="Google Shape;3083;g23bf94c34b1_4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4" name="Google Shape;3084;g23bf94c34b1_4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8" name="Shape 3088"/>
        <p:cNvGrpSpPr/>
        <p:nvPr/>
      </p:nvGrpSpPr>
      <p:grpSpPr>
        <a:xfrm>
          <a:off x="0" y="0"/>
          <a:ext cx="0" cy="0"/>
          <a:chOff x="0" y="0"/>
          <a:chExt cx="0" cy="0"/>
        </a:xfrm>
      </p:grpSpPr>
      <p:sp>
        <p:nvSpPr>
          <p:cNvPr id="3089" name="Google Shape;3089;g23bf94c34b1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0" name="Google Shape;3090;g23bf94c34b1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8" name="Shape 3098"/>
        <p:cNvGrpSpPr/>
        <p:nvPr/>
      </p:nvGrpSpPr>
      <p:grpSpPr>
        <a:xfrm>
          <a:off x="0" y="0"/>
          <a:ext cx="0" cy="0"/>
          <a:chOff x="0" y="0"/>
          <a:chExt cx="0" cy="0"/>
        </a:xfrm>
      </p:grpSpPr>
      <p:sp>
        <p:nvSpPr>
          <p:cNvPr id="3099" name="Google Shape;3099;g23bf94c34b1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0" name="Google Shape;3100;g23bf94c34b1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3" name="Shape 3113"/>
        <p:cNvGrpSpPr/>
        <p:nvPr/>
      </p:nvGrpSpPr>
      <p:grpSpPr>
        <a:xfrm>
          <a:off x="0" y="0"/>
          <a:ext cx="0" cy="0"/>
          <a:chOff x="0" y="0"/>
          <a:chExt cx="0" cy="0"/>
        </a:xfrm>
      </p:grpSpPr>
      <p:sp>
        <p:nvSpPr>
          <p:cNvPr id="3114" name="Google Shape;3114;g23bf94c34b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5" name="Google Shape;3115;g23bf94c34b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9" name="Shape 3119"/>
        <p:cNvGrpSpPr/>
        <p:nvPr/>
      </p:nvGrpSpPr>
      <p:grpSpPr>
        <a:xfrm>
          <a:off x="0" y="0"/>
          <a:ext cx="0" cy="0"/>
          <a:chOff x="0" y="0"/>
          <a:chExt cx="0" cy="0"/>
        </a:xfrm>
      </p:grpSpPr>
      <p:sp>
        <p:nvSpPr>
          <p:cNvPr id="3120" name="Google Shape;3120;g23c13729f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1" name="Google Shape;3121;g23c13729f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7" name="Shape 3127"/>
        <p:cNvGrpSpPr/>
        <p:nvPr/>
      </p:nvGrpSpPr>
      <p:grpSpPr>
        <a:xfrm>
          <a:off x="0" y="0"/>
          <a:ext cx="0" cy="0"/>
          <a:chOff x="0" y="0"/>
          <a:chExt cx="0" cy="0"/>
        </a:xfrm>
      </p:grpSpPr>
      <p:sp>
        <p:nvSpPr>
          <p:cNvPr id="3128" name="Google Shape;3128;g23bf94c34b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9" name="Google Shape;3129;g23bf94c34b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have our user insight and problem statement which give us an understanding the </a:t>
            </a:r>
            <a:r>
              <a:rPr lang="en"/>
              <a:t>concerns</a:t>
            </a:r>
            <a:r>
              <a:rPr lang="en"/>
              <a:t>   she will have with the process of finding someone to work on her home as well as what we can provide our potential users.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4" name="Shape 3134"/>
        <p:cNvGrpSpPr/>
        <p:nvPr/>
      </p:nvGrpSpPr>
      <p:grpSpPr>
        <a:xfrm>
          <a:off x="0" y="0"/>
          <a:ext cx="0" cy="0"/>
          <a:chOff x="0" y="0"/>
          <a:chExt cx="0" cy="0"/>
        </a:xfrm>
      </p:grpSpPr>
      <p:sp>
        <p:nvSpPr>
          <p:cNvPr id="3135" name="Google Shape;3135;g23bf94c34b1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6" name="Google Shape;3136;g23bf94c34b1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our value </a:t>
            </a:r>
            <a:r>
              <a:rPr lang="en"/>
              <a:t>proposition</a:t>
            </a:r>
            <a:r>
              <a:rPr lang="en"/>
              <a:t> we wanted to  show that  iknowaguy.com is like we say “the one stop shop for both customer and contractors”  our interviewees </a:t>
            </a:r>
            <a:endParaRPr/>
          </a:p>
          <a:p>
            <a:pPr indent="0" lvl="0" marL="0" rtl="0" algn="l">
              <a:spcBef>
                <a:spcPts val="0"/>
              </a:spcBef>
              <a:spcAft>
                <a:spcPts val="0"/>
              </a:spcAft>
              <a:buNone/>
            </a:pPr>
            <a:r>
              <a:rPr lang="en"/>
              <a:t>And potential users want assurance because when your talking about home </a:t>
            </a:r>
            <a:r>
              <a:rPr lang="en"/>
              <a:t>renovations</a:t>
            </a:r>
            <a:r>
              <a:rPr lang="en"/>
              <a:t> its not a process that should be taken lightly we want to be the pain reliever for the user a painless and secure experience is the </a:t>
            </a:r>
            <a:r>
              <a:rPr lang="en"/>
              <a:t>experience</a:t>
            </a:r>
            <a:r>
              <a:rPr lang="en"/>
              <a:t> we want to provide provide a papertrail so that someone doesnt just take their money and run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1" name="Shape 3141"/>
        <p:cNvGrpSpPr/>
        <p:nvPr/>
      </p:nvGrpSpPr>
      <p:grpSpPr>
        <a:xfrm>
          <a:off x="0" y="0"/>
          <a:ext cx="0" cy="0"/>
          <a:chOff x="0" y="0"/>
          <a:chExt cx="0" cy="0"/>
        </a:xfrm>
      </p:grpSpPr>
      <p:sp>
        <p:nvSpPr>
          <p:cNvPr id="3142" name="Google Shape;3142;g23bf94c34b1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3" name="Google Shape;3143;g23bf94c34b1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storyboard enabled us to join the journey that Tracie is going on and give us an idea of how she is feeling the process as you can see she is very frustrated and Mark did a killer job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7" name="Shape 3147"/>
        <p:cNvGrpSpPr/>
        <p:nvPr/>
      </p:nvGrpSpPr>
      <p:grpSpPr>
        <a:xfrm>
          <a:off x="0" y="0"/>
          <a:ext cx="0" cy="0"/>
          <a:chOff x="0" y="0"/>
          <a:chExt cx="0" cy="0"/>
        </a:xfrm>
      </p:grpSpPr>
      <p:sp>
        <p:nvSpPr>
          <p:cNvPr id="3148" name="Google Shape;3148;g23bf94c34b1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9" name="Google Shape;3149;g23bf94c34b1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a:t>
            </a:r>
            <a:r>
              <a:rPr lang="en"/>
              <a:t>journey</a:t>
            </a:r>
            <a:r>
              <a:rPr lang="en"/>
              <a:t> map really fleshes out tracies feelings during this process as you can see by step three she is steamin mad she has had </a:t>
            </a:r>
            <a:r>
              <a:rPr lang="en"/>
              <a:t>multiple</a:t>
            </a:r>
            <a:r>
              <a:rPr lang="en"/>
              <a:t> no shows and contractors simply not respond to her you can see by step 7 she is shook by the </a:t>
            </a:r>
            <a:r>
              <a:rPr lang="en"/>
              <a:t>response</a:t>
            </a:r>
            <a:r>
              <a:rPr lang="en"/>
              <a:t> time and how starting a job and getting a quote is truly a breeze using iknowaguy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3" name="Shape 3153"/>
        <p:cNvGrpSpPr/>
        <p:nvPr/>
      </p:nvGrpSpPr>
      <p:grpSpPr>
        <a:xfrm>
          <a:off x="0" y="0"/>
          <a:ext cx="0" cy="0"/>
          <a:chOff x="0" y="0"/>
          <a:chExt cx="0" cy="0"/>
        </a:xfrm>
      </p:grpSpPr>
      <p:sp>
        <p:nvSpPr>
          <p:cNvPr id="3154" name="Google Shape;3154;g23bf94c34b1_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5" name="Google Shape;3155;g23bf94c34b1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our user flow we wanted to show the flow of what a potential or new user would see when they first sign up for the site as you can see they are able to browse for contractors in their area to see who is available unlike Anji where you have to sign up just to see who is around but if the user wants to actuall reach out to a contractor they have to sign up with the service to begin the process of starting a job on their home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5" name="Shape 3025"/>
        <p:cNvGrpSpPr/>
        <p:nvPr/>
      </p:nvGrpSpPr>
      <p:grpSpPr>
        <a:xfrm>
          <a:off x="0" y="0"/>
          <a:ext cx="0" cy="0"/>
          <a:chOff x="0" y="0"/>
          <a:chExt cx="0" cy="0"/>
        </a:xfrm>
      </p:grpSpPr>
      <p:sp>
        <p:nvSpPr>
          <p:cNvPr id="3026" name="Google Shape;3026;g23bf94c34b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7" name="Google Shape;3027;g23bf94c34b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final project we decided on the creation of a whole new service where users can find vetted and certified  contractors (I.e painters,plumbers landscapers) all within our site to really to dull the headache that is hiring someone to work on your home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0" name="Shape 3160"/>
        <p:cNvGrpSpPr/>
        <p:nvPr/>
      </p:nvGrpSpPr>
      <p:grpSpPr>
        <a:xfrm>
          <a:off x="0" y="0"/>
          <a:ext cx="0" cy="0"/>
          <a:chOff x="0" y="0"/>
          <a:chExt cx="0" cy="0"/>
        </a:xfrm>
      </p:grpSpPr>
      <p:sp>
        <p:nvSpPr>
          <p:cNvPr id="3161" name="Google Shape;3161;g23c13729f2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2" name="Google Shape;3162;g23c13729f2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6" name="Shape 3166"/>
        <p:cNvGrpSpPr/>
        <p:nvPr/>
      </p:nvGrpSpPr>
      <p:grpSpPr>
        <a:xfrm>
          <a:off x="0" y="0"/>
          <a:ext cx="0" cy="0"/>
          <a:chOff x="0" y="0"/>
          <a:chExt cx="0" cy="0"/>
        </a:xfrm>
      </p:grpSpPr>
      <p:sp>
        <p:nvSpPr>
          <p:cNvPr id="3167" name="Google Shape;3167;g23bf94c34b1_3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8" name="Google Shape;3168;g23bf94c34b1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2" name="Shape 3172"/>
        <p:cNvGrpSpPr/>
        <p:nvPr/>
      </p:nvGrpSpPr>
      <p:grpSpPr>
        <a:xfrm>
          <a:off x="0" y="0"/>
          <a:ext cx="0" cy="0"/>
          <a:chOff x="0" y="0"/>
          <a:chExt cx="0" cy="0"/>
        </a:xfrm>
      </p:grpSpPr>
      <p:sp>
        <p:nvSpPr>
          <p:cNvPr id="3173" name="Google Shape;3173;g23bf94c34b1_3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4" name="Google Shape;3174;g23bf94c34b1_3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1" name="Shape 3181"/>
        <p:cNvGrpSpPr/>
        <p:nvPr/>
      </p:nvGrpSpPr>
      <p:grpSpPr>
        <a:xfrm>
          <a:off x="0" y="0"/>
          <a:ext cx="0" cy="0"/>
          <a:chOff x="0" y="0"/>
          <a:chExt cx="0" cy="0"/>
        </a:xfrm>
      </p:grpSpPr>
      <p:sp>
        <p:nvSpPr>
          <p:cNvPr id="3182" name="Google Shape;3182;g23bf94c34b1_3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3" name="Google Shape;3183;g23bf94c34b1_3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testing revealed that finding the contractor profile page via the search was a little confusing. We determined that could be fixed by creating links between the profile page and additional text/media elements within the search.  We carried that same lesson over to the messages page and added easily accessible links there as well.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9" name="Shape 3189"/>
        <p:cNvGrpSpPr/>
        <p:nvPr/>
      </p:nvGrpSpPr>
      <p:grpSpPr>
        <a:xfrm>
          <a:off x="0" y="0"/>
          <a:ext cx="0" cy="0"/>
          <a:chOff x="0" y="0"/>
          <a:chExt cx="0" cy="0"/>
        </a:xfrm>
      </p:grpSpPr>
      <p:sp>
        <p:nvSpPr>
          <p:cNvPr id="3190" name="Google Shape;3190;g23bf94c34b1_3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1" name="Google Shape;3191;g23bf94c34b1_3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9" name="Shape 3199"/>
        <p:cNvGrpSpPr/>
        <p:nvPr/>
      </p:nvGrpSpPr>
      <p:grpSpPr>
        <a:xfrm>
          <a:off x="0" y="0"/>
          <a:ext cx="0" cy="0"/>
          <a:chOff x="0" y="0"/>
          <a:chExt cx="0" cy="0"/>
        </a:xfrm>
      </p:grpSpPr>
      <p:sp>
        <p:nvSpPr>
          <p:cNvPr id="3200" name="Google Shape;3200;g23bf94c34b1_3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1" name="Google Shape;3201;g23bf94c34b1_3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9" name="Shape 3209"/>
        <p:cNvGrpSpPr/>
        <p:nvPr/>
      </p:nvGrpSpPr>
      <p:grpSpPr>
        <a:xfrm>
          <a:off x="0" y="0"/>
          <a:ext cx="0" cy="0"/>
          <a:chOff x="0" y="0"/>
          <a:chExt cx="0" cy="0"/>
        </a:xfrm>
      </p:grpSpPr>
      <p:sp>
        <p:nvSpPr>
          <p:cNvPr id="3210" name="Google Shape;3210;g23c13729f2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1" name="Google Shape;3211;g23c13729f2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5" name="Shape 3215"/>
        <p:cNvGrpSpPr/>
        <p:nvPr/>
      </p:nvGrpSpPr>
      <p:grpSpPr>
        <a:xfrm>
          <a:off x="0" y="0"/>
          <a:ext cx="0" cy="0"/>
          <a:chOff x="0" y="0"/>
          <a:chExt cx="0" cy="0"/>
        </a:xfrm>
      </p:grpSpPr>
      <p:sp>
        <p:nvSpPr>
          <p:cNvPr id="3216" name="Google Shape;3216;g23c13729f2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7" name="Google Shape;3217;g23c13729f2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2" name="Shape 3032"/>
        <p:cNvGrpSpPr/>
        <p:nvPr/>
      </p:nvGrpSpPr>
      <p:grpSpPr>
        <a:xfrm>
          <a:off x="0" y="0"/>
          <a:ext cx="0" cy="0"/>
          <a:chOff x="0" y="0"/>
          <a:chExt cx="0" cy="0"/>
        </a:xfrm>
      </p:grpSpPr>
      <p:sp>
        <p:nvSpPr>
          <p:cNvPr id="3033" name="Google Shape;3033;g23bf94c34b1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4" name="Google Shape;3034;g23bf94c34b1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frustrating process of finding someone to work on your home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8" name="Shape 3038"/>
        <p:cNvGrpSpPr/>
        <p:nvPr/>
      </p:nvGrpSpPr>
      <p:grpSpPr>
        <a:xfrm>
          <a:off x="0" y="0"/>
          <a:ext cx="0" cy="0"/>
          <a:chOff x="0" y="0"/>
          <a:chExt cx="0" cy="0"/>
        </a:xfrm>
      </p:grpSpPr>
      <p:sp>
        <p:nvSpPr>
          <p:cNvPr id="3039" name="Google Shape;3039;g23bf94c34b1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0" name="Google Shape;3040;g23bf94c34b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Isaac-iknowaguy was born out of frustration frustration of property owners wanting a smooth safe experience when it comes to finding people to do contract work on their homes. Talk about experiences with getting work done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5" name="Shape 3045"/>
        <p:cNvGrpSpPr/>
        <p:nvPr/>
      </p:nvGrpSpPr>
      <p:grpSpPr>
        <a:xfrm>
          <a:off x="0" y="0"/>
          <a:ext cx="0" cy="0"/>
          <a:chOff x="0" y="0"/>
          <a:chExt cx="0" cy="0"/>
        </a:xfrm>
      </p:grpSpPr>
      <p:sp>
        <p:nvSpPr>
          <p:cNvPr id="3046" name="Google Shape;3046;g23bf94c34b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7" name="Google Shape;3047;g23bf94c34b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our proto persona we thought of James Nelson a 32 year old who works in sales management. Who </a:t>
            </a:r>
            <a:r>
              <a:rPr lang="en"/>
              <a:t>wants</a:t>
            </a:r>
            <a:r>
              <a:rPr lang="en"/>
              <a:t> an easy experience when it comes to hiring help for his home he</a:t>
            </a:r>
            <a:endParaRPr/>
          </a:p>
          <a:p>
            <a:pPr indent="0" lvl="0" marL="0" rtl="0" algn="l">
              <a:spcBef>
                <a:spcPts val="0"/>
              </a:spcBef>
              <a:spcAft>
                <a:spcPts val="0"/>
              </a:spcAft>
              <a:buNone/>
            </a:pPr>
            <a:r>
              <a:rPr lang="en"/>
              <a:t>Is a busy man and does not want to take weeks or months to get work started on his home.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1" name="Shape 3051"/>
        <p:cNvGrpSpPr/>
        <p:nvPr/>
      </p:nvGrpSpPr>
      <p:grpSpPr>
        <a:xfrm>
          <a:off x="0" y="0"/>
          <a:ext cx="0" cy="0"/>
          <a:chOff x="0" y="0"/>
          <a:chExt cx="0" cy="0"/>
        </a:xfrm>
      </p:grpSpPr>
      <p:sp>
        <p:nvSpPr>
          <p:cNvPr id="3052" name="Google Shape;3052;g23c13729f2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3" name="Google Shape;3053;g23c13729f2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9" name="Shape 3059"/>
        <p:cNvGrpSpPr/>
        <p:nvPr/>
      </p:nvGrpSpPr>
      <p:grpSpPr>
        <a:xfrm>
          <a:off x="0" y="0"/>
          <a:ext cx="0" cy="0"/>
          <a:chOff x="0" y="0"/>
          <a:chExt cx="0" cy="0"/>
        </a:xfrm>
      </p:grpSpPr>
      <p:sp>
        <p:nvSpPr>
          <p:cNvPr id="3060" name="Google Shape;3060;g23bf94c34b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1" name="Google Shape;3061;g23bf94c34b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8" name="Shape 3068"/>
        <p:cNvGrpSpPr/>
        <p:nvPr/>
      </p:nvGrpSpPr>
      <p:grpSpPr>
        <a:xfrm>
          <a:off x="0" y="0"/>
          <a:ext cx="0" cy="0"/>
          <a:chOff x="0" y="0"/>
          <a:chExt cx="0" cy="0"/>
        </a:xfrm>
      </p:grpSpPr>
      <p:sp>
        <p:nvSpPr>
          <p:cNvPr id="3069" name="Google Shape;3069;g23bf94c34b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0" name="Google Shape;3070;g23bf94c34b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5" name="Shape 3075"/>
        <p:cNvGrpSpPr/>
        <p:nvPr/>
      </p:nvGrpSpPr>
      <p:grpSpPr>
        <a:xfrm>
          <a:off x="0" y="0"/>
          <a:ext cx="0" cy="0"/>
          <a:chOff x="0" y="0"/>
          <a:chExt cx="0" cy="0"/>
        </a:xfrm>
      </p:grpSpPr>
      <p:sp>
        <p:nvSpPr>
          <p:cNvPr id="3076" name="Google Shape;3076;g23bf94c34b1_4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7" name="Google Shape;3077;g23bf94c34b1_4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58"/>
          <p:cNvSpPr txBox="1"/>
          <p:nvPr>
            <p:ph type="ctrTitle"/>
          </p:nvPr>
        </p:nvSpPr>
        <p:spPr>
          <a:xfrm>
            <a:off x="879150" y="1637450"/>
            <a:ext cx="7385700" cy="180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200"/>
              <a:buNone/>
              <a:defRPr sz="3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58"/>
          <p:cNvSpPr txBox="1"/>
          <p:nvPr>
            <p:ph idx="1" type="subTitle"/>
          </p:nvPr>
        </p:nvSpPr>
        <p:spPr>
          <a:xfrm>
            <a:off x="713401" y="3711888"/>
            <a:ext cx="5743200" cy="461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8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58"/>
          <p:cNvSpPr/>
          <p:nvPr/>
        </p:nvSpPr>
        <p:spPr>
          <a:xfrm rot="-5400000">
            <a:off x="8764544" y="1435390"/>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 name="Google Shape;12;p58"/>
          <p:cNvGrpSpPr/>
          <p:nvPr/>
        </p:nvGrpSpPr>
        <p:grpSpPr>
          <a:xfrm>
            <a:off x="200096" y="4604094"/>
            <a:ext cx="952878" cy="691766"/>
            <a:chOff x="641425" y="1267025"/>
            <a:chExt cx="522125" cy="379050"/>
          </a:xfrm>
        </p:grpSpPr>
        <p:sp>
          <p:nvSpPr>
            <p:cNvPr id="13" name="Google Shape;13;p58"/>
            <p:cNvSpPr/>
            <p:nvPr/>
          </p:nvSpPr>
          <p:spPr>
            <a:xfrm>
              <a:off x="641425" y="1267025"/>
              <a:ext cx="522125" cy="379050"/>
            </a:xfrm>
            <a:custGeom>
              <a:rect b="b" l="l" r="r" t="t"/>
              <a:pathLst>
                <a:path extrusionOk="0" h="15162" w="20885">
                  <a:moveTo>
                    <a:pt x="16955" y="3736"/>
                  </a:moveTo>
                  <a:cubicBezTo>
                    <a:pt x="17301" y="4081"/>
                    <a:pt x="17658" y="4415"/>
                    <a:pt x="17884" y="4855"/>
                  </a:cubicBezTo>
                  <a:cubicBezTo>
                    <a:pt x="18206" y="5474"/>
                    <a:pt x="18313" y="6260"/>
                    <a:pt x="18444" y="6939"/>
                  </a:cubicBezTo>
                  <a:cubicBezTo>
                    <a:pt x="18587" y="7737"/>
                    <a:pt x="19325" y="9487"/>
                    <a:pt x="18610" y="10082"/>
                  </a:cubicBezTo>
                  <a:cubicBezTo>
                    <a:pt x="18253" y="8642"/>
                    <a:pt x="17920" y="7201"/>
                    <a:pt x="17527" y="5760"/>
                  </a:cubicBezTo>
                  <a:cubicBezTo>
                    <a:pt x="17348" y="5082"/>
                    <a:pt x="17146" y="4415"/>
                    <a:pt x="16955" y="3736"/>
                  </a:cubicBezTo>
                  <a:close/>
                  <a:moveTo>
                    <a:pt x="3466" y="4427"/>
                  </a:moveTo>
                  <a:cubicBezTo>
                    <a:pt x="3418" y="4641"/>
                    <a:pt x="3370" y="4867"/>
                    <a:pt x="3311" y="5082"/>
                  </a:cubicBezTo>
                  <a:cubicBezTo>
                    <a:pt x="2894" y="6808"/>
                    <a:pt x="2477" y="8546"/>
                    <a:pt x="2061" y="10285"/>
                  </a:cubicBezTo>
                  <a:cubicBezTo>
                    <a:pt x="1644" y="10118"/>
                    <a:pt x="2108" y="9106"/>
                    <a:pt x="2180" y="8737"/>
                  </a:cubicBezTo>
                  <a:cubicBezTo>
                    <a:pt x="2335" y="8082"/>
                    <a:pt x="2454" y="7415"/>
                    <a:pt x="2549" y="6748"/>
                  </a:cubicBezTo>
                  <a:cubicBezTo>
                    <a:pt x="2644" y="6094"/>
                    <a:pt x="2739" y="5522"/>
                    <a:pt x="3109" y="4951"/>
                  </a:cubicBezTo>
                  <a:cubicBezTo>
                    <a:pt x="3228" y="4772"/>
                    <a:pt x="3347" y="4593"/>
                    <a:pt x="3466" y="4427"/>
                  </a:cubicBezTo>
                  <a:close/>
                  <a:moveTo>
                    <a:pt x="12348" y="188"/>
                  </a:moveTo>
                  <a:cubicBezTo>
                    <a:pt x="12348" y="200"/>
                    <a:pt x="12348" y="212"/>
                    <a:pt x="12360" y="212"/>
                  </a:cubicBezTo>
                  <a:cubicBezTo>
                    <a:pt x="12645" y="664"/>
                    <a:pt x="12848" y="1117"/>
                    <a:pt x="13003" y="1557"/>
                  </a:cubicBezTo>
                  <a:cubicBezTo>
                    <a:pt x="12979" y="1593"/>
                    <a:pt x="12991" y="1641"/>
                    <a:pt x="13026" y="1664"/>
                  </a:cubicBezTo>
                  <a:cubicBezTo>
                    <a:pt x="13372" y="2796"/>
                    <a:pt x="13372" y="3962"/>
                    <a:pt x="13396" y="5236"/>
                  </a:cubicBezTo>
                  <a:cubicBezTo>
                    <a:pt x="13443" y="6987"/>
                    <a:pt x="13479" y="8749"/>
                    <a:pt x="13562" y="10499"/>
                  </a:cubicBezTo>
                  <a:cubicBezTo>
                    <a:pt x="12498" y="10612"/>
                    <a:pt x="11408" y="10636"/>
                    <a:pt x="10325" y="10636"/>
                  </a:cubicBezTo>
                  <a:cubicBezTo>
                    <a:pt x="9930" y="10636"/>
                    <a:pt x="9536" y="10633"/>
                    <a:pt x="9145" y="10630"/>
                  </a:cubicBezTo>
                  <a:cubicBezTo>
                    <a:pt x="9112" y="10629"/>
                    <a:pt x="9079" y="10629"/>
                    <a:pt x="9046" y="10629"/>
                  </a:cubicBezTo>
                  <a:cubicBezTo>
                    <a:pt x="8641" y="10629"/>
                    <a:pt x="8173" y="10665"/>
                    <a:pt x="7719" y="10665"/>
                  </a:cubicBezTo>
                  <a:cubicBezTo>
                    <a:pt x="7373" y="10665"/>
                    <a:pt x="7035" y="10644"/>
                    <a:pt x="6740" y="10570"/>
                  </a:cubicBezTo>
                  <a:cubicBezTo>
                    <a:pt x="6216" y="10439"/>
                    <a:pt x="6192" y="10451"/>
                    <a:pt x="6109" y="9856"/>
                  </a:cubicBezTo>
                  <a:cubicBezTo>
                    <a:pt x="6049" y="9499"/>
                    <a:pt x="6133" y="9070"/>
                    <a:pt x="6145" y="8713"/>
                  </a:cubicBezTo>
                  <a:cubicBezTo>
                    <a:pt x="6276" y="5772"/>
                    <a:pt x="6204" y="2986"/>
                    <a:pt x="7514" y="283"/>
                  </a:cubicBezTo>
                  <a:cubicBezTo>
                    <a:pt x="7526" y="283"/>
                    <a:pt x="7538" y="295"/>
                    <a:pt x="7550" y="295"/>
                  </a:cubicBezTo>
                  <a:cubicBezTo>
                    <a:pt x="8110" y="343"/>
                    <a:pt x="8689" y="364"/>
                    <a:pt x="9274" y="364"/>
                  </a:cubicBezTo>
                  <a:cubicBezTo>
                    <a:pt x="10303" y="364"/>
                    <a:pt x="11348" y="299"/>
                    <a:pt x="12336" y="200"/>
                  </a:cubicBezTo>
                  <a:cubicBezTo>
                    <a:pt x="12336" y="200"/>
                    <a:pt x="12348" y="188"/>
                    <a:pt x="12348" y="188"/>
                  </a:cubicBezTo>
                  <a:close/>
                  <a:moveTo>
                    <a:pt x="4324" y="9758"/>
                  </a:moveTo>
                  <a:cubicBezTo>
                    <a:pt x="4458" y="9758"/>
                    <a:pt x="4581" y="9790"/>
                    <a:pt x="4656" y="9927"/>
                  </a:cubicBezTo>
                  <a:cubicBezTo>
                    <a:pt x="4728" y="10046"/>
                    <a:pt x="4633" y="10499"/>
                    <a:pt x="4621" y="10654"/>
                  </a:cubicBezTo>
                  <a:cubicBezTo>
                    <a:pt x="4609" y="11094"/>
                    <a:pt x="4561" y="11547"/>
                    <a:pt x="4561" y="11999"/>
                  </a:cubicBezTo>
                  <a:cubicBezTo>
                    <a:pt x="4097" y="11951"/>
                    <a:pt x="3632" y="11880"/>
                    <a:pt x="3180" y="11785"/>
                  </a:cubicBezTo>
                  <a:cubicBezTo>
                    <a:pt x="3156" y="11785"/>
                    <a:pt x="3132" y="11785"/>
                    <a:pt x="3109" y="11773"/>
                  </a:cubicBezTo>
                  <a:cubicBezTo>
                    <a:pt x="3251" y="11428"/>
                    <a:pt x="3335" y="11058"/>
                    <a:pt x="3442" y="10713"/>
                  </a:cubicBezTo>
                  <a:cubicBezTo>
                    <a:pt x="3513" y="10487"/>
                    <a:pt x="3561" y="10249"/>
                    <a:pt x="3644" y="10023"/>
                  </a:cubicBezTo>
                  <a:cubicBezTo>
                    <a:pt x="3725" y="9801"/>
                    <a:pt x="3703" y="9784"/>
                    <a:pt x="3860" y="9784"/>
                  </a:cubicBezTo>
                  <a:cubicBezTo>
                    <a:pt x="3889" y="9784"/>
                    <a:pt x="3924" y="9785"/>
                    <a:pt x="3966" y="9785"/>
                  </a:cubicBezTo>
                  <a:cubicBezTo>
                    <a:pt x="4073" y="9785"/>
                    <a:pt x="4203" y="9758"/>
                    <a:pt x="4324" y="9758"/>
                  </a:cubicBezTo>
                  <a:close/>
                  <a:moveTo>
                    <a:pt x="16320" y="9684"/>
                  </a:moveTo>
                  <a:cubicBezTo>
                    <a:pt x="16415" y="9684"/>
                    <a:pt x="16452" y="9733"/>
                    <a:pt x="16503" y="9951"/>
                  </a:cubicBezTo>
                  <a:cubicBezTo>
                    <a:pt x="16563" y="10201"/>
                    <a:pt x="16574" y="10463"/>
                    <a:pt x="16646" y="10713"/>
                  </a:cubicBezTo>
                  <a:cubicBezTo>
                    <a:pt x="16741" y="11106"/>
                    <a:pt x="16884" y="11499"/>
                    <a:pt x="17075" y="11868"/>
                  </a:cubicBezTo>
                  <a:cubicBezTo>
                    <a:pt x="16634" y="11940"/>
                    <a:pt x="16182" y="11963"/>
                    <a:pt x="15789" y="12011"/>
                  </a:cubicBezTo>
                  <a:cubicBezTo>
                    <a:pt x="15574" y="12035"/>
                    <a:pt x="15360" y="12059"/>
                    <a:pt x="15134" y="12082"/>
                  </a:cubicBezTo>
                  <a:cubicBezTo>
                    <a:pt x="15062" y="11523"/>
                    <a:pt x="15039" y="10963"/>
                    <a:pt x="15003" y="10404"/>
                  </a:cubicBezTo>
                  <a:cubicBezTo>
                    <a:pt x="14979" y="10035"/>
                    <a:pt x="14955" y="9892"/>
                    <a:pt x="15324" y="9785"/>
                  </a:cubicBezTo>
                  <a:cubicBezTo>
                    <a:pt x="15539" y="9713"/>
                    <a:pt x="15824" y="9737"/>
                    <a:pt x="16051" y="9713"/>
                  </a:cubicBezTo>
                  <a:cubicBezTo>
                    <a:pt x="16176" y="9704"/>
                    <a:pt x="16259" y="9684"/>
                    <a:pt x="16320" y="9684"/>
                  </a:cubicBezTo>
                  <a:close/>
                  <a:moveTo>
                    <a:pt x="13241" y="1724"/>
                  </a:moveTo>
                  <a:lnTo>
                    <a:pt x="13241" y="1724"/>
                  </a:lnTo>
                  <a:cubicBezTo>
                    <a:pt x="13979" y="1903"/>
                    <a:pt x="14765" y="2069"/>
                    <a:pt x="15479" y="2331"/>
                  </a:cubicBezTo>
                  <a:cubicBezTo>
                    <a:pt x="15753" y="2367"/>
                    <a:pt x="15979" y="2486"/>
                    <a:pt x="16182" y="2676"/>
                  </a:cubicBezTo>
                  <a:cubicBezTo>
                    <a:pt x="16479" y="2760"/>
                    <a:pt x="16622" y="2962"/>
                    <a:pt x="16610" y="3272"/>
                  </a:cubicBezTo>
                  <a:cubicBezTo>
                    <a:pt x="16753" y="3605"/>
                    <a:pt x="16777" y="4034"/>
                    <a:pt x="16860" y="4379"/>
                  </a:cubicBezTo>
                  <a:cubicBezTo>
                    <a:pt x="17229" y="5975"/>
                    <a:pt x="17646" y="7558"/>
                    <a:pt x="18087" y="9130"/>
                  </a:cubicBezTo>
                  <a:cubicBezTo>
                    <a:pt x="18170" y="9427"/>
                    <a:pt x="18325" y="9820"/>
                    <a:pt x="18420" y="10201"/>
                  </a:cubicBezTo>
                  <a:cubicBezTo>
                    <a:pt x="18325" y="10249"/>
                    <a:pt x="18372" y="10392"/>
                    <a:pt x="18468" y="10392"/>
                  </a:cubicBezTo>
                  <a:cubicBezTo>
                    <a:pt x="18479" y="10416"/>
                    <a:pt x="18479" y="10439"/>
                    <a:pt x="18479" y="10451"/>
                  </a:cubicBezTo>
                  <a:cubicBezTo>
                    <a:pt x="18468" y="10475"/>
                    <a:pt x="18468" y="10487"/>
                    <a:pt x="18456" y="10499"/>
                  </a:cubicBezTo>
                  <a:cubicBezTo>
                    <a:pt x="18384" y="10630"/>
                    <a:pt x="18158" y="10749"/>
                    <a:pt x="18027" y="10820"/>
                  </a:cubicBezTo>
                  <a:cubicBezTo>
                    <a:pt x="17896" y="10892"/>
                    <a:pt x="17753" y="10963"/>
                    <a:pt x="17622" y="11035"/>
                  </a:cubicBezTo>
                  <a:cubicBezTo>
                    <a:pt x="17610" y="11035"/>
                    <a:pt x="17622" y="11047"/>
                    <a:pt x="17634" y="11047"/>
                  </a:cubicBezTo>
                  <a:cubicBezTo>
                    <a:pt x="17813" y="11023"/>
                    <a:pt x="17968" y="10975"/>
                    <a:pt x="18134" y="10904"/>
                  </a:cubicBezTo>
                  <a:cubicBezTo>
                    <a:pt x="18253" y="10856"/>
                    <a:pt x="18384" y="10773"/>
                    <a:pt x="18515" y="10725"/>
                  </a:cubicBezTo>
                  <a:lnTo>
                    <a:pt x="18515" y="10725"/>
                  </a:lnTo>
                  <a:cubicBezTo>
                    <a:pt x="18539" y="11094"/>
                    <a:pt x="18444" y="11428"/>
                    <a:pt x="18051" y="11606"/>
                  </a:cubicBezTo>
                  <a:cubicBezTo>
                    <a:pt x="17801" y="11713"/>
                    <a:pt x="17527" y="11785"/>
                    <a:pt x="17241" y="11832"/>
                  </a:cubicBezTo>
                  <a:cubicBezTo>
                    <a:pt x="17134" y="11499"/>
                    <a:pt x="17003" y="11178"/>
                    <a:pt x="16908" y="10832"/>
                  </a:cubicBezTo>
                  <a:cubicBezTo>
                    <a:pt x="16813" y="10475"/>
                    <a:pt x="16801" y="10058"/>
                    <a:pt x="16670" y="9713"/>
                  </a:cubicBezTo>
                  <a:cubicBezTo>
                    <a:pt x="16600" y="9528"/>
                    <a:pt x="16447" y="9478"/>
                    <a:pt x="16267" y="9478"/>
                  </a:cubicBezTo>
                  <a:cubicBezTo>
                    <a:pt x="16078" y="9478"/>
                    <a:pt x="15859" y="9534"/>
                    <a:pt x="15682" y="9546"/>
                  </a:cubicBezTo>
                  <a:cubicBezTo>
                    <a:pt x="15642" y="9549"/>
                    <a:pt x="15599" y="9550"/>
                    <a:pt x="15553" y="9550"/>
                  </a:cubicBezTo>
                  <a:cubicBezTo>
                    <a:pt x="15488" y="9550"/>
                    <a:pt x="15419" y="9549"/>
                    <a:pt x="15349" y="9549"/>
                  </a:cubicBezTo>
                  <a:cubicBezTo>
                    <a:pt x="15086" y="9549"/>
                    <a:pt x="14815" y="9574"/>
                    <a:pt x="14741" y="9820"/>
                  </a:cubicBezTo>
                  <a:cubicBezTo>
                    <a:pt x="14669" y="10106"/>
                    <a:pt x="14800" y="10594"/>
                    <a:pt x="14812" y="10904"/>
                  </a:cubicBezTo>
                  <a:cubicBezTo>
                    <a:pt x="14824" y="11058"/>
                    <a:pt x="14836" y="11225"/>
                    <a:pt x="14848" y="11392"/>
                  </a:cubicBezTo>
                  <a:cubicBezTo>
                    <a:pt x="13479" y="11820"/>
                    <a:pt x="11991" y="11713"/>
                    <a:pt x="10586" y="11797"/>
                  </a:cubicBezTo>
                  <a:cubicBezTo>
                    <a:pt x="10562" y="11797"/>
                    <a:pt x="10550" y="11832"/>
                    <a:pt x="10574" y="11832"/>
                  </a:cubicBezTo>
                  <a:cubicBezTo>
                    <a:pt x="10950" y="11888"/>
                    <a:pt x="11323" y="11909"/>
                    <a:pt x="11694" y="11909"/>
                  </a:cubicBezTo>
                  <a:cubicBezTo>
                    <a:pt x="12752" y="11909"/>
                    <a:pt x="13793" y="11737"/>
                    <a:pt x="14860" y="11701"/>
                  </a:cubicBezTo>
                  <a:cubicBezTo>
                    <a:pt x="14860" y="11832"/>
                    <a:pt x="14872" y="11975"/>
                    <a:pt x="14872" y="12106"/>
                  </a:cubicBezTo>
                  <a:cubicBezTo>
                    <a:pt x="13479" y="12261"/>
                    <a:pt x="12074" y="12368"/>
                    <a:pt x="10681" y="12380"/>
                  </a:cubicBezTo>
                  <a:cubicBezTo>
                    <a:pt x="9038" y="12380"/>
                    <a:pt x="7395" y="12297"/>
                    <a:pt x="5764" y="12130"/>
                  </a:cubicBezTo>
                  <a:cubicBezTo>
                    <a:pt x="5430" y="12106"/>
                    <a:pt x="5097" y="12071"/>
                    <a:pt x="4763" y="12023"/>
                  </a:cubicBezTo>
                  <a:cubicBezTo>
                    <a:pt x="4787" y="11928"/>
                    <a:pt x="4799" y="11820"/>
                    <a:pt x="4811" y="11713"/>
                  </a:cubicBezTo>
                  <a:cubicBezTo>
                    <a:pt x="5990" y="11840"/>
                    <a:pt x="7204" y="11933"/>
                    <a:pt x="8399" y="11933"/>
                  </a:cubicBezTo>
                  <a:cubicBezTo>
                    <a:pt x="8773" y="11933"/>
                    <a:pt x="9145" y="11924"/>
                    <a:pt x="9514" y="11904"/>
                  </a:cubicBezTo>
                  <a:cubicBezTo>
                    <a:pt x="9538" y="11904"/>
                    <a:pt x="9538" y="11868"/>
                    <a:pt x="9526" y="11868"/>
                  </a:cubicBezTo>
                  <a:cubicBezTo>
                    <a:pt x="7978" y="11642"/>
                    <a:pt x="6395" y="11570"/>
                    <a:pt x="4835" y="11523"/>
                  </a:cubicBezTo>
                  <a:cubicBezTo>
                    <a:pt x="4906" y="10939"/>
                    <a:pt x="4906" y="10320"/>
                    <a:pt x="4871" y="9749"/>
                  </a:cubicBezTo>
                  <a:cubicBezTo>
                    <a:pt x="4871" y="9701"/>
                    <a:pt x="4847" y="9665"/>
                    <a:pt x="4799" y="9654"/>
                  </a:cubicBezTo>
                  <a:cubicBezTo>
                    <a:pt x="4706" y="9626"/>
                    <a:pt x="4609" y="9618"/>
                    <a:pt x="4510" y="9618"/>
                  </a:cubicBezTo>
                  <a:cubicBezTo>
                    <a:pt x="4366" y="9618"/>
                    <a:pt x="4218" y="9636"/>
                    <a:pt x="4076" y="9636"/>
                  </a:cubicBezTo>
                  <a:cubicBezTo>
                    <a:pt x="3932" y="9636"/>
                    <a:pt x="3793" y="9618"/>
                    <a:pt x="3668" y="9546"/>
                  </a:cubicBezTo>
                  <a:cubicBezTo>
                    <a:pt x="3649" y="9537"/>
                    <a:pt x="3630" y="9532"/>
                    <a:pt x="3612" y="9532"/>
                  </a:cubicBezTo>
                  <a:cubicBezTo>
                    <a:pt x="3562" y="9532"/>
                    <a:pt x="3519" y="9566"/>
                    <a:pt x="3501" y="9618"/>
                  </a:cubicBezTo>
                  <a:cubicBezTo>
                    <a:pt x="3251" y="10249"/>
                    <a:pt x="3001" y="11047"/>
                    <a:pt x="2954" y="11749"/>
                  </a:cubicBezTo>
                  <a:cubicBezTo>
                    <a:pt x="2704" y="11713"/>
                    <a:pt x="2323" y="11642"/>
                    <a:pt x="2227" y="11547"/>
                  </a:cubicBezTo>
                  <a:cubicBezTo>
                    <a:pt x="2085" y="11428"/>
                    <a:pt x="2073" y="11237"/>
                    <a:pt x="2096" y="11047"/>
                  </a:cubicBezTo>
                  <a:cubicBezTo>
                    <a:pt x="2156" y="11047"/>
                    <a:pt x="2204" y="11047"/>
                    <a:pt x="2251" y="11058"/>
                  </a:cubicBezTo>
                  <a:cubicBezTo>
                    <a:pt x="2317" y="11067"/>
                    <a:pt x="2388" y="11081"/>
                    <a:pt x="2458" y="11081"/>
                  </a:cubicBezTo>
                  <a:cubicBezTo>
                    <a:pt x="2489" y="11081"/>
                    <a:pt x="2519" y="11078"/>
                    <a:pt x="2549" y="11070"/>
                  </a:cubicBezTo>
                  <a:cubicBezTo>
                    <a:pt x="2561" y="11058"/>
                    <a:pt x="2561" y="11047"/>
                    <a:pt x="2561" y="11047"/>
                  </a:cubicBezTo>
                  <a:cubicBezTo>
                    <a:pt x="2477" y="10975"/>
                    <a:pt x="2370" y="10939"/>
                    <a:pt x="2263" y="10928"/>
                  </a:cubicBezTo>
                  <a:cubicBezTo>
                    <a:pt x="2227" y="10916"/>
                    <a:pt x="2180" y="10904"/>
                    <a:pt x="2132" y="10892"/>
                  </a:cubicBezTo>
                  <a:cubicBezTo>
                    <a:pt x="2180" y="10689"/>
                    <a:pt x="2263" y="10487"/>
                    <a:pt x="2287" y="10344"/>
                  </a:cubicBezTo>
                  <a:cubicBezTo>
                    <a:pt x="2656" y="8784"/>
                    <a:pt x="3013" y="7225"/>
                    <a:pt x="3370" y="5665"/>
                  </a:cubicBezTo>
                  <a:cubicBezTo>
                    <a:pt x="3597" y="4641"/>
                    <a:pt x="3656" y="3796"/>
                    <a:pt x="4585" y="3129"/>
                  </a:cubicBezTo>
                  <a:cubicBezTo>
                    <a:pt x="5168" y="2712"/>
                    <a:pt x="5871" y="2391"/>
                    <a:pt x="6514" y="2034"/>
                  </a:cubicBezTo>
                  <a:lnTo>
                    <a:pt x="6514" y="2034"/>
                  </a:lnTo>
                  <a:cubicBezTo>
                    <a:pt x="6299" y="2700"/>
                    <a:pt x="6180" y="3403"/>
                    <a:pt x="6097" y="4034"/>
                  </a:cubicBezTo>
                  <a:cubicBezTo>
                    <a:pt x="5871" y="5832"/>
                    <a:pt x="5883" y="7665"/>
                    <a:pt x="5752" y="9475"/>
                  </a:cubicBezTo>
                  <a:cubicBezTo>
                    <a:pt x="5728" y="9880"/>
                    <a:pt x="5514" y="10523"/>
                    <a:pt x="5871" y="10844"/>
                  </a:cubicBezTo>
                  <a:cubicBezTo>
                    <a:pt x="6126" y="11085"/>
                    <a:pt x="6619" y="11125"/>
                    <a:pt x="7080" y="11125"/>
                  </a:cubicBezTo>
                  <a:cubicBezTo>
                    <a:pt x="7305" y="11125"/>
                    <a:pt x="7522" y="11115"/>
                    <a:pt x="7701" y="11115"/>
                  </a:cubicBezTo>
                  <a:cubicBezTo>
                    <a:pt x="7753" y="11115"/>
                    <a:pt x="7802" y="11116"/>
                    <a:pt x="7847" y="11118"/>
                  </a:cubicBezTo>
                  <a:cubicBezTo>
                    <a:pt x="8170" y="11132"/>
                    <a:pt x="8492" y="11138"/>
                    <a:pt x="8813" y="11138"/>
                  </a:cubicBezTo>
                  <a:cubicBezTo>
                    <a:pt x="10470" y="11138"/>
                    <a:pt x="12109" y="10978"/>
                    <a:pt x="13765" y="10868"/>
                  </a:cubicBezTo>
                  <a:cubicBezTo>
                    <a:pt x="13872" y="10856"/>
                    <a:pt x="13955" y="10785"/>
                    <a:pt x="13955" y="10666"/>
                  </a:cubicBezTo>
                  <a:cubicBezTo>
                    <a:pt x="13919" y="8618"/>
                    <a:pt x="13860" y="6546"/>
                    <a:pt x="13717" y="4498"/>
                  </a:cubicBezTo>
                  <a:cubicBezTo>
                    <a:pt x="13646" y="3510"/>
                    <a:pt x="13526" y="2605"/>
                    <a:pt x="13241" y="1724"/>
                  </a:cubicBezTo>
                  <a:close/>
                  <a:moveTo>
                    <a:pt x="18860" y="11404"/>
                  </a:moveTo>
                  <a:cubicBezTo>
                    <a:pt x="18980" y="11499"/>
                    <a:pt x="19122" y="11570"/>
                    <a:pt x="19253" y="11642"/>
                  </a:cubicBezTo>
                  <a:cubicBezTo>
                    <a:pt x="19503" y="11797"/>
                    <a:pt x="19777" y="11916"/>
                    <a:pt x="20039" y="12047"/>
                  </a:cubicBezTo>
                  <a:cubicBezTo>
                    <a:pt x="20056" y="12055"/>
                    <a:pt x="20073" y="12064"/>
                    <a:pt x="20085" y="12064"/>
                  </a:cubicBezTo>
                  <a:cubicBezTo>
                    <a:pt x="20091" y="12064"/>
                    <a:pt x="20095" y="12062"/>
                    <a:pt x="20099" y="12059"/>
                  </a:cubicBezTo>
                  <a:cubicBezTo>
                    <a:pt x="20123" y="12082"/>
                    <a:pt x="20146" y="12106"/>
                    <a:pt x="20158" y="12118"/>
                  </a:cubicBezTo>
                  <a:cubicBezTo>
                    <a:pt x="18753" y="12904"/>
                    <a:pt x="17110" y="13059"/>
                    <a:pt x="15527" y="13190"/>
                  </a:cubicBezTo>
                  <a:cubicBezTo>
                    <a:pt x="14249" y="13307"/>
                    <a:pt x="12977" y="13342"/>
                    <a:pt x="11702" y="13342"/>
                  </a:cubicBezTo>
                  <a:cubicBezTo>
                    <a:pt x="11291" y="13342"/>
                    <a:pt x="10879" y="13338"/>
                    <a:pt x="10467" y="13333"/>
                  </a:cubicBezTo>
                  <a:cubicBezTo>
                    <a:pt x="7192" y="13297"/>
                    <a:pt x="3763" y="13333"/>
                    <a:pt x="549" y="12618"/>
                  </a:cubicBezTo>
                  <a:cubicBezTo>
                    <a:pt x="858" y="12213"/>
                    <a:pt x="1370" y="11916"/>
                    <a:pt x="1775" y="11630"/>
                  </a:cubicBezTo>
                  <a:cubicBezTo>
                    <a:pt x="1799" y="11654"/>
                    <a:pt x="1823" y="11678"/>
                    <a:pt x="1846" y="11690"/>
                  </a:cubicBezTo>
                  <a:cubicBezTo>
                    <a:pt x="4073" y="12477"/>
                    <a:pt x="6651" y="12588"/>
                    <a:pt x="9056" y="12588"/>
                  </a:cubicBezTo>
                  <a:cubicBezTo>
                    <a:pt x="9415" y="12588"/>
                    <a:pt x="9771" y="12586"/>
                    <a:pt x="10121" y="12582"/>
                  </a:cubicBezTo>
                  <a:cubicBezTo>
                    <a:pt x="11621" y="12571"/>
                    <a:pt x="13157" y="12547"/>
                    <a:pt x="14658" y="12380"/>
                  </a:cubicBezTo>
                  <a:cubicBezTo>
                    <a:pt x="15884" y="12249"/>
                    <a:pt x="17253" y="12166"/>
                    <a:pt x="18408" y="11737"/>
                  </a:cubicBezTo>
                  <a:cubicBezTo>
                    <a:pt x="18670" y="11642"/>
                    <a:pt x="18801" y="11535"/>
                    <a:pt x="18860" y="11404"/>
                  </a:cubicBezTo>
                  <a:close/>
                  <a:moveTo>
                    <a:pt x="20254" y="12237"/>
                  </a:moveTo>
                  <a:cubicBezTo>
                    <a:pt x="20337" y="12368"/>
                    <a:pt x="20373" y="12535"/>
                    <a:pt x="20384" y="12797"/>
                  </a:cubicBezTo>
                  <a:cubicBezTo>
                    <a:pt x="19873" y="13190"/>
                    <a:pt x="19182" y="13297"/>
                    <a:pt x="18575" y="13487"/>
                  </a:cubicBezTo>
                  <a:cubicBezTo>
                    <a:pt x="18051" y="13642"/>
                    <a:pt x="17551" y="13761"/>
                    <a:pt x="17015" y="13845"/>
                  </a:cubicBezTo>
                  <a:cubicBezTo>
                    <a:pt x="16991" y="13845"/>
                    <a:pt x="16991" y="13868"/>
                    <a:pt x="17015" y="13868"/>
                  </a:cubicBezTo>
                  <a:cubicBezTo>
                    <a:pt x="18170" y="13761"/>
                    <a:pt x="19301" y="13523"/>
                    <a:pt x="20384" y="13130"/>
                  </a:cubicBezTo>
                  <a:lnTo>
                    <a:pt x="20384" y="13130"/>
                  </a:lnTo>
                  <a:cubicBezTo>
                    <a:pt x="20361" y="13535"/>
                    <a:pt x="20230" y="13785"/>
                    <a:pt x="19789" y="14035"/>
                  </a:cubicBezTo>
                  <a:cubicBezTo>
                    <a:pt x="19611" y="14130"/>
                    <a:pt x="19301" y="14154"/>
                    <a:pt x="19099" y="14190"/>
                  </a:cubicBezTo>
                  <a:cubicBezTo>
                    <a:pt x="18468" y="14309"/>
                    <a:pt x="17813" y="14356"/>
                    <a:pt x="17170" y="14404"/>
                  </a:cubicBezTo>
                  <a:cubicBezTo>
                    <a:pt x="15039" y="14571"/>
                    <a:pt x="12895" y="14726"/>
                    <a:pt x="10752" y="14833"/>
                  </a:cubicBezTo>
                  <a:cubicBezTo>
                    <a:pt x="9725" y="14881"/>
                    <a:pt x="8697" y="14918"/>
                    <a:pt x="7671" y="14918"/>
                  </a:cubicBezTo>
                  <a:cubicBezTo>
                    <a:pt x="6688" y="14918"/>
                    <a:pt x="5706" y="14884"/>
                    <a:pt x="4728" y="14797"/>
                  </a:cubicBezTo>
                  <a:cubicBezTo>
                    <a:pt x="3561" y="14702"/>
                    <a:pt x="2406" y="14523"/>
                    <a:pt x="1287" y="14237"/>
                  </a:cubicBezTo>
                  <a:cubicBezTo>
                    <a:pt x="858" y="14130"/>
                    <a:pt x="525" y="14071"/>
                    <a:pt x="370" y="13749"/>
                  </a:cubicBezTo>
                  <a:lnTo>
                    <a:pt x="370" y="13749"/>
                  </a:lnTo>
                  <a:cubicBezTo>
                    <a:pt x="1524" y="14113"/>
                    <a:pt x="2742" y="14386"/>
                    <a:pt x="3959" y="14386"/>
                  </a:cubicBezTo>
                  <a:cubicBezTo>
                    <a:pt x="4136" y="14386"/>
                    <a:pt x="4313" y="14380"/>
                    <a:pt x="4490" y="14368"/>
                  </a:cubicBezTo>
                  <a:cubicBezTo>
                    <a:pt x="4502" y="14368"/>
                    <a:pt x="4502" y="14356"/>
                    <a:pt x="4490" y="14356"/>
                  </a:cubicBezTo>
                  <a:cubicBezTo>
                    <a:pt x="3061" y="14202"/>
                    <a:pt x="1692" y="14023"/>
                    <a:pt x="322" y="13583"/>
                  </a:cubicBezTo>
                  <a:cubicBezTo>
                    <a:pt x="311" y="13547"/>
                    <a:pt x="311" y="13511"/>
                    <a:pt x="299" y="13475"/>
                  </a:cubicBezTo>
                  <a:cubicBezTo>
                    <a:pt x="287" y="13356"/>
                    <a:pt x="287" y="13249"/>
                    <a:pt x="311" y="13142"/>
                  </a:cubicBezTo>
                  <a:cubicBezTo>
                    <a:pt x="1275" y="13654"/>
                    <a:pt x="2549" y="13714"/>
                    <a:pt x="3620" y="13773"/>
                  </a:cubicBezTo>
                  <a:cubicBezTo>
                    <a:pt x="3632" y="13773"/>
                    <a:pt x="3632" y="13749"/>
                    <a:pt x="3620" y="13749"/>
                  </a:cubicBezTo>
                  <a:cubicBezTo>
                    <a:pt x="2501" y="13606"/>
                    <a:pt x="1442" y="13178"/>
                    <a:pt x="334" y="13023"/>
                  </a:cubicBezTo>
                  <a:cubicBezTo>
                    <a:pt x="370" y="12940"/>
                    <a:pt x="394" y="12868"/>
                    <a:pt x="442" y="12785"/>
                  </a:cubicBezTo>
                  <a:cubicBezTo>
                    <a:pt x="3787" y="13690"/>
                    <a:pt x="7395" y="13630"/>
                    <a:pt x="10836" y="13642"/>
                  </a:cubicBezTo>
                  <a:cubicBezTo>
                    <a:pt x="12645" y="13642"/>
                    <a:pt x="14467" y="13559"/>
                    <a:pt x="16265" y="13344"/>
                  </a:cubicBezTo>
                  <a:cubicBezTo>
                    <a:pt x="17634" y="13178"/>
                    <a:pt x="19087" y="13023"/>
                    <a:pt x="20254" y="12237"/>
                  </a:cubicBezTo>
                  <a:close/>
                  <a:moveTo>
                    <a:pt x="10669" y="0"/>
                  </a:moveTo>
                  <a:cubicBezTo>
                    <a:pt x="9615" y="0"/>
                    <a:pt x="8546" y="56"/>
                    <a:pt x="7538" y="188"/>
                  </a:cubicBezTo>
                  <a:cubicBezTo>
                    <a:pt x="7538" y="188"/>
                    <a:pt x="7526" y="188"/>
                    <a:pt x="7526" y="200"/>
                  </a:cubicBezTo>
                  <a:cubicBezTo>
                    <a:pt x="7520" y="194"/>
                    <a:pt x="7514" y="191"/>
                    <a:pt x="7508" y="191"/>
                  </a:cubicBezTo>
                  <a:cubicBezTo>
                    <a:pt x="7502" y="191"/>
                    <a:pt x="7496" y="194"/>
                    <a:pt x="7490" y="200"/>
                  </a:cubicBezTo>
                  <a:cubicBezTo>
                    <a:pt x="7061" y="676"/>
                    <a:pt x="6764" y="1272"/>
                    <a:pt x="6549" y="1903"/>
                  </a:cubicBezTo>
                  <a:cubicBezTo>
                    <a:pt x="5728" y="2307"/>
                    <a:pt x="4740" y="2688"/>
                    <a:pt x="4061" y="3260"/>
                  </a:cubicBezTo>
                  <a:cubicBezTo>
                    <a:pt x="3811" y="3474"/>
                    <a:pt x="3668" y="3760"/>
                    <a:pt x="3561" y="4058"/>
                  </a:cubicBezTo>
                  <a:cubicBezTo>
                    <a:pt x="3275" y="4486"/>
                    <a:pt x="2847" y="4820"/>
                    <a:pt x="2597" y="5248"/>
                  </a:cubicBezTo>
                  <a:cubicBezTo>
                    <a:pt x="2394" y="5582"/>
                    <a:pt x="2406" y="6129"/>
                    <a:pt x="2347" y="6510"/>
                  </a:cubicBezTo>
                  <a:cubicBezTo>
                    <a:pt x="2144" y="7784"/>
                    <a:pt x="1858" y="9034"/>
                    <a:pt x="1549" y="10285"/>
                  </a:cubicBezTo>
                  <a:cubicBezTo>
                    <a:pt x="1537" y="10344"/>
                    <a:pt x="1561" y="10416"/>
                    <a:pt x="1620" y="10427"/>
                  </a:cubicBezTo>
                  <a:cubicBezTo>
                    <a:pt x="1751" y="10451"/>
                    <a:pt x="1882" y="10463"/>
                    <a:pt x="2013" y="10487"/>
                  </a:cubicBezTo>
                  <a:lnTo>
                    <a:pt x="1906" y="10904"/>
                  </a:lnTo>
                  <a:cubicBezTo>
                    <a:pt x="1894" y="10916"/>
                    <a:pt x="1894" y="10939"/>
                    <a:pt x="1894" y="10963"/>
                  </a:cubicBezTo>
                  <a:cubicBezTo>
                    <a:pt x="1846" y="11154"/>
                    <a:pt x="1799" y="11344"/>
                    <a:pt x="1751" y="11535"/>
                  </a:cubicBezTo>
                  <a:cubicBezTo>
                    <a:pt x="537" y="12166"/>
                    <a:pt x="1" y="12582"/>
                    <a:pt x="108" y="14071"/>
                  </a:cubicBezTo>
                  <a:cubicBezTo>
                    <a:pt x="108" y="14130"/>
                    <a:pt x="144" y="14166"/>
                    <a:pt x="191" y="14190"/>
                  </a:cubicBezTo>
                  <a:cubicBezTo>
                    <a:pt x="2561" y="14946"/>
                    <a:pt x="5034" y="15162"/>
                    <a:pt x="7515" y="15162"/>
                  </a:cubicBezTo>
                  <a:cubicBezTo>
                    <a:pt x="9136" y="15162"/>
                    <a:pt x="10760" y="15070"/>
                    <a:pt x="12360" y="14976"/>
                  </a:cubicBezTo>
                  <a:cubicBezTo>
                    <a:pt x="14384" y="14845"/>
                    <a:pt x="16444" y="14773"/>
                    <a:pt x="18444" y="14511"/>
                  </a:cubicBezTo>
                  <a:cubicBezTo>
                    <a:pt x="19015" y="14428"/>
                    <a:pt x="20146" y="14380"/>
                    <a:pt x="20539" y="13880"/>
                  </a:cubicBezTo>
                  <a:cubicBezTo>
                    <a:pt x="20885" y="13452"/>
                    <a:pt x="20611" y="12475"/>
                    <a:pt x="20575" y="11975"/>
                  </a:cubicBezTo>
                  <a:cubicBezTo>
                    <a:pt x="20575" y="11940"/>
                    <a:pt x="20539" y="11892"/>
                    <a:pt x="20492" y="11880"/>
                  </a:cubicBezTo>
                  <a:cubicBezTo>
                    <a:pt x="19896" y="11737"/>
                    <a:pt x="19396" y="11499"/>
                    <a:pt x="18908" y="11142"/>
                  </a:cubicBezTo>
                  <a:cubicBezTo>
                    <a:pt x="18884" y="10916"/>
                    <a:pt x="18777" y="10654"/>
                    <a:pt x="18682" y="10332"/>
                  </a:cubicBezTo>
                  <a:cubicBezTo>
                    <a:pt x="18944" y="10249"/>
                    <a:pt x="19194" y="10166"/>
                    <a:pt x="19277" y="9892"/>
                  </a:cubicBezTo>
                  <a:cubicBezTo>
                    <a:pt x="19492" y="9249"/>
                    <a:pt x="19063" y="7975"/>
                    <a:pt x="18932" y="7344"/>
                  </a:cubicBezTo>
                  <a:cubicBezTo>
                    <a:pt x="18610" y="5772"/>
                    <a:pt x="18301" y="4427"/>
                    <a:pt x="16896" y="3546"/>
                  </a:cubicBezTo>
                  <a:cubicBezTo>
                    <a:pt x="16813" y="3236"/>
                    <a:pt x="16777" y="2772"/>
                    <a:pt x="16527" y="2534"/>
                  </a:cubicBezTo>
                  <a:cubicBezTo>
                    <a:pt x="16265" y="2284"/>
                    <a:pt x="15670" y="2236"/>
                    <a:pt x="15348" y="2153"/>
                  </a:cubicBezTo>
                  <a:cubicBezTo>
                    <a:pt x="14622" y="1962"/>
                    <a:pt x="13896" y="1760"/>
                    <a:pt x="13181" y="1545"/>
                  </a:cubicBezTo>
                  <a:cubicBezTo>
                    <a:pt x="13015" y="1069"/>
                    <a:pt x="12788" y="593"/>
                    <a:pt x="12503" y="129"/>
                  </a:cubicBezTo>
                  <a:cubicBezTo>
                    <a:pt x="12485" y="102"/>
                    <a:pt x="12453" y="88"/>
                    <a:pt x="12429" y="88"/>
                  </a:cubicBezTo>
                  <a:cubicBezTo>
                    <a:pt x="12421" y="88"/>
                    <a:pt x="12413" y="90"/>
                    <a:pt x="12407" y="93"/>
                  </a:cubicBezTo>
                  <a:cubicBezTo>
                    <a:pt x="12395" y="69"/>
                    <a:pt x="12372" y="45"/>
                    <a:pt x="12336"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58"/>
            <p:cNvSpPr/>
            <p:nvPr/>
          </p:nvSpPr>
          <p:spPr>
            <a:xfrm>
              <a:off x="808125" y="1286175"/>
              <a:ext cx="30600" cy="234700"/>
            </a:xfrm>
            <a:custGeom>
              <a:rect b="b" l="l" r="r" t="t"/>
              <a:pathLst>
                <a:path extrusionOk="0" h="9388" w="1224">
                  <a:moveTo>
                    <a:pt x="1203" y="1"/>
                  </a:moveTo>
                  <a:cubicBezTo>
                    <a:pt x="1199" y="1"/>
                    <a:pt x="1195" y="2"/>
                    <a:pt x="1191" y="5"/>
                  </a:cubicBezTo>
                  <a:cubicBezTo>
                    <a:pt x="501" y="1220"/>
                    <a:pt x="370" y="2613"/>
                    <a:pt x="274" y="3982"/>
                  </a:cubicBezTo>
                  <a:cubicBezTo>
                    <a:pt x="167" y="5744"/>
                    <a:pt x="0" y="7542"/>
                    <a:pt x="24" y="9316"/>
                  </a:cubicBezTo>
                  <a:cubicBezTo>
                    <a:pt x="24" y="9364"/>
                    <a:pt x="57" y="9388"/>
                    <a:pt x="91" y="9388"/>
                  </a:cubicBezTo>
                  <a:cubicBezTo>
                    <a:pt x="125" y="9388"/>
                    <a:pt x="161" y="9364"/>
                    <a:pt x="167" y="9316"/>
                  </a:cubicBezTo>
                  <a:cubicBezTo>
                    <a:pt x="548" y="6197"/>
                    <a:pt x="286" y="3065"/>
                    <a:pt x="1215" y="17"/>
                  </a:cubicBezTo>
                  <a:cubicBezTo>
                    <a:pt x="1223" y="9"/>
                    <a:pt x="1214"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58"/>
            <p:cNvSpPr/>
            <p:nvPr/>
          </p:nvSpPr>
          <p:spPr>
            <a:xfrm>
              <a:off x="944450" y="1287500"/>
              <a:ext cx="26525" cy="229500"/>
            </a:xfrm>
            <a:custGeom>
              <a:rect b="b" l="l" r="r" t="t"/>
              <a:pathLst>
                <a:path extrusionOk="0" h="9180" w="1061">
                  <a:moveTo>
                    <a:pt x="24" y="0"/>
                  </a:moveTo>
                  <a:cubicBezTo>
                    <a:pt x="12" y="0"/>
                    <a:pt x="1" y="0"/>
                    <a:pt x="1" y="12"/>
                  </a:cubicBezTo>
                  <a:cubicBezTo>
                    <a:pt x="262" y="1500"/>
                    <a:pt x="596" y="2917"/>
                    <a:pt x="727" y="4441"/>
                  </a:cubicBezTo>
                  <a:cubicBezTo>
                    <a:pt x="846" y="6013"/>
                    <a:pt x="846" y="7584"/>
                    <a:pt x="965" y="9144"/>
                  </a:cubicBezTo>
                  <a:cubicBezTo>
                    <a:pt x="971" y="9168"/>
                    <a:pt x="992" y="9180"/>
                    <a:pt x="1011" y="9180"/>
                  </a:cubicBezTo>
                  <a:cubicBezTo>
                    <a:pt x="1030" y="9180"/>
                    <a:pt x="1048" y="9168"/>
                    <a:pt x="1048" y="9144"/>
                  </a:cubicBezTo>
                  <a:cubicBezTo>
                    <a:pt x="1060" y="7406"/>
                    <a:pt x="917" y="5656"/>
                    <a:pt x="834" y="3917"/>
                  </a:cubicBezTo>
                  <a:cubicBezTo>
                    <a:pt x="774" y="2655"/>
                    <a:pt x="739" y="1095"/>
                    <a:pt x="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58"/>
            <p:cNvSpPr/>
            <p:nvPr/>
          </p:nvSpPr>
          <p:spPr>
            <a:xfrm>
              <a:off x="742500" y="1343975"/>
              <a:ext cx="44725" cy="27050"/>
            </a:xfrm>
            <a:custGeom>
              <a:rect b="b" l="l" r="r" t="t"/>
              <a:pathLst>
                <a:path extrusionOk="0" h="1082" w="1789">
                  <a:moveTo>
                    <a:pt x="1766" y="1"/>
                  </a:moveTo>
                  <a:cubicBezTo>
                    <a:pt x="1763" y="1"/>
                    <a:pt x="1760" y="2"/>
                    <a:pt x="1756" y="3"/>
                  </a:cubicBezTo>
                  <a:cubicBezTo>
                    <a:pt x="1459" y="134"/>
                    <a:pt x="1161" y="301"/>
                    <a:pt x="875" y="468"/>
                  </a:cubicBezTo>
                  <a:cubicBezTo>
                    <a:pt x="590" y="634"/>
                    <a:pt x="280" y="789"/>
                    <a:pt x="30" y="1015"/>
                  </a:cubicBezTo>
                  <a:cubicBezTo>
                    <a:pt x="1" y="1044"/>
                    <a:pt x="27" y="1081"/>
                    <a:pt x="63" y="1081"/>
                  </a:cubicBezTo>
                  <a:cubicBezTo>
                    <a:pt x="72" y="1081"/>
                    <a:pt x="81" y="1079"/>
                    <a:pt x="89" y="1075"/>
                  </a:cubicBezTo>
                  <a:cubicBezTo>
                    <a:pt x="387" y="944"/>
                    <a:pt x="649" y="718"/>
                    <a:pt x="923" y="551"/>
                  </a:cubicBezTo>
                  <a:cubicBezTo>
                    <a:pt x="1209" y="372"/>
                    <a:pt x="1506" y="218"/>
                    <a:pt x="1768" y="27"/>
                  </a:cubicBezTo>
                  <a:cubicBezTo>
                    <a:pt x="1789" y="27"/>
                    <a:pt x="1783" y="1"/>
                    <a:pt x="17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58"/>
            <p:cNvSpPr/>
            <p:nvPr/>
          </p:nvSpPr>
          <p:spPr>
            <a:xfrm>
              <a:off x="984325" y="1327075"/>
              <a:ext cx="63425" cy="17900"/>
            </a:xfrm>
            <a:custGeom>
              <a:rect b="b" l="l" r="r" t="t"/>
              <a:pathLst>
                <a:path extrusionOk="0" h="716" w="2537">
                  <a:moveTo>
                    <a:pt x="37" y="1"/>
                  </a:moveTo>
                  <a:cubicBezTo>
                    <a:pt x="13" y="1"/>
                    <a:pt x="1" y="36"/>
                    <a:pt x="25" y="48"/>
                  </a:cubicBezTo>
                  <a:cubicBezTo>
                    <a:pt x="799" y="322"/>
                    <a:pt x="1644" y="620"/>
                    <a:pt x="2466" y="715"/>
                  </a:cubicBezTo>
                  <a:cubicBezTo>
                    <a:pt x="2469" y="716"/>
                    <a:pt x="2473" y="716"/>
                    <a:pt x="2476" y="716"/>
                  </a:cubicBezTo>
                  <a:cubicBezTo>
                    <a:pt x="2537" y="716"/>
                    <a:pt x="2534" y="619"/>
                    <a:pt x="2477" y="596"/>
                  </a:cubicBezTo>
                  <a:cubicBezTo>
                    <a:pt x="1727" y="286"/>
                    <a:pt x="846" y="144"/>
                    <a:pt x="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58"/>
            <p:cNvSpPr/>
            <p:nvPr/>
          </p:nvSpPr>
          <p:spPr>
            <a:xfrm>
              <a:off x="1051000" y="1370050"/>
              <a:ext cx="14925" cy="69750"/>
            </a:xfrm>
            <a:custGeom>
              <a:rect b="b" l="l" r="r" t="t"/>
              <a:pathLst>
                <a:path extrusionOk="0" h="2790" w="597">
                  <a:moveTo>
                    <a:pt x="16" y="0"/>
                  </a:moveTo>
                  <a:cubicBezTo>
                    <a:pt x="9" y="0"/>
                    <a:pt x="1" y="6"/>
                    <a:pt x="1" y="20"/>
                  </a:cubicBezTo>
                  <a:cubicBezTo>
                    <a:pt x="144" y="925"/>
                    <a:pt x="311" y="1865"/>
                    <a:pt x="513" y="2758"/>
                  </a:cubicBezTo>
                  <a:cubicBezTo>
                    <a:pt x="518" y="2781"/>
                    <a:pt x="537" y="2790"/>
                    <a:pt x="555" y="2790"/>
                  </a:cubicBezTo>
                  <a:cubicBezTo>
                    <a:pt x="576" y="2790"/>
                    <a:pt x="596" y="2778"/>
                    <a:pt x="596" y="2758"/>
                  </a:cubicBezTo>
                  <a:cubicBezTo>
                    <a:pt x="501" y="1842"/>
                    <a:pt x="299" y="889"/>
                    <a:pt x="25" y="8"/>
                  </a:cubicBezTo>
                  <a:cubicBezTo>
                    <a:pt x="25" y="3"/>
                    <a:pt x="21" y="0"/>
                    <a:pt x="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58"/>
            <p:cNvSpPr/>
            <p:nvPr/>
          </p:nvSpPr>
          <p:spPr>
            <a:xfrm>
              <a:off x="1068700" y="1462775"/>
              <a:ext cx="4375" cy="19650"/>
            </a:xfrm>
            <a:custGeom>
              <a:rect b="b" l="l" r="r" t="t"/>
              <a:pathLst>
                <a:path extrusionOk="0" h="786" w="175">
                  <a:moveTo>
                    <a:pt x="18" y="0"/>
                  </a:moveTo>
                  <a:cubicBezTo>
                    <a:pt x="9" y="0"/>
                    <a:pt x="0" y="7"/>
                    <a:pt x="7" y="14"/>
                  </a:cubicBezTo>
                  <a:cubicBezTo>
                    <a:pt x="31" y="264"/>
                    <a:pt x="67" y="514"/>
                    <a:pt x="115" y="764"/>
                  </a:cubicBezTo>
                  <a:cubicBezTo>
                    <a:pt x="119" y="779"/>
                    <a:pt x="131" y="785"/>
                    <a:pt x="142" y="785"/>
                  </a:cubicBezTo>
                  <a:cubicBezTo>
                    <a:pt x="158" y="785"/>
                    <a:pt x="174" y="773"/>
                    <a:pt x="174" y="752"/>
                  </a:cubicBezTo>
                  <a:cubicBezTo>
                    <a:pt x="138" y="502"/>
                    <a:pt x="79" y="252"/>
                    <a:pt x="31" y="14"/>
                  </a:cubicBezTo>
                  <a:cubicBezTo>
                    <a:pt x="31" y="4"/>
                    <a:pt x="25" y="0"/>
                    <a:pt x="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58"/>
            <p:cNvSpPr/>
            <p:nvPr/>
          </p:nvSpPr>
          <p:spPr>
            <a:xfrm>
              <a:off x="722700" y="1385275"/>
              <a:ext cx="26800" cy="101325"/>
            </a:xfrm>
            <a:custGeom>
              <a:rect b="b" l="l" r="r" t="t"/>
              <a:pathLst>
                <a:path extrusionOk="0" h="4053" w="1072">
                  <a:moveTo>
                    <a:pt x="1059" y="0"/>
                  </a:moveTo>
                  <a:cubicBezTo>
                    <a:pt x="1051" y="0"/>
                    <a:pt x="1042" y="6"/>
                    <a:pt x="1036" y="18"/>
                  </a:cubicBezTo>
                  <a:cubicBezTo>
                    <a:pt x="881" y="721"/>
                    <a:pt x="727" y="1435"/>
                    <a:pt x="524" y="2137"/>
                  </a:cubicBezTo>
                  <a:cubicBezTo>
                    <a:pt x="358" y="2745"/>
                    <a:pt x="84" y="3352"/>
                    <a:pt x="0" y="3983"/>
                  </a:cubicBezTo>
                  <a:cubicBezTo>
                    <a:pt x="0" y="4027"/>
                    <a:pt x="40" y="4052"/>
                    <a:pt x="77" y="4052"/>
                  </a:cubicBezTo>
                  <a:cubicBezTo>
                    <a:pt x="100" y="4052"/>
                    <a:pt x="122" y="4042"/>
                    <a:pt x="131" y="4019"/>
                  </a:cubicBezTo>
                  <a:cubicBezTo>
                    <a:pt x="774" y="2899"/>
                    <a:pt x="929" y="1292"/>
                    <a:pt x="1072" y="18"/>
                  </a:cubicBezTo>
                  <a:cubicBezTo>
                    <a:pt x="1072" y="6"/>
                    <a:pt x="1066" y="0"/>
                    <a:pt x="10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58"/>
            <p:cNvSpPr/>
            <p:nvPr/>
          </p:nvSpPr>
          <p:spPr>
            <a:xfrm>
              <a:off x="736975" y="1526600"/>
              <a:ext cx="5275" cy="23025"/>
            </a:xfrm>
            <a:custGeom>
              <a:rect b="b" l="l" r="r" t="t"/>
              <a:pathLst>
                <a:path extrusionOk="0" h="921" w="211">
                  <a:moveTo>
                    <a:pt x="190" y="1"/>
                  </a:moveTo>
                  <a:cubicBezTo>
                    <a:pt x="182" y="1"/>
                    <a:pt x="172" y="4"/>
                    <a:pt x="168" y="9"/>
                  </a:cubicBezTo>
                  <a:cubicBezTo>
                    <a:pt x="120" y="294"/>
                    <a:pt x="37" y="592"/>
                    <a:pt x="1" y="878"/>
                  </a:cubicBezTo>
                  <a:cubicBezTo>
                    <a:pt x="1" y="905"/>
                    <a:pt x="27" y="920"/>
                    <a:pt x="52" y="920"/>
                  </a:cubicBezTo>
                  <a:cubicBezTo>
                    <a:pt x="72" y="920"/>
                    <a:pt x="91" y="911"/>
                    <a:pt x="96" y="890"/>
                  </a:cubicBezTo>
                  <a:cubicBezTo>
                    <a:pt x="156" y="604"/>
                    <a:pt x="168" y="306"/>
                    <a:pt x="203" y="21"/>
                  </a:cubicBezTo>
                  <a:cubicBezTo>
                    <a:pt x="210" y="7"/>
                    <a:pt x="201"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58"/>
            <p:cNvSpPr/>
            <p:nvPr/>
          </p:nvSpPr>
          <p:spPr>
            <a:xfrm>
              <a:off x="1046850" y="1525300"/>
              <a:ext cx="4175" cy="18675"/>
            </a:xfrm>
            <a:custGeom>
              <a:rect b="b" l="l" r="r" t="t"/>
              <a:pathLst>
                <a:path extrusionOk="0" h="747" w="167">
                  <a:moveTo>
                    <a:pt x="27" y="0"/>
                  </a:moveTo>
                  <a:cubicBezTo>
                    <a:pt x="14" y="0"/>
                    <a:pt x="0" y="10"/>
                    <a:pt x="0" y="25"/>
                  </a:cubicBezTo>
                  <a:cubicBezTo>
                    <a:pt x="0" y="239"/>
                    <a:pt x="24" y="513"/>
                    <a:pt x="84" y="716"/>
                  </a:cubicBezTo>
                  <a:cubicBezTo>
                    <a:pt x="89" y="738"/>
                    <a:pt x="105" y="747"/>
                    <a:pt x="120" y="747"/>
                  </a:cubicBezTo>
                  <a:cubicBezTo>
                    <a:pt x="138" y="747"/>
                    <a:pt x="155" y="735"/>
                    <a:pt x="155" y="716"/>
                  </a:cubicBezTo>
                  <a:cubicBezTo>
                    <a:pt x="167" y="489"/>
                    <a:pt x="107" y="227"/>
                    <a:pt x="48" y="13"/>
                  </a:cubicBezTo>
                  <a:cubicBezTo>
                    <a:pt x="43" y="4"/>
                    <a:pt x="35" y="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 name="Google Shape;23;p58"/>
          <p:cNvGrpSpPr/>
          <p:nvPr/>
        </p:nvGrpSpPr>
        <p:grpSpPr>
          <a:xfrm rot="5400000">
            <a:off x="8068889" y="198083"/>
            <a:ext cx="1486085" cy="987166"/>
            <a:chOff x="645600" y="1820875"/>
            <a:chExt cx="999250" cy="663775"/>
          </a:xfrm>
        </p:grpSpPr>
        <p:sp>
          <p:nvSpPr>
            <p:cNvPr id="24" name="Google Shape;24;p58"/>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58"/>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58"/>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58"/>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58"/>
            <p:cNvSpPr/>
            <p:nvPr/>
          </p:nvSpPr>
          <p:spPr>
            <a:xfrm>
              <a:off x="1390650" y="2161001"/>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58"/>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8"/>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58"/>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58"/>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58"/>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58"/>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58"/>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58"/>
          <p:cNvSpPr/>
          <p:nvPr/>
        </p:nvSpPr>
        <p:spPr>
          <a:xfrm rot="-5400000">
            <a:off x="1478307" y="4650790"/>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 name="Google Shape;37;p58"/>
          <p:cNvGrpSpPr/>
          <p:nvPr/>
        </p:nvGrpSpPr>
        <p:grpSpPr>
          <a:xfrm>
            <a:off x="1963934" y="4481803"/>
            <a:ext cx="644716" cy="1083982"/>
            <a:chOff x="3399525" y="1761525"/>
            <a:chExt cx="405125" cy="681150"/>
          </a:xfrm>
        </p:grpSpPr>
        <p:sp>
          <p:nvSpPr>
            <p:cNvPr id="38" name="Google Shape;38;p58"/>
            <p:cNvSpPr/>
            <p:nvPr/>
          </p:nvSpPr>
          <p:spPr>
            <a:xfrm>
              <a:off x="3584375" y="2003200"/>
              <a:ext cx="16075" cy="399625"/>
            </a:xfrm>
            <a:custGeom>
              <a:rect b="b" l="l" r="r" t="t"/>
              <a:pathLst>
                <a:path extrusionOk="0" h="15985" w="643">
                  <a:moveTo>
                    <a:pt x="220" y="1"/>
                  </a:moveTo>
                  <a:cubicBezTo>
                    <a:pt x="211" y="1"/>
                    <a:pt x="202" y="7"/>
                    <a:pt x="202" y="18"/>
                  </a:cubicBezTo>
                  <a:cubicBezTo>
                    <a:pt x="60" y="5305"/>
                    <a:pt x="12" y="10627"/>
                    <a:pt x="0" y="15913"/>
                  </a:cubicBezTo>
                  <a:cubicBezTo>
                    <a:pt x="0" y="15961"/>
                    <a:pt x="33" y="15985"/>
                    <a:pt x="67" y="15985"/>
                  </a:cubicBezTo>
                  <a:cubicBezTo>
                    <a:pt x="101" y="15985"/>
                    <a:pt x="137" y="15961"/>
                    <a:pt x="143" y="15913"/>
                  </a:cubicBezTo>
                  <a:cubicBezTo>
                    <a:pt x="583" y="10686"/>
                    <a:pt x="643" y="5245"/>
                    <a:pt x="238" y="18"/>
                  </a:cubicBezTo>
                  <a:cubicBezTo>
                    <a:pt x="238" y="7"/>
                    <a:pt x="229" y="1"/>
                    <a:pt x="2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58"/>
            <p:cNvSpPr/>
            <p:nvPr/>
          </p:nvSpPr>
          <p:spPr>
            <a:xfrm>
              <a:off x="3606100" y="2353875"/>
              <a:ext cx="5075" cy="34625"/>
            </a:xfrm>
            <a:custGeom>
              <a:rect b="b" l="l" r="r" t="t"/>
              <a:pathLst>
                <a:path extrusionOk="0" h="1385" w="203">
                  <a:moveTo>
                    <a:pt x="34" y="0"/>
                  </a:moveTo>
                  <a:cubicBezTo>
                    <a:pt x="18" y="0"/>
                    <a:pt x="0" y="9"/>
                    <a:pt x="0" y="29"/>
                  </a:cubicBezTo>
                  <a:cubicBezTo>
                    <a:pt x="48" y="469"/>
                    <a:pt x="24" y="898"/>
                    <a:pt x="36" y="1327"/>
                  </a:cubicBezTo>
                  <a:cubicBezTo>
                    <a:pt x="36" y="1367"/>
                    <a:pt x="61" y="1385"/>
                    <a:pt x="86" y="1385"/>
                  </a:cubicBezTo>
                  <a:cubicBezTo>
                    <a:pt x="114" y="1385"/>
                    <a:pt x="143" y="1364"/>
                    <a:pt x="143" y="1327"/>
                  </a:cubicBezTo>
                  <a:cubicBezTo>
                    <a:pt x="203" y="898"/>
                    <a:pt x="131" y="446"/>
                    <a:pt x="60" y="17"/>
                  </a:cubicBezTo>
                  <a:cubicBezTo>
                    <a:pt x="60" y="6"/>
                    <a:pt x="48" y="0"/>
                    <a:pt x="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58"/>
            <p:cNvSpPr/>
            <p:nvPr/>
          </p:nvSpPr>
          <p:spPr>
            <a:xfrm>
              <a:off x="3615025" y="2199800"/>
              <a:ext cx="9850" cy="59150"/>
            </a:xfrm>
            <a:custGeom>
              <a:rect b="b" l="l" r="r" t="t"/>
              <a:pathLst>
                <a:path extrusionOk="0" h="2366" w="394">
                  <a:moveTo>
                    <a:pt x="84" y="1"/>
                  </a:moveTo>
                  <a:cubicBezTo>
                    <a:pt x="0" y="370"/>
                    <a:pt x="60" y="775"/>
                    <a:pt x="84" y="1156"/>
                  </a:cubicBezTo>
                  <a:cubicBezTo>
                    <a:pt x="108" y="1537"/>
                    <a:pt x="108" y="1941"/>
                    <a:pt x="203" y="2322"/>
                  </a:cubicBezTo>
                  <a:cubicBezTo>
                    <a:pt x="213" y="2352"/>
                    <a:pt x="237" y="2366"/>
                    <a:pt x="263" y="2366"/>
                  </a:cubicBezTo>
                  <a:cubicBezTo>
                    <a:pt x="300" y="2366"/>
                    <a:pt x="339" y="2340"/>
                    <a:pt x="346" y="2299"/>
                  </a:cubicBezTo>
                  <a:cubicBezTo>
                    <a:pt x="393" y="1870"/>
                    <a:pt x="310" y="1406"/>
                    <a:pt x="262" y="977"/>
                  </a:cubicBezTo>
                  <a:cubicBezTo>
                    <a:pt x="239" y="656"/>
                    <a:pt x="227" y="310"/>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8"/>
            <p:cNvSpPr/>
            <p:nvPr/>
          </p:nvSpPr>
          <p:spPr>
            <a:xfrm>
              <a:off x="3626325" y="2348000"/>
              <a:ext cx="4500" cy="28425"/>
            </a:xfrm>
            <a:custGeom>
              <a:rect b="b" l="l" r="r" t="t"/>
              <a:pathLst>
                <a:path extrusionOk="0" h="1137" w="180">
                  <a:moveTo>
                    <a:pt x="25" y="1"/>
                  </a:moveTo>
                  <a:cubicBezTo>
                    <a:pt x="14" y="1"/>
                    <a:pt x="1" y="11"/>
                    <a:pt x="1" y="26"/>
                  </a:cubicBezTo>
                  <a:cubicBezTo>
                    <a:pt x="60" y="383"/>
                    <a:pt x="37" y="716"/>
                    <a:pt x="25" y="1074"/>
                  </a:cubicBezTo>
                  <a:cubicBezTo>
                    <a:pt x="19" y="1115"/>
                    <a:pt x="48" y="1136"/>
                    <a:pt x="80" y="1136"/>
                  </a:cubicBezTo>
                  <a:cubicBezTo>
                    <a:pt x="111" y="1136"/>
                    <a:pt x="144" y="1115"/>
                    <a:pt x="144" y="1074"/>
                  </a:cubicBezTo>
                  <a:cubicBezTo>
                    <a:pt x="179" y="716"/>
                    <a:pt x="120" y="359"/>
                    <a:pt x="37" y="14"/>
                  </a:cubicBezTo>
                  <a:cubicBezTo>
                    <a:pt x="37" y="5"/>
                    <a:pt x="31"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58"/>
            <p:cNvSpPr/>
            <p:nvPr/>
          </p:nvSpPr>
          <p:spPr>
            <a:xfrm>
              <a:off x="3607875" y="2004100"/>
              <a:ext cx="3900" cy="41025"/>
            </a:xfrm>
            <a:custGeom>
              <a:rect b="b" l="l" r="r" t="t"/>
              <a:pathLst>
                <a:path extrusionOk="0" h="1641" w="156">
                  <a:moveTo>
                    <a:pt x="74" y="0"/>
                  </a:moveTo>
                  <a:cubicBezTo>
                    <a:pt x="66" y="0"/>
                    <a:pt x="60" y="6"/>
                    <a:pt x="60" y="18"/>
                  </a:cubicBezTo>
                  <a:cubicBezTo>
                    <a:pt x="1" y="244"/>
                    <a:pt x="13" y="494"/>
                    <a:pt x="13" y="733"/>
                  </a:cubicBezTo>
                  <a:cubicBezTo>
                    <a:pt x="13" y="816"/>
                    <a:pt x="13" y="887"/>
                    <a:pt x="1" y="971"/>
                  </a:cubicBezTo>
                  <a:lnTo>
                    <a:pt x="1" y="1578"/>
                  </a:lnTo>
                  <a:cubicBezTo>
                    <a:pt x="1" y="1620"/>
                    <a:pt x="33" y="1640"/>
                    <a:pt x="66" y="1640"/>
                  </a:cubicBezTo>
                  <a:cubicBezTo>
                    <a:pt x="99" y="1640"/>
                    <a:pt x="132" y="1620"/>
                    <a:pt x="132" y="1578"/>
                  </a:cubicBezTo>
                  <a:cubicBezTo>
                    <a:pt x="132" y="1304"/>
                    <a:pt x="132" y="1018"/>
                    <a:pt x="132" y="733"/>
                  </a:cubicBezTo>
                  <a:cubicBezTo>
                    <a:pt x="120" y="494"/>
                    <a:pt x="155" y="244"/>
                    <a:pt x="96" y="18"/>
                  </a:cubicBezTo>
                  <a:cubicBezTo>
                    <a:pt x="90" y="6"/>
                    <a:pt x="81" y="0"/>
                    <a:pt x="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8"/>
            <p:cNvSpPr/>
            <p:nvPr/>
          </p:nvSpPr>
          <p:spPr>
            <a:xfrm>
              <a:off x="3399525" y="1765100"/>
              <a:ext cx="70575" cy="125325"/>
            </a:xfrm>
            <a:custGeom>
              <a:rect b="b" l="l" r="r" t="t"/>
              <a:pathLst>
                <a:path extrusionOk="0" h="5013" w="2823">
                  <a:moveTo>
                    <a:pt x="1068" y="1"/>
                  </a:moveTo>
                  <a:cubicBezTo>
                    <a:pt x="848" y="1"/>
                    <a:pt x="633" y="2"/>
                    <a:pt x="441" y="6"/>
                  </a:cubicBezTo>
                  <a:cubicBezTo>
                    <a:pt x="227" y="18"/>
                    <a:pt x="60" y="184"/>
                    <a:pt x="60" y="399"/>
                  </a:cubicBezTo>
                  <a:cubicBezTo>
                    <a:pt x="48" y="1434"/>
                    <a:pt x="60" y="2470"/>
                    <a:pt x="107" y="3506"/>
                  </a:cubicBezTo>
                  <a:cubicBezTo>
                    <a:pt x="131" y="3839"/>
                    <a:pt x="0" y="4685"/>
                    <a:pt x="334" y="4899"/>
                  </a:cubicBezTo>
                  <a:cubicBezTo>
                    <a:pt x="438" y="4971"/>
                    <a:pt x="593" y="4989"/>
                    <a:pt x="755" y="4989"/>
                  </a:cubicBezTo>
                  <a:cubicBezTo>
                    <a:pt x="921" y="4989"/>
                    <a:pt x="1095" y="4969"/>
                    <a:pt x="1225" y="4969"/>
                  </a:cubicBezTo>
                  <a:cubicBezTo>
                    <a:pt x="1242" y="4969"/>
                    <a:pt x="1259" y="4970"/>
                    <a:pt x="1274" y="4971"/>
                  </a:cubicBezTo>
                  <a:cubicBezTo>
                    <a:pt x="1496" y="4977"/>
                    <a:pt x="1754" y="5013"/>
                    <a:pt x="2002" y="5013"/>
                  </a:cubicBezTo>
                  <a:cubicBezTo>
                    <a:pt x="2179" y="5013"/>
                    <a:pt x="2351" y="4994"/>
                    <a:pt x="2501" y="4935"/>
                  </a:cubicBezTo>
                  <a:cubicBezTo>
                    <a:pt x="2643" y="4875"/>
                    <a:pt x="2751" y="4792"/>
                    <a:pt x="2822" y="4709"/>
                  </a:cubicBezTo>
                  <a:cubicBezTo>
                    <a:pt x="2751" y="3423"/>
                    <a:pt x="2715" y="1053"/>
                    <a:pt x="2715" y="279"/>
                  </a:cubicBezTo>
                  <a:cubicBezTo>
                    <a:pt x="2715" y="148"/>
                    <a:pt x="2608" y="29"/>
                    <a:pt x="2465" y="18"/>
                  </a:cubicBezTo>
                  <a:cubicBezTo>
                    <a:pt x="2153" y="9"/>
                    <a:pt x="1598" y="1"/>
                    <a:pt x="10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58"/>
            <p:cNvSpPr/>
            <p:nvPr/>
          </p:nvSpPr>
          <p:spPr>
            <a:xfrm>
              <a:off x="3473925" y="1761525"/>
              <a:ext cx="330725" cy="681150"/>
            </a:xfrm>
            <a:custGeom>
              <a:rect b="b" l="l" r="r" t="t"/>
              <a:pathLst>
                <a:path extrusionOk="0" h="27246" w="13229">
                  <a:moveTo>
                    <a:pt x="6030" y="420"/>
                  </a:moveTo>
                  <a:cubicBezTo>
                    <a:pt x="6492" y="420"/>
                    <a:pt x="6955" y="429"/>
                    <a:pt x="7418" y="446"/>
                  </a:cubicBezTo>
                  <a:cubicBezTo>
                    <a:pt x="8919" y="518"/>
                    <a:pt x="10764" y="422"/>
                    <a:pt x="11919" y="1530"/>
                  </a:cubicBezTo>
                  <a:cubicBezTo>
                    <a:pt x="11929" y="1539"/>
                    <a:pt x="11923" y="1557"/>
                    <a:pt x="11914" y="1557"/>
                  </a:cubicBezTo>
                  <a:cubicBezTo>
                    <a:pt x="11912" y="1557"/>
                    <a:pt x="11909" y="1556"/>
                    <a:pt x="11907" y="1554"/>
                  </a:cubicBezTo>
                  <a:cubicBezTo>
                    <a:pt x="10439" y="729"/>
                    <a:pt x="8540" y="471"/>
                    <a:pt x="6598" y="471"/>
                  </a:cubicBezTo>
                  <a:cubicBezTo>
                    <a:pt x="4556" y="471"/>
                    <a:pt x="2465" y="757"/>
                    <a:pt x="775" y="970"/>
                  </a:cubicBezTo>
                  <a:cubicBezTo>
                    <a:pt x="772" y="971"/>
                    <a:pt x="769" y="971"/>
                    <a:pt x="766" y="971"/>
                  </a:cubicBezTo>
                  <a:cubicBezTo>
                    <a:pt x="678" y="971"/>
                    <a:pt x="659" y="803"/>
                    <a:pt x="751" y="792"/>
                  </a:cubicBezTo>
                  <a:cubicBezTo>
                    <a:pt x="2507" y="546"/>
                    <a:pt x="4263" y="420"/>
                    <a:pt x="6030" y="420"/>
                  </a:cubicBezTo>
                  <a:close/>
                  <a:moveTo>
                    <a:pt x="3180" y="6054"/>
                  </a:moveTo>
                  <a:lnTo>
                    <a:pt x="3180" y="6054"/>
                  </a:lnTo>
                  <a:cubicBezTo>
                    <a:pt x="3287" y="6090"/>
                    <a:pt x="3418" y="6114"/>
                    <a:pt x="3561" y="6137"/>
                  </a:cubicBezTo>
                  <a:cubicBezTo>
                    <a:pt x="4107" y="6235"/>
                    <a:pt x="4780" y="6308"/>
                    <a:pt x="5421" y="6308"/>
                  </a:cubicBezTo>
                  <a:cubicBezTo>
                    <a:pt x="5800" y="6308"/>
                    <a:pt x="6167" y="6283"/>
                    <a:pt x="6490" y="6221"/>
                  </a:cubicBezTo>
                  <a:cubicBezTo>
                    <a:pt x="6621" y="6197"/>
                    <a:pt x="6752" y="6149"/>
                    <a:pt x="6871" y="6102"/>
                  </a:cubicBezTo>
                  <a:cubicBezTo>
                    <a:pt x="6883" y="6197"/>
                    <a:pt x="6895" y="6304"/>
                    <a:pt x="6906" y="6411"/>
                  </a:cubicBezTo>
                  <a:cubicBezTo>
                    <a:pt x="6680" y="6518"/>
                    <a:pt x="6454" y="6626"/>
                    <a:pt x="6216" y="6685"/>
                  </a:cubicBezTo>
                  <a:cubicBezTo>
                    <a:pt x="5978" y="6733"/>
                    <a:pt x="5728" y="6768"/>
                    <a:pt x="5502" y="6816"/>
                  </a:cubicBezTo>
                  <a:cubicBezTo>
                    <a:pt x="5478" y="6816"/>
                    <a:pt x="5490" y="6840"/>
                    <a:pt x="5502" y="6840"/>
                  </a:cubicBezTo>
                  <a:cubicBezTo>
                    <a:pt x="5587" y="6846"/>
                    <a:pt x="5673" y="6849"/>
                    <a:pt x="5760" y="6849"/>
                  </a:cubicBezTo>
                  <a:cubicBezTo>
                    <a:pt x="6148" y="6849"/>
                    <a:pt x="6551" y="6791"/>
                    <a:pt x="6930" y="6733"/>
                  </a:cubicBezTo>
                  <a:lnTo>
                    <a:pt x="6930" y="6733"/>
                  </a:lnTo>
                  <a:cubicBezTo>
                    <a:pt x="6930" y="6888"/>
                    <a:pt x="6930" y="7030"/>
                    <a:pt x="6895" y="7173"/>
                  </a:cubicBezTo>
                  <a:cubicBezTo>
                    <a:pt x="6895" y="7185"/>
                    <a:pt x="6883" y="7197"/>
                    <a:pt x="6883" y="7209"/>
                  </a:cubicBezTo>
                  <a:cubicBezTo>
                    <a:pt x="6656" y="7269"/>
                    <a:pt x="6442" y="7328"/>
                    <a:pt x="6204" y="7364"/>
                  </a:cubicBezTo>
                  <a:cubicBezTo>
                    <a:pt x="5930" y="7400"/>
                    <a:pt x="5656" y="7423"/>
                    <a:pt x="5371" y="7435"/>
                  </a:cubicBezTo>
                  <a:cubicBezTo>
                    <a:pt x="5347" y="7435"/>
                    <a:pt x="5347" y="7471"/>
                    <a:pt x="5371" y="7483"/>
                  </a:cubicBezTo>
                  <a:cubicBezTo>
                    <a:pt x="5508" y="7490"/>
                    <a:pt x="5649" y="7494"/>
                    <a:pt x="5792" y="7494"/>
                  </a:cubicBezTo>
                  <a:cubicBezTo>
                    <a:pt x="6123" y="7494"/>
                    <a:pt x="6464" y="7473"/>
                    <a:pt x="6787" y="7423"/>
                  </a:cubicBezTo>
                  <a:lnTo>
                    <a:pt x="6787" y="7423"/>
                  </a:lnTo>
                  <a:cubicBezTo>
                    <a:pt x="6442" y="7947"/>
                    <a:pt x="5490" y="7911"/>
                    <a:pt x="4942" y="7923"/>
                  </a:cubicBezTo>
                  <a:cubicBezTo>
                    <a:pt x="4825" y="7925"/>
                    <a:pt x="4711" y="7927"/>
                    <a:pt x="4601" y="7927"/>
                  </a:cubicBezTo>
                  <a:cubicBezTo>
                    <a:pt x="4003" y="7927"/>
                    <a:pt x="3514" y="7864"/>
                    <a:pt x="3263" y="7352"/>
                  </a:cubicBezTo>
                  <a:lnTo>
                    <a:pt x="3263" y="7352"/>
                  </a:lnTo>
                  <a:cubicBezTo>
                    <a:pt x="3416" y="7383"/>
                    <a:pt x="3573" y="7399"/>
                    <a:pt x="3732" y="7399"/>
                  </a:cubicBezTo>
                  <a:cubicBezTo>
                    <a:pt x="3933" y="7399"/>
                    <a:pt x="4136" y="7375"/>
                    <a:pt x="4335" y="7328"/>
                  </a:cubicBezTo>
                  <a:cubicBezTo>
                    <a:pt x="4347" y="7328"/>
                    <a:pt x="4347" y="7292"/>
                    <a:pt x="4323" y="7292"/>
                  </a:cubicBezTo>
                  <a:cubicBezTo>
                    <a:pt x="3942" y="7269"/>
                    <a:pt x="3561" y="7221"/>
                    <a:pt x="3192" y="7149"/>
                  </a:cubicBezTo>
                  <a:cubicBezTo>
                    <a:pt x="3180" y="6947"/>
                    <a:pt x="3192" y="6733"/>
                    <a:pt x="3192" y="6590"/>
                  </a:cubicBezTo>
                  <a:cubicBezTo>
                    <a:pt x="3477" y="6661"/>
                    <a:pt x="3775" y="6697"/>
                    <a:pt x="4073" y="6745"/>
                  </a:cubicBezTo>
                  <a:cubicBezTo>
                    <a:pt x="4085" y="6745"/>
                    <a:pt x="4097" y="6721"/>
                    <a:pt x="4073" y="6721"/>
                  </a:cubicBezTo>
                  <a:cubicBezTo>
                    <a:pt x="3787" y="6614"/>
                    <a:pt x="3489" y="6507"/>
                    <a:pt x="3192" y="6435"/>
                  </a:cubicBezTo>
                  <a:cubicBezTo>
                    <a:pt x="3192" y="6316"/>
                    <a:pt x="3180" y="6185"/>
                    <a:pt x="3180" y="6054"/>
                  </a:cubicBezTo>
                  <a:close/>
                  <a:moveTo>
                    <a:pt x="3644" y="8078"/>
                  </a:moveTo>
                  <a:cubicBezTo>
                    <a:pt x="3680" y="8090"/>
                    <a:pt x="3716" y="8090"/>
                    <a:pt x="3751" y="8102"/>
                  </a:cubicBezTo>
                  <a:cubicBezTo>
                    <a:pt x="3739" y="8138"/>
                    <a:pt x="3739" y="8162"/>
                    <a:pt x="3739" y="8197"/>
                  </a:cubicBezTo>
                  <a:lnTo>
                    <a:pt x="3644" y="8197"/>
                  </a:lnTo>
                  <a:cubicBezTo>
                    <a:pt x="3644" y="8162"/>
                    <a:pt x="3644" y="8126"/>
                    <a:pt x="3644" y="8078"/>
                  </a:cubicBezTo>
                  <a:close/>
                  <a:moveTo>
                    <a:pt x="3716" y="8364"/>
                  </a:moveTo>
                  <a:cubicBezTo>
                    <a:pt x="3704" y="8376"/>
                    <a:pt x="3704" y="8376"/>
                    <a:pt x="3704" y="8388"/>
                  </a:cubicBezTo>
                  <a:cubicBezTo>
                    <a:pt x="3644" y="8388"/>
                    <a:pt x="3644" y="8459"/>
                    <a:pt x="3692" y="8471"/>
                  </a:cubicBezTo>
                  <a:cubicBezTo>
                    <a:pt x="3692" y="8471"/>
                    <a:pt x="3704" y="8483"/>
                    <a:pt x="3704" y="8483"/>
                  </a:cubicBezTo>
                  <a:cubicBezTo>
                    <a:pt x="3704" y="8495"/>
                    <a:pt x="3704" y="8519"/>
                    <a:pt x="3704" y="8543"/>
                  </a:cubicBezTo>
                  <a:cubicBezTo>
                    <a:pt x="3668" y="8483"/>
                    <a:pt x="3644" y="8423"/>
                    <a:pt x="3644" y="8364"/>
                  </a:cubicBezTo>
                  <a:close/>
                  <a:moveTo>
                    <a:pt x="6133" y="8090"/>
                  </a:moveTo>
                  <a:cubicBezTo>
                    <a:pt x="6133" y="8102"/>
                    <a:pt x="6121" y="8126"/>
                    <a:pt x="6133" y="8150"/>
                  </a:cubicBezTo>
                  <a:cubicBezTo>
                    <a:pt x="6133" y="8173"/>
                    <a:pt x="6144" y="8233"/>
                    <a:pt x="6156" y="8281"/>
                  </a:cubicBezTo>
                  <a:cubicBezTo>
                    <a:pt x="6156" y="8292"/>
                    <a:pt x="6156" y="8304"/>
                    <a:pt x="6156" y="8304"/>
                  </a:cubicBezTo>
                  <a:cubicBezTo>
                    <a:pt x="6073" y="8304"/>
                    <a:pt x="6002" y="8316"/>
                    <a:pt x="5930" y="8316"/>
                  </a:cubicBezTo>
                  <a:cubicBezTo>
                    <a:pt x="5871" y="8328"/>
                    <a:pt x="5871" y="8412"/>
                    <a:pt x="5930" y="8423"/>
                  </a:cubicBezTo>
                  <a:cubicBezTo>
                    <a:pt x="5990" y="8423"/>
                    <a:pt x="6049" y="8435"/>
                    <a:pt x="6109" y="8435"/>
                  </a:cubicBezTo>
                  <a:cubicBezTo>
                    <a:pt x="6085" y="8507"/>
                    <a:pt x="6037" y="8566"/>
                    <a:pt x="5978" y="8614"/>
                  </a:cubicBezTo>
                  <a:cubicBezTo>
                    <a:pt x="5871" y="8638"/>
                    <a:pt x="5763" y="8638"/>
                    <a:pt x="5668" y="8650"/>
                  </a:cubicBezTo>
                  <a:cubicBezTo>
                    <a:pt x="5371" y="8673"/>
                    <a:pt x="5061" y="8673"/>
                    <a:pt x="4763" y="8673"/>
                  </a:cubicBezTo>
                  <a:cubicBezTo>
                    <a:pt x="4649" y="8673"/>
                    <a:pt x="4445" y="8699"/>
                    <a:pt x="4264" y="8699"/>
                  </a:cubicBezTo>
                  <a:cubicBezTo>
                    <a:pt x="4143" y="8699"/>
                    <a:pt x="4032" y="8688"/>
                    <a:pt x="3966" y="8650"/>
                  </a:cubicBezTo>
                  <a:cubicBezTo>
                    <a:pt x="3918" y="8626"/>
                    <a:pt x="3882" y="8578"/>
                    <a:pt x="3858" y="8519"/>
                  </a:cubicBezTo>
                  <a:lnTo>
                    <a:pt x="3858" y="8519"/>
                  </a:lnTo>
                  <a:cubicBezTo>
                    <a:pt x="4073" y="8579"/>
                    <a:pt x="4305" y="8603"/>
                    <a:pt x="4541" y="8603"/>
                  </a:cubicBezTo>
                  <a:cubicBezTo>
                    <a:pt x="4958" y="8603"/>
                    <a:pt x="5386" y="8527"/>
                    <a:pt x="5752" y="8435"/>
                  </a:cubicBezTo>
                  <a:cubicBezTo>
                    <a:pt x="5763" y="8423"/>
                    <a:pt x="5763" y="8400"/>
                    <a:pt x="5752" y="8400"/>
                  </a:cubicBezTo>
                  <a:cubicBezTo>
                    <a:pt x="5453" y="8431"/>
                    <a:pt x="5154" y="8461"/>
                    <a:pt x="4862" y="8461"/>
                  </a:cubicBezTo>
                  <a:cubicBezTo>
                    <a:pt x="4817" y="8461"/>
                    <a:pt x="4772" y="8461"/>
                    <a:pt x="4728" y="8459"/>
                  </a:cubicBezTo>
                  <a:cubicBezTo>
                    <a:pt x="4418" y="8447"/>
                    <a:pt x="4120" y="8388"/>
                    <a:pt x="3823" y="8388"/>
                  </a:cubicBezTo>
                  <a:cubicBezTo>
                    <a:pt x="3823" y="8376"/>
                    <a:pt x="3811" y="8376"/>
                    <a:pt x="3811" y="8376"/>
                  </a:cubicBezTo>
                  <a:cubicBezTo>
                    <a:pt x="3918" y="8376"/>
                    <a:pt x="4025" y="8364"/>
                    <a:pt x="4132" y="8352"/>
                  </a:cubicBezTo>
                  <a:cubicBezTo>
                    <a:pt x="4299" y="8352"/>
                    <a:pt x="4466" y="8352"/>
                    <a:pt x="4632" y="8316"/>
                  </a:cubicBezTo>
                  <a:cubicBezTo>
                    <a:pt x="4644" y="8316"/>
                    <a:pt x="4644" y="8292"/>
                    <a:pt x="4632" y="8292"/>
                  </a:cubicBezTo>
                  <a:cubicBezTo>
                    <a:pt x="4466" y="8257"/>
                    <a:pt x="4299" y="8245"/>
                    <a:pt x="4132" y="8233"/>
                  </a:cubicBezTo>
                  <a:cubicBezTo>
                    <a:pt x="4025" y="8221"/>
                    <a:pt x="3906" y="8197"/>
                    <a:pt x="3799" y="8197"/>
                  </a:cubicBezTo>
                  <a:cubicBezTo>
                    <a:pt x="3799" y="8162"/>
                    <a:pt x="3799" y="8138"/>
                    <a:pt x="3787" y="8102"/>
                  </a:cubicBezTo>
                  <a:lnTo>
                    <a:pt x="3787" y="8102"/>
                  </a:lnTo>
                  <a:cubicBezTo>
                    <a:pt x="4078" y="8149"/>
                    <a:pt x="4400" y="8162"/>
                    <a:pt x="4680" y="8162"/>
                  </a:cubicBezTo>
                  <a:cubicBezTo>
                    <a:pt x="4893" y="8162"/>
                    <a:pt x="5082" y="8155"/>
                    <a:pt x="5216" y="8150"/>
                  </a:cubicBezTo>
                  <a:cubicBezTo>
                    <a:pt x="5442" y="8138"/>
                    <a:pt x="5787" y="8126"/>
                    <a:pt x="6133" y="8090"/>
                  </a:cubicBezTo>
                  <a:close/>
                  <a:moveTo>
                    <a:pt x="5859" y="8912"/>
                  </a:moveTo>
                  <a:cubicBezTo>
                    <a:pt x="5990" y="11960"/>
                    <a:pt x="6228" y="14996"/>
                    <a:pt x="6406" y="18032"/>
                  </a:cubicBezTo>
                  <a:cubicBezTo>
                    <a:pt x="6490" y="19580"/>
                    <a:pt x="6585" y="21127"/>
                    <a:pt x="6692" y="22675"/>
                  </a:cubicBezTo>
                  <a:cubicBezTo>
                    <a:pt x="6740" y="23318"/>
                    <a:pt x="6883" y="24021"/>
                    <a:pt x="6835" y="24652"/>
                  </a:cubicBezTo>
                  <a:cubicBezTo>
                    <a:pt x="6719" y="26073"/>
                    <a:pt x="6082" y="26823"/>
                    <a:pt x="5114" y="26823"/>
                  </a:cubicBezTo>
                  <a:cubicBezTo>
                    <a:pt x="4687" y="26823"/>
                    <a:pt x="4195" y="26677"/>
                    <a:pt x="3656" y="26378"/>
                  </a:cubicBezTo>
                  <a:cubicBezTo>
                    <a:pt x="3716" y="20568"/>
                    <a:pt x="3954" y="14781"/>
                    <a:pt x="4085" y="8971"/>
                  </a:cubicBezTo>
                  <a:cubicBezTo>
                    <a:pt x="4153" y="8977"/>
                    <a:pt x="4224" y="8979"/>
                    <a:pt x="4294" y="8979"/>
                  </a:cubicBezTo>
                  <a:cubicBezTo>
                    <a:pt x="4504" y="8979"/>
                    <a:pt x="4707" y="8959"/>
                    <a:pt x="4823" y="8959"/>
                  </a:cubicBezTo>
                  <a:cubicBezTo>
                    <a:pt x="4901" y="8959"/>
                    <a:pt x="4991" y="8960"/>
                    <a:pt x="5088" y="8960"/>
                  </a:cubicBezTo>
                  <a:cubicBezTo>
                    <a:pt x="5329" y="8960"/>
                    <a:pt x="5612" y="8954"/>
                    <a:pt x="5859" y="8912"/>
                  </a:cubicBezTo>
                  <a:close/>
                  <a:moveTo>
                    <a:pt x="8030" y="1"/>
                  </a:moveTo>
                  <a:cubicBezTo>
                    <a:pt x="7191" y="1"/>
                    <a:pt x="6349" y="46"/>
                    <a:pt x="5537" y="65"/>
                  </a:cubicBezTo>
                  <a:cubicBezTo>
                    <a:pt x="3692" y="101"/>
                    <a:pt x="1834" y="172"/>
                    <a:pt x="1" y="387"/>
                  </a:cubicBezTo>
                  <a:cubicBezTo>
                    <a:pt x="84" y="1744"/>
                    <a:pt x="108" y="3113"/>
                    <a:pt x="96" y="4494"/>
                  </a:cubicBezTo>
                  <a:cubicBezTo>
                    <a:pt x="132" y="4494"/>
                    <a:pt x="167" y="4494"/>
                    <a:pt x="203" y="4494"/>
                  </a:cubicBezTo>
                  <a:cubicBezTo>
                    <a:pt x="770" y="4494"/>
                    <a:pt x="1305" y="4505"/>
                    <a:pt x="1787" y="4863"/>
                  </a:cubicBezTo>
                  <a:cubicBezTo>
                    <a:pt x="1727" y="3899"/>
                    <a:pt x="1953" y="2970"/>
                    <a:pt x="1656" y="2006"/>
                  </a:cubicBezTo>
                  <a:cubicBezTo>
                    <a:pt x="1647" y="1998"/>
                    <a:pt x="1663" y="1989"/>
                    <a:pt x="1673" y="1989"/>
                  </a:cubicBezTo>
                  <a:cubicBezTo>
                    <a:pt x="1677" y="1989"/>
                    <a:pt x="1680" y="1991"/>
                    <a:pt x="1680" y="1994"/>
                  </a:cubicBezTo>
                  <a:cubicBezTo>
                    <a:pt x="1942" y="2589"/>
                    <a:pt x="2049" y="3161"/>
                    <a:pt x="2061" y="3804"/>
                  </a:cubicBezTo>
                  <a:cubicBezTo>
                    <a:pt x="2073" y="4518"/>
                    <a:pt x="2108" y="5066"/>
                    <a:pt x="2323" y="5602"/>
                  </a:cubicBezTo>
                  <a:cubicBezTo>
                    <a:pt x="2525" y="5792"/>
                    <a:pt x="2715" y="5899"/>
                    <a:pt x="2942" y="5983"/>
                  </a:cubicBezTo>
                  <a:cubicBezTo>
                    <a:pt x="2954" y="6376"/>
                    <a:pt x="2966" y="6768"/>
                    <a:pt x="2977" y="7161"/>
                  </a:cubicBezTo>
                  <a:cubicBezTo>
                    <a:pt x="2989" y="7316"/>
                    <a:pt x="2942" y="7685"/>
                    <a:pt x="3073" y="7828"/>
                  </a:cubicBezTo>
                  <a:cubicBezTo>
                    <a:pt x="3180" y="7935"/>
                    <a:pt x="3347" y="8007"/>
                    <a:pt x="3537" y="8054"/>
                  </a:cubicBezTo>
                  <a:cubicBezTo>
                    <a:pt x="3501" y="8281"/>
                    <a:pt x="3418" y="8602"/>
                    <a:pt x="3573" y="8781"/>
                  </a:cubicBezTo>
                  <a:cubicBezTo>
                    <a:pt x="3632" y="8864"/>
                    <a:pt x="3739" y="8900"/>
                    <a:pt x="3858" y="8935"/>
                  </a:cubicBezTo>
                  <a:cubicBezTo>
                    <a:pt x="3347" y="14758"/>
                    <a:pt x="3180" y="20699"/>
                    <a:pt x="3382" y="26545"/>
                  </a:cubicBezTo>
                  <a:cubicBezTo>
                    <a:pt x="3382" y="26628"/>
                    <a:pt x="3454" y="26664"/>
                    <a:pt x="3513" y="26664"/>
                  </a:cubicBezTo>
                  <a:cubicBezTo>
                    <a:pt x="4002" y="27006"/>
                    <a:pt x="4688" y="27246"/>
                    <a:pt x="5349" y="27246"/>
                  </a:cubicBezTo>
                  <a:cubicBezTo>
                    <a:pt x="5862" y="27246"/>
                    <a:pt x="6360" y="27101"/>
                    <a:pt x="6740" y="26747"/>
                  </a:cubicBezTo>
                  <a:cubicBezTo>
                    <a:pt x="7657" y="25878"/>
                    <a:pt x="7121" y="24092"/>
                    <a:pt x="7049" y="22997"/>
                  </a:cubicBezTo>
                  <a:cubicBezTo>
                    <a:pt x="6728" y="18294"/>
                    <a:pt x="6430" y="13579"/>
                    <a:pt x="5990" y="8888"/>
                  </a:cubicBezTo>
                  <a:cubicBezTo>
                    <a:pt x="6037" y="8876"/>
                    <a:pt x="6073" y="8864"/>
                    <a:pt x="6121" y="8852"/>
                  </a:cubicBezTo>
                  <a:cubicBezTo>
                    <a:pt x="6133" y="8840"/>
                    <a:pt x="6144" y="8840"/>
                    <a:pt x="6168" y="8840"/>
                  </a:cubicBezTo>
                  <a:cubicBezTo>
                    <a:pt x="6549" y="8745"/>
                    <a:pt x="6442" y="8459"/>
                    <a:pt x="6395" y="8114"/>
                  </a:cubicBezTo>
                  <a:cubicBezTo>
                    <a:pt x="6395" y="8090"/>
                    <a:pt x="6395" y="8066"/>
                    <a:pt x="6383" y="8042"/>
                  </a:cubicBezTo>
                  <a:cubicBezTo>
                    <a:pt x="6704" y="7983"/>
                    <a:pt x="7002" y="7876"/>
                    <a:pt x="7145" y="7697"/>
                  </a:cubicBezTo>
                  <a:cubicBezTo>
                    <a:pt x="7287" y="7495"/>
                    <a:pt x="7180" y="7078"/>
                    <a:pt x="7168" y="6864"/>
                  </a:cubicBezTo>
                  <a:cubicBezTo>
                    <a:pt x="7168" y="6804"/>
                    <a:pt x="7168" y="6733"/>
                    <a:pt x="7168" y="6673"/>
                  </a:cubicBezTo>
                  <a:cubicBezTo>
                    <a:pt x="7240" y="6614"/>
                    <a:pt x="7228" y="6483"/>
                    <a:pt x="7157" y="6411"/>
                  </a:cubicBezTo>
                  <a:cubicBezTo>
                    <a:pt x="7157" y="6257"/>
                    <a:pt x="7157" y="6102"/>
                    <a:pt x="7145" y="5947"/>
                  </a:cubicBezTo>
                  <a:cubicBezTo>
                    <a:pt x="7359" y="5816"/>
                    <a:pt x="7549" y="5649"/>
                    <a:pt x="7704" y="5447"/>
                  </a:cubicBezTo>
                  <a:cubicBezTo>
                    <a:pt x="7859" y="5244"/>
                    <a:pt x="7954" y="5054"/>
                    <a:pt x="8014" y="4875"/>
                  </a:cubicBezTo>
                  <a:cubicBezTo>
                    <a:pt x="8026" y="4602"/>
                    <a:pt x="8038" y="4340"/>
                    <a:pt x="8038" y="4066"/>
                  </a:cubicBezTo>
                  <a:cubicBezTo>
                    <a:pt x="8049" y="3220"/>
                    <a:pt x="7978" y="2316"/>
                    <a:pt x="8264" y="1494"/>
                  </a:cubicBezTo>
                  <a:cubicBezTo>
                    <a:pt x="8264" y="1485"/>
                    <a:pt x="8269" y="1481"/>
                    <a:pt x="8275" y="1481"/>
                  </a:cubicBezTo>
                  <a:cubicBezTo>
                    <a:pt x="8286" y="1481"/>
                    <a:pt x="8300" y="1491"/>
                    <a:pt x="8300" y="1506"/>
                  </a:cubicBezTo>
                  <a:cubicBezTo>
                    <a:pt x="8204" y="2018"/>
                    <a:pt x="8240" y="2530"/>
                    <a:pt x="8300" y="3030"/>
                  </a:cubicBezTo>
                  <a:cubicBezTo>
                    <a:pt x="8656" y="2214"/>
                    <a:pt x="9668" y="2049"/>
                    <a:pt x="10429" y="2049"/>
                  </a:cubicBezTo>
                  <a:cubicBezTo>
                    <a:pt x="10913" y="2049"/>
                    <a:pt x="11297" y="2116"/>
                    <a:pt x="11348" y="2125"/>
                  </a:cubicBezTo>
                  <a:cubicBezTo>
                    <a:pt x="13061" y="2477"/>
                    <a:pt x="12149" y="4436"/>
                    <a:pt x="12749" y="4436"/>
                  </a:cubicBezTo>
                  <a:cubicBezTo>
                    <a:pt x="12758" y="4436"/>
                    <a:pt x="12767" y="4436"/>
                    <a:pt x="12776" y="4435"/>
                  </a:cubicBezTo>
                  <a:cubicBezTo>
                    <a:pt x="12800" y="4435"/>
                    <a:pt x="12800" y="4435"/>
                    <a:pt x="12812" y="4423"/>
                  </a:cubicBezTo>
                  <a:cubicBezTo>
                    <a:pt x="12820" y="4424"/>
                    <a:pt x="12827" y="4425"/>
                    <a:pt x="12835" y="4425"/>
                  </a:cubicBezTo>
                  <a:cubicBezTo>
                    <a:pt x="12889" y="4425"/>
                    <a:pt x="12944" y="4390"/>
                    <a:pt x="12955" y="4328"/>
                  </a:cubicBezTo>
                  <a:cubicBezTo>
                    <a:pt x="13229" y="2244"/>
                    <a:pt x="12419" y="542"/>
                    <a:pt x="10240" y="161"/>
                  </a:cubicBezTo>
                  <a:cubicBezTo>
                    <a:pt x="9522" y="37"/>
                    <a:pt x="8777" y="1"/>
                    <a:pt x="803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58"/>
          <p:cNvSpPr/>
          <p:nvPr/>
        </p:nvSpPr>
        <p:spPr>
          <a:xfrm>
            <a:off x="2608656" y="4810884"/>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 name="Google Shape;46;p58"/>
          <p:cNvGrpSpPr/>
          <p:nvPr/>
        </p:nvGrpSpPr>
        <p:grpSpPr>
          <a:xfrm>
            <a:off x="-1069836" y="3494645"/>
            <a:ext cx="1486085" cy="987166"/>
            <a:chOff x="645600" y="1820875"/>
            <a:chExt cx="999250" cy="663775"/>
          </a:xfrm>
        </p:grpSpPr>
        <p:sp>
          <p:nvSpPr>
            <p:cNvPr id="47" name="Google Shape;47;p58"/>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58"/>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58"/>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58"/>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58"/>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58"/>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58"/>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58"/>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58"/>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58"/>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58"/>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58"/>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 name="Google Shape;59;p58"/>
          <p:cNvSpPr/>
          <p:nvPr/>
        </p:nvSpPr>
        <p:spPr>
          <a:xfrm rot="5400000">
            <a:off x="325394" y="68697"/>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58"/>
          <p:cNvSpPr/>
          <p:nvPr/>
        </p:nvSpPr>
        <p:spPr>
          <a:xfrm rot="-5400000">
            <a:off x="325406" y="318259"/>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 name="Google Shape;61;p58"/>
          <p:cNvGrpSpPr/>
          <p:nvPr/>
        </p:nvGrpSpPr>
        <p:grpSpPr>
          <a:xfrm>
            <a:off x="8541100" y="4534975"/>
            <a:ext cx="378900" cy="378900"/>
            <a:chOff x="724425" y="724425"/>
            <a:chExt cx="378900" cy="378900"/>
          </a:xfrm>
        </p:grpSpPr>
        <p:sp>
          <p:nvSpPr>
            <p:cNvPr id="62" name="Google Shape;62;p58"/>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58"/>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58"/>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_1_1_1">
    <p:spTree>
      <p:nvGrpSpPr>
        <p:cNvPr id="777" name="Shape 777"/>
        <p:cNvGrpSpPr/>
        <p:nvPr/>
      </p:nvGrpSpPr>
      <p:grpSpPr>
        <a:xfrm>
          <a:off x="0" y="0"/>
          <a:ext cx="0" cy="0"/>
          <a:chOff x="0" y="0"/>
          <a:chExt cx="0" cy="0"/>
        </a:xfrm>
      </p:grpSpPr>
      <p:sp>
        <p:nvSpPr>
          <p:cNvPr id="778" name="Google Shape;778;p67"/>
          <p:cNvSpPr txBox="1"/>
          <p:nvPr>
            <p:ph type="title"/>
          </p:nvPr>
        </p:nvSpPr>
        <p:spPr>
          <a:xfrm>
            <a:off x="713275" y="445025"/>
            <a:ext cx="7717500" cy="738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779" name="Google Shape;779;p67"/>
          <p:cNvSpPr txBox="1"/>
          <p:nvPr>
            <p:ph idx="2" type="title"/>
          </p:nvPr>
        </p:nvSpPr>
        <p:spPr>
          <a:xfrm>
            <a:off x="713400" y="3265050"/>
            <a:ext cx="24054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80" name="Google Shape;780;p67"/>
          <p:cNvSpPr txBox="1"/>
          <p:nvPr>
            <p:ph idx="1" type="subTitle"/>
          </p:nvPr>
        </p:nvSpPr>
        <p:spPr>
          <a:xfrm>
            <a:off x="713400" y="3694599"/>
            <a:ext cx="2405400" cy="83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81" name="Google Shape;781;p67"/>
          <p:cNvSpPr txBox="1"/>
          <p:nvPr>
            <p:ph idx="3" type="title"/>
          </p:nvPr>
        </p:nvSpPr>
        <p:spPr>
          <a:xfrm>
            <a:off x="3369386" y="3265050"/>
            <a:ext cx="24054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82" name="Google Shape;782;p67"/>
          <p:cNvSpPr txBox="1"/>
          <p:nvPr>
            <p:ph idx="4" type="subTitle"/>
          </p:nvPr>
        </p:nvSpPr>
        <p:spPr>
          <a:xfrm>
            <a:off x="3369375" y="3694600"/>
            <a:ext cx="2405400" cy="83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83" name="Google Shape;783;p67"/>
          <p:cNvSpPr txBox="1"/>
          <p:nvPr>
            <p:ph idx="5" type="title"/>
          </p:nvPr>
        </p:nvSpPr>
        <p:spPr>
          <a:xfrm>
            <a:off x="6025372" y="3265050"/>
            <a:ext cx="24054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84" name="Google Shape;784;p67"/>
          <p:cNvSpPr txBox="1"/>
          <p:nvPr>
            <p:ph idx="6" type="subTitle"/>
          </p:nvPr>
        </p:nvSpPr>
        <p:spPr>
          <a:xfrm>
            <a:off x="6025368" y="3694600"/>
            <a:ext cx="2405400" cy="83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785" name="Google Shape;785;p67"/>
          <p:cNvGrpSpPr/>
          <p:nvPr/>
        </p:nvGrpSpPr>
        <p:grpSpPr>
          <a:xfrm>
            <a:off x="7737082" y="4741452"/>
            <a:ext cx="1249379" cy="261900"/>
            <a:chOff x="7068968" y="4162752"/>
            <a:chExt cx="1249379" cy="261900"/>
          </a:xfrm>
        </p:grpSpPr>
        <p:sp>
          <p:nvSpPr>
            <p:cNvPr id="786" name="Google Shape;786;p67"/>
            <p:cNvSpPr/>
            <p:nvPr/>
          </p:nvSpPr>
          <p:spPr>
            <a:xfrm>
              <a:off x="706896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67"/>
            <p:cNvSpPr/>
            <p:nvPr/>
          </p:nvSpPr>
          <p:spPr>
            <a:xfrm>
              <a:off x="733796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67"/>
            <p:cNvSpPr/>
            <p:nvPr/>
          </p:nvSpPr>
          <p:spPr>
            <a:xfrm>
              <a:off x="760695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67"/>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67"/>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1" name="Google Shape;791;p67"/>
          <p:cNvGrpSpPr/>
          <p:nvPr/>
        </p:nvGrpSpPr>
        <p:grpSpPr>
          <a:xfrm>
            <a:off x="-85874" y="-3598"/>
            <a:ext cx="1518374" cy="261900"/>
            <a:chOff x="5455000" y="4162752"/>
            <a:chExt cx="1518374" cy="261900"/>
          </a:xfrm>
        </p:grpSpPr>
        <p:sp>
          <p:nvSpPr>
            <p:cNvPr id="792" name="Google Shape;792;p67"/>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67"/>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67"/>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67"/>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67"/>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67"/>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_1_1_1_1_1_1_1_1">
    <p:spTree>
      <p:nvGrpSpPr>
        <p:cNvPr id="798" name="Shape 798"/>
        <p:cNvGrpSpPr/>
        <p:nvPr/>
      </p:nvGrpSpPr>
      <p:grpSpPr>
        <a:xfrm>
          <a:off x="0" y="0"/>
          <a:ext cx="0" cy="0"/>
          <a:chOff x="0" y="0"/>
          <a:chExt cx="0" cy="0"/>
        </a:xfrm>
      </p:grpSpPr>
      <p:sp>
        <p:nvSpPr>
          <p:cNvPr id="799" name="Google Shape;799;p68"/>
          <p:cNvSpPr txBox="1"/>
          <p:nvPr>
            <p:ph type="title"/>
          </p:nvPr>
        </p:nvSpPr>
        <p:spPr>
          <a:xfrm>
            <a:off x="713275" y="445025"/>
            <a:ext cx="7717500" cy="738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800" name="Google Shape;800;p68"/>
          <p:cNvSpPr txBox="1"/>
          <p:nvPr>
            <p:ph idx="2" type="title"/>
          </p:nvPr>
        </p:nvSpPr>
        <p:spPr>
          <a:xfrm>
            <a:off x="2555890" y="1523200"/>
            <a:ext cx="1837800" cy="52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01" name="Google Shape;801;p68"/>
          <p:cNvSpPr txBox="1"/>
          <p:nvPr>
            <p:ph idx="1" type="subTitle"/>
          </p:nvPr>
        </p:nvSpPr>
        <p:spPr>
          <a:xfrm>
            <a:off x="2555890" y="1952747"/>
            <a:ext cx="1837800" cy="61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2" name="Google Shape;802;p68"/>
          <p:cNvSpPr txBox="1"/>
          <p:nvPr>
            <p:ph idx="3" type="title"/>
          </p:nvPr>
        </p:nvSpPr>
        <p:spPr>
          <a:xfrm>
            <a:off x="5673037" y="1523200"/>
            <a:ext cx="1837800" cy="52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03" name="Google Shape;803;p68"/>
          <p:cNvSpPr txBox="1"/>
          <p:nvPr>
            <p:ph idx="4" type="subTitle"/>
          </p:nvPr>
        </p:nvSpPr>
        <p:spPr>
          <a:xfrm>
            <a:off x="5673038" y="1952750"/>
            <a:ext cx="1836300" cy="61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4" name="Google Shape;804;p68"/>
          <p:cNvSpPr txBox="1"/>
          <p:nvPr>
            <p:ph idx="5" type="title"/>
          </p:nvPr>
        </p:nvSpPr>
        <p:spPr>
          <a:xfrm>
            <a:off x="2555890" y="3033230"/>
            <a:ext cx="1837800" cy="52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05" name="Google Shape;805;p68"/>
          <p:cNvSpPr txBox="1"/>
          <p:nvPr>
            <p:ph idx="6" type="subTitle"/>
          </p:nvPr>
        </p:nvSpPr>
        <p:spPr>
          <a:xfrm>
            <a:off x="2555890" y="3462778"/>
            <a:ext cx="1837800" cy="61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6" name="Google Shape;806;p68"/>
          <p:cNvSpPr txBox="1"/>
          <p:nvPr>
            <p:ph idx="7" type="title"/>
          </p:nvPr>
        </p:nvSpPr>
        <p:spPr>
          <a:xfrm>
            <a:off x="5673037" y="3033230"/>
            <a:ext cx="1837800" cy="52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07" name="Google Shape;807;p68"/>
          <p:cNvSpPr txBox="1"/>
          <p:nvPr>
            <p:ph idx="8" type="subTitle"/>
          </p:nvPr>
        </p:nvSpPr>
        <p:spPr>
          <a:xfrm>
            <a:off x="5673038" y="3462778"/>
            <a:ext cx="1837800" cy="61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8" name="Google Shape;808;p68"/>
          <p:cNvSpPr txBox="1"/>
          <p:nvPr>
            <p:ph idx="9" type="title"/>
          </p:nvPr>
        </p:nvSpPr>
        <p:spPr>
          <a:xfrm>
            <a:off x="1633162" y="1833044"/>
            <a:ext cx="756000" cy="554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400">
                <a:solidFill>
                  <a:schemeClr val="lt2"/>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809" name="Google Shape;809;p68"/>
          <p:cNvSpPr txBox="1"/>
          <p:nvPr>
            <p:ph idx="13" type="title"/>
          </p:nvPr>
        </p:nvSpPr>
        <p:spPr>
          <a:xfrm>
            <a:off x="4750312" y="1833044"/>
            <a:ext cx="756000" cy="554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400">
                <a:solidFill>
                  <a:schemeClr val="lt2"/>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810" name="Google Shape;810;p68"/>
          <p:cNvSpPr txBox="1"/>
          <p:nvPr>
            <p:ph idx="14" type="title"/>
          </p:nvPr>
        </p:nvSpPr>
        <p:spPr>
          <a:xfrm>
            <a:off x="1633162" y="3332578"/>
            <a:ext cx="756000" cy="554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400">
                <a:solidFill>
                  <a:schemeClr val="lt2"/>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811" name="Google Shape;811;p68"/>
          <p:cNvSpPr txBox="1"/>
          <p:nvPr>
            <p:ph idx="15" type="title"/>
          </p:nvPr>
        </p:nvSpPr>
        <p:spPr>
          <a:xfrm>
            <a:off x="4750312" y="3332578"/>
            <a:ext cx="756000" cy="554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4"/>
              </a:buClr>
              <a:buSzPts val="2400"/>
              <a:buNone/>
              <a:defRPr sz="2400">
                <a:solidFill>
                  <a:schemeClr val="lt2"/>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grpSp>
        <p:nvGrpSpPr>
          <p:cNvPr id="812" name="Google Shape;812;p68"/>
          <p:cNvGrpSpPr/>
          <p:nvPr/>
        </p:nvGrpSpPr>
        <p:grpSpPr>
          <a:xfrm>
            <a:off x="251576" y="-3598"/>
            <a:ext cx="2863347" cy="261900"/>
            <a:chOff x="5455000" y="4162752"/>
            <a:chExt cx="2863347" cy="261900"/>
          </a:xfrm>
        </p:grpSpPr>
        <p:sp>
          <p:nvSpPr>
            <p:cNvPr id="813" name="Google Shape;813;p68"/>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68"/>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68"/>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68"/>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68"/>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68"/>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68"/>
            <p:cNvSpPr/>
            <p:nvPr/>
          </p:nvSpPr>
          <p:spPr>
            <a:xfrm>
              <a:off x="706896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68"/>
            <p:cNvSpPr/>
            <p:nvPr/>
          </p:nvSpPr>
          <p:spPr>
            <a:xfrm>
              <a:off x="733796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68"/>
            <p:cNvSpPr/>
            <p:nvPr/>
          </p:nvSpPr>
          <p:spPr>
            <a:xfrm>
              <a:off x="760695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68"/>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68"/>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4" name="Google Shape;824;p68"/>
          <p:cNvGrpSpPr/>
          <p:nvPr/>
        </p:nvGrpSpPr>
        <p:grpSpPr>
          <a:xfrm>
            <a:off x="195313" y="4604113"/>
            <a:ext cx="378900" cy="378900"/>
            <a:chOff x="724425" y="724425"/>
            <a:chExt cx="378900" cy="378900"/>
          </a:xfrm>
        </p:grpSpPr>
        <p:sp>
          <p:nvSpPr>
            <p:cNvPr id="825" name="Google Shape;825;p68"/>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68"/>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68"/>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8" name="Google Shape;828;p68"/>
          <p:cNvSpPr/>
          <p:nvPr/>
        </p:nvSpPr>
        <p:spPr>
          <a:xfrm>
            <a:off x="709663" y="4604113"/>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68"/>
          <p:cNvSpPr/>
          <p:nvPr/>
        </p:nvSpPr>
        <p:spPr>
          <a:xfrm>
            <a:off x="1224013" y="4604113"/>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68"/>
          <p:cNvSpPr/>
          <p:nvPr/>
        </p:nvSpPr>
        <p:spPr>
          <a:xfrm flipH="1">
            <a:off x="590706" y="3061197"/>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68"/>
          <p:cNvSpPr/>
          <p:nvPr/>
        </p:nvSpPr>
        <p:spPr>
          <a:xfrm rot="10800000">
            <a:off x="385306" y="3061197"/>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32" name="Google Shape;832;p68"/>
          <p:cNvGrpSpPr/>
          <p:nvPr/>
        </p:nvGrpSpPr>
        <p:grpSpPr>
          <a:xfrm>
            <a:off x="251575" y="420801"/>
            <a:ext cx="266398" cy="237138"/>
            <a:chOff x="2532150" y="2831425"/>
            <a:chExt cx="152725" cy="135950"/>
          </a:xfrm>
        </p:grpSpPr>
        <p:sp>
          <p:nvSpPr>
            <p:cNvPr id="833" name="Google Shape;833;p68"/>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68"/>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68"/>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68"/>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68"/>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68"/>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68"/>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0" name="Google Shape;840;p68"/>
          <p:cNvGrpSpPr/>
          <p:nvPr/>
        </p:nvGrpSpPr>
        <p:grpSpPr>
          <a:xfrm>
            <a:off x="184460" y="3641148"/>
            <a:ext cx="1057877" cy="767993"/>
            <a:chOff x="641425" y="1267025"/>
            <a:chExt cx="522125" cy="379050"/>
          </a:xfrm>
        </p:grpSpPr>
        <p:sp>
          <p:nvSpPr>
            <p:cNvPr id="841" name="Google Shape;841;p68"/>
            <p:cNvSpPr/>
            <p:nvPr/>
          </p:nvSpPr>
          <p:spPr>
            <a:xfrm>
              <a:off x="641425" y="1267025"/>
              <a:ext cx="522125" cy="379050"/>
            </a:xfrm>
            <a:custGeom>
              <a:rect b="b" l="l" r="r" t="t"/>
              <a:pathLst>
                <a:path extrusionOk="0" h="15162" w="20885">
                  <a:moveTo>
                    <a:pt x="16955" y="3736"/>
                  </a:moveTo>
                  <a:cubicBezTo>
                    <a:pt x="17301" y="4081"/>
                    <a:pt x="17658" y="4415"/>
                    <a:pt x="17884" y="4855"/>
                  </a:cubicBezTo>
                  <a:cubicBezTo>
                    <a:pt x="18206" y="5474"/>
                    <a:pt x="18313" y="6260"/>
                    <a:pt x="18444" y="6939"/>
                  </a:cubicBezTo>
                  <a:cubicBezTo>
                    <a:pt x="18587" y="7737"/>
                    <a:pt x="19325" y="9487"/>
                    <a:pt x="18610" y="10082"/>
                  </a:cubicBezTo>
                  <a:cubicBezTo>
                    <a:pt x="18253" y="8642"/>
                    <a:pt x="17920" y="7201"/>
                    <a:pt x="17527" y="5760"/>
                  </a:cubicBezTo>
                  <a:cubicBezTo>
                    <a:pt x="17348" y="5082"/>
                    <a:pt x="17146" y="4415"/>
                    <a:pt x="16955" y="3736"/>
                  </a:cubicBezTo>
                  <a:close/>
                  <a:moveTo>
                    <a:pt x="3466" y="4427"/>
                  </a:moveTo>
                  <a:cubicBezTo>
                    <a:pt x="3418" y="4641"/>
                    <a:pt x="3370" y="4867"/>
                    <a:pt x="3311" y="5082"/>
                  </a:cubicBezTo>
                  <a:cubicBezTo>
                    <a:pt x="2894" y="6808"/>
                    <a:pt x="2477" y="8546"/>
                    <a:pt x="2061" y="10285"/>
                  </a:cubicBezTo>
                  <a:cubicBezTo>
                    <a:pt x="1644" y="10118"/>
                    <a:pt x="2108" y="9106"/>
                    <a:pt x="2180" y="8737"/>
                  </a:cubicBezTo>
                  <a:cubicBezTo>
                    <a:pt x="2335" y="8082"/>
                    <a:pt x="2454" y="7415"/>
                    <a:pt x="2549" y="6748"/>
                  </a:cubicBezTo>
                  <a:cubicBezTo>
                    <a:pt x="2644" y="6094"/>
                    <a:pt x="2739" y="5522"/>
                    <a:pt x="3109" y="4951"/>
                  </a:cubicBezTo>
                  <a:cubicBezTo>
                    <a:pt x="3228" y="4772"/>
                    <a:pt x="3347" y="4593"/>
                    <a:pt x="3466" y="4427"/>
                  </a:cubicBezTo>
                  <a:close/>
                  <a:moveTo>
                    <a:pt x="12348" y="188"/>
                  </a:moveTo>
                  <a:cubicBezTo>
                    <a:pt x="12348" y="200"/>
                    <a:pt x="12348" y="212"/>
                    <a:pt x="12360" y="212"/>
                  </a:cubicBezTo>
                  <a:cubicBezTo>
                    <a:pt x="12645" y="664"/>
                    <a:pt x="12848" y="1117"/>
                    <a:pt x="13003" y="1557"/>
                  </a:cubicBezTo>
                  <a:cubicBezTo>
                    <a:pt x="12979" y="1593"/>
                    <a:pt x="12991" y="1641"/>
                    <a:pt x="13026" y="1664"/>
                  </a:cubicBezTo>
                  <a:cubicBezTo>
                    <a:pt x="13372" y="2796"/>
                    <a:pt x="13372" y="3962"/>
                    <a:pt x="13396" y="5236"/>
                  </a:cubicBezTo>
                  <a:cubicBezTo>
                    <a:pt x="13443" y="6987"/>
                    <a:pt x="13479" y="8749"/>
                    <a:pt x="13562" y="10499"/>
                  </a:cubicBezTo>
                  <a:cubicBezTo>
                    <a:pt x="12498" y="10612"/>
                    <a:pt x="11408" y="10636"/>
                    <a:pt x="10325" y="10636"/>
                  </a:cubicBezTo>
                  <a:cubicBezTo>
                    <a:pt x="9930" y="10636"/>
                    <a:pt x="9536" y="10633"/>
                    <a:pt x="9145" y="10630"/>
                  </a:cubicBezTo>
                  <a:cubicBezTo>
                    <a:pt x="9112" y="10629"/>
                    <a:pt x="9079" y="10629"/>
                    <a:pt x="9046" y="10629"/>
                  </a:cubicBezTo>
                  <a:cubicBezTo>
                    <a:pt x="8641" y="10629"/>
                    <a:pt x="8173" y="10665"/>
                    <a:pt x="7719" y="10665"/>
                  </a:cubicBezTo>
                  <a:cubicBezTo>
                    <a:pt x="7373" y="10665"/>
                    <a:pt x="7035" y="10644"/>
                    <a:pt x="6740" y="10570"/>
                  </a:cubicBezTo>
                  <a:cubicBezTo>
                    <a:pt x="6216" y="10439"/>
                    <a:pt x="6192" y="10451"/>
                    <a:pt x="6109" y="9856"/>
                  </a:cubicBezTo>
                  <a:cubicBezTo>
                    <a:pt x="6049" y="9499"/>
                    <a:pt x="6133" y="9070"/>
                    <a:pt x="6145" y="8713"/>
                  </a:cubicBezTo>
                  <a:cubicBezTo>
                    <a:pt x="6276" y="5772"/>
                    <a:pt x="6204" y="2986"/>
                    <a:pt x="7514" y="283"/>
                  </a:cubicBezTo>
                  <a:cubicBezTo>
                    <a:pt x="7526" y="283"/>
                    <a:pt x="7538" y="295"/>
                    <a:pt x="7550" y="295"/>
                  </a:cubicBezTo>
                  <a:cubicBezTo>
                    <a:pt x="8110" y="343"/>
                    <a:pt x="8689" y="364"/>
                    <a:pt x="9274" y="364"/>
                  </a:cubicBezTo>
                  <a:cubicBezTo>
                    <a:pt x="10303" y="364"/>
                    <a:pt x="11348" y="299"/>
                    <a:pt x="12336" y="200"/>
                  </a:cubicBezTo>
                  <a:cubicBezTo>
                    <a:pt x="12336" y="200"/>
                    <a:pt x="12348" y="188"/>
                    <a:pt x="12348" y="188"/>
                  </a:cubicBezTo>
                  <a:close/>
                  <a:moveTo>
                    <a:pt x="4324" y="9758"/>
                  </a:moveTo>
                  <a:cubicBezTo>
                    <a:pt x="4458" y="9758"/>
                    <a:pt x="4581" y="9790"/>
                    <a:pt x="4656" y="9927"/>
                  </a:cubicBezTo>
                  <a:cubicBezTo>
                    <a:pt x="4728" y="10046"/>
                    <a:pt x="4633" y="10499"/>
                    <a:pt x="4621" y="10654"/>
                  </a:cubicBezTo>
                  <a:cubicBezTo>
                    <a:pt x="4609" y="11094"/>
                    <a:pt x="4561" y="11547"/>
                    <a:pt x="4561" y="11999"/>
                  </a:cubicBezTo>
                  <a:cubicBezTo>
                    <a:pt x="4097" y="11951"/>
                    <a:pt x="3632" y="11880"/>
                    <a:pt x="3180" y="11785"/>
                  </a:cubicBezTo>
                  <a:cubicBezTo>
                    <a:pt x="3156" y="11785"/>
                    <a:pt x="3132" y="11785"/>
                    <a:pt x="3109" y="11773"/>
                  </a:cubicBezTo>
                  <a:cubicBezTo>
                    <a:pt x="3251" y="11428"/>
                    <a:pt x="3335" y="11058"/>
                    <a:pt x="3442" y="10713"/>
                  </a:cubicBezTo>
                  <a:cubicBezTo>
                    <a:pt x="3513" y="10487"/>
                    <a:pt x="3561" y="10249"/>
                    <a:pt x="3644" y="10023"/>
                  </a:cubicBezTo>
                  <a:cubicBezTo>
                    <a:pt x="3725" y="9801"/>
                    <a:pt x="3703" y="9784"/>
                    <a:pt x="3860" y="9784"/>
                  </a:cubicBezTo>
                  <a:cubicBezTo>
                    <a:pt x="3889" y="9784"/>
                    <a:pt x="3924" y="9785"/>
                    <a:pt x="3966" y="9785"/>
                  </a:cubicBezTo>
                  <a:cubicBezTo>
                    <a:pt x="4073" y="9785"/>
                    <a:pt x="4203" y="9758"/>
                    <a:pt x="4324" y="9758"/>
                  </a:cubicBezTo>
                  <a:close/>
                  <a:moveTo>
                    <a:pt x="16320" y="9684"/>
                  </a:moveTo>
                  <a:cubicBezTo>
                    <a:pt x="16415" y="9684"/>
                    <a:pt x="16452" y="9733"/>
                    <a:pt x="16503" y="9951"/>
                  </a:cubicBezTo>
                  <a:cubicBezTo>
                    <a:pt x="16563" y="10201"/>
                    <a:pt x="16574" y="10463"/>
                    <a:pt x="16646" y="10713"/>
                  </a:cubicBezTo>
                  <a:cubicBezTo>
                    <a:pt x="16741" y="11106"/>
                    <a:pt x="16884" y="11499"/>
                    <a:pt x="17075" y="11868"/>
                  </a:cubicBezTo>
                  <a:cubicBezTo>
                    <a:pt x="16634" y="11940"/>
                    <a:pt x="16182" y="11963"/>
                    <a:pt x="15789" y="12011"/>
                  </a:cubicBezTo>
                  <a:cubicBezTo>
                    <a:pt x="15574" y="12035"/>
                    <a:pt x="15360" y="12059"/>
                    <a:pt x="15134" y="12082"/>
                  </a:cubicBezTo>
                  <a:cubicBezTo>
                    <a:pt x="15062" y="11523"/>
                    <a:pt x="15039" y="10963"/>
                    <a:pt x="15003" y="10404"/>
                  </a:cubicBezTo>
                  <a:cubicBezTo>
                    <a:pt x="14979" y="10035"/>
                    <a:pt x="14955" y="9892"/>
                    <a:pt x="15324" y="9785"/>
                  </a:cubicBezTo>
                  <a:cubicBezTo>
                    <a:pt x="15539" y="9713"/>
                    <a:pt x="15824" y="9737"/>
                    <a:pt x="16051" y="9713"/>
                  </a:cubicBezTo>
                  <a:cubicBezTo>
                    <a:pt x="16176" y="9704"/>
                    <a:pt x="16259" y="9684"/>
                    <a:pt x="16320" y="9684"/>
                  </a:cubicBezTo>
                  <a:close/>
                  <a:moveTo>
                    <a:pt x="13241" y="1724"/>
                  </a:moveTo>
                  <a:lnTo>
                    <a:pt x="13241" y="1724"/>
                  </a:lnTo>
                  <a:cubicBezTo>
                    <a:pt x="13979" y="1903"/>
                    <a:pt x="14765" y="2069"/>
                    <a:pt x="15479" y="2331"/>
                  </a:cubicBezTo>
                  <a:cubicBezTo>
                    <a:pt x="15753" y="2367"/>
                    <a:pt x="15979" y="2486"/>
                    <a:pt x="16182" y="2676"/>
                  </a:cubicBezTo>
                  <a:cubicBezTo>
                    <a:pt x="16479" y="2760"/>
                    <a:pt x="16622" y="2962"/>
                    <a:pt x="16610" y="3272"/>
                  </a:cubicBezTo>
                  <a:cubicBezTo>
                    <a:pt x="16753" y="3605"/>
                    <a:pt x="16777" y="4034"/>
                    <a:pt x="16860" y="4379"/>
                  </a:cubicBezTo>
                  <a:cubicBezTo>
                    <a:pt x="17229" y="5975"/>
                    <a:pt x="17646" y="7558"/>
                    <a:pt x="18087" y="9130"/>
                  </a:cubicBezTo>
                  <a:cubicBezTo>
                    <a:pt x="18170" y="9427"/>
                    <a:pt x="18325" y="9820"/>
                    <a:pt x="18420" y="10201"/>
                  </a:cubicBezTo>
                  <a:cubicBezTo>
                    <a:pt x="18325" y="10249"/>
                    <a:pt x="18372" y="10392"/>
                    <a:pt x="18468" y="10392"/>
                  </a:cubicBezTo>
                  <a:cubicBezTo>
                    <a:pt x="18479" y="10416"/>
                    <a:pt x="18479" y="10439"/>
                    <a:pt x="18479" y="10451"/>
                  </a:cubicBezTo>
                  <a:cubicBezTo>
                    <a:pt x="18468" y="10475"/>
                    <a:pt x="18468" y="10487"/>
                    <a:pt x="18456" y="10499"/>
                  </a:cubicBezTo>
                  <a:cubicBezTo>
                    <a:pt x="18384" y="10630"/>
                    <a:pt x="18158" y="10749"/>
                    <a:pt x="18027" y="10820"/>
                  </a:cubicBezTo>
                  <a:cubicBezTo>
                    <a:pt x="17896" y="10892"/>
                    <a:pt x="17753" y="10963"/>
                    <a:pt x="17622" y="11035"/>
                  </a:cubicBezTo>
                  <a:cubicBezTo>
                    <a:pt x="17610" y="11035"/>
                    <a:pt x="17622" y="11047"/>
                    <a:pt x="17634" y="11047"/>
                  </a:cubicBezTo>
                  <a:cubicBezTo>
                    <a:pt x="17813" y="11023"/>
                    <a:pt x="17968" y="10975"/>
                    <a:pt x="18134" y="10904"/>
                  </a:cubicBezTo>
                  <a:cubicBezTo>
                    <a:pt x="18253" y="10856"/>
                    <a:pt x="18384" y="10773"/>
                    <a:pt x="18515" y="10725"/>
                  </a:cubicBezTo>
                  <a:lnTo>
                    <a:pt x="18515" y="10725"/>
                  </a:lnTo>
                  <a:cubicBezTo>
                    <a:pt x="18539" y="11094"/>
                    <a:pt x="18444" y="11428"/>
                    <a:pt x="18051" y="11606"/>
                  </a:cubicBezTo>
                  <a:cubicBezTo>
                    <a:pt x="17801" y="11713"/>
                    <a:pt x="17527" y="11785"/>
                    <a:pt x="17241" y="11832"/>
                  </a:cubicBezTo>
                  <a:cubicBezTo>
                    <a:pt x="17134" y="11499"/>
                    <a:pt x="17003" y="11178"/>
                    <a:pt x="16908" y="10832"/>
                  </a:cubicBezTo>
                  <a:cubicBezTo>
                    <a:pt x="16813" y="10475"/>
                    <a:pt x="16801" y="10058"/>
                    <a:pt x="16670" y="9713"/>
                  </a:cubicBezTo>
                  <a:cubicBezTo>
                    <a:pt x="16600" y="9528"/>
                    <a:pt x="16447" y="9478"/>
                    <a:pt x="16267" y="9478"/>
                  </a:cubicBezTo>
                  <a:cubicBezTo>
                    <a:pt x="16078" y="9478"/>
                    <a:pt x="15859" y="9534"/>
                    <a:pt x="15682" y="9546"/>
                  </a:cubicBezTo>
                  <a:cubicBezTo>
                    <a:pt x="15642" y="9549"/>
                    <a:pt x="15599" y="9550"/>
                    <a:pt x="15553" y="9550"/>
                  </a:cubicBezTo>
                  <a:cubicBezTo>
                    <a:pt x="15488" y="9550"/>
                    <a:pt x="15419" y="9549"/>
                    <a:pt x="15349" y="9549"/>
                  </a:cubicBezTo>
                  <a:cubicBezTo>
                    <a:pt x="15086" y="9549"/>
                    <a:pt x="14815" y="9574"/>
                    <a:pt x="14741" y="9820"/>
                  </a:cubicBezTo>
                  <a:cubicBezTo>
                    <a:pt x="14669" y="10106"/>
                    <a:pt x="14800" y="10594"/>
                    <a:pt x="14812" y="10904"/>
                  </a:cubicBezTo>
                  <a:cubicBezTo>
                    <a:pt x="14824" y="11058"/>
                    <a:pt x="14836" y="11225"/>
                    <a:pt x="14848" y="11392"/>
                  </a:cubicBezTo>
                  <a:cubicBezTo>
                    <a:pt x="13479" y="11820"/>
                    <a:pt x="11991" y="11713"/>
                    <a:pt x="10586" y="11797"/>
                  </a:cubicBezTo>
                  <a:cubicBezTo>
                    <a:pt x="10562" y="11797"/>
                    <a:pt x="10550" y="11832"/>
                    <a:pt x="10574" y="11832"/>
                  </a:cubicBezTo>
                  <a:cubicBezTo>
                    <a:pt x="10950" y="11888"/>
                    <a:pt x="11323" y="11909"/>
                    <a:pt x="11694" y="11909"/>
                  </a:cubicBezTo>
                  <a:cubicBezTo>
                    <a:pt x="12752" y="11909"/>
                    <a:pt x="13793" y="11737"/>
                    <a:pt x="14860" y="11701"/>
                  </a:cubicBezTo>
                  <a:cubicBezTo>
                    <a:pt x="14860" y="11832"/>
                    <a:pt x="14872" y="11975"/>
                    <a:pt x="14872" y="12106"/>
                  </a:cubicBezTo>
                  <a:cubicBezTo>
                    <a:pt x="13479" y="12261"/>
                    <a:pt x="12074" y="12368"/>
                    <a:pt x="10681" y="12380"/>
                  </a:cubicBezTo>
                  <a:cubicBezTo>
                    <a:pt x="9038" y="12380"/>
                    <a:pt x="7395" y="12297"/>
                    <a:pt x="5764" y="12130"/>
                  </a:cubicBezTo>
                  <a:cubicBezTo>
                    <a:pt x="5430" y="12106"/>
                    <a:pt x="5097" y="12071"/>
                    <a:pt x="4763" y="12023"/>
                  </a:cubicBezTo>
                  <a:cubicBezTo>
                    <a:pt x="4787" y="11928"/>
                    <a:pt x="4799" y="11820"/>
                    <a:pt x="4811" y="11713"/>
                  </a:cubicBezTo>
                  <a:cubicBezTo>
                    <a:pt x="5990" y="11840"/>
                    <a:pt x="7204" y="11933"/>
                    <a:pt x="8399" y="11933"/>
                  </a:cubicBezTo>
                  <a:cubicBezTo>
                    <a:pt x="8773" y="11933"/>
                    <a:pt x="9145" y="11924"/>
                    <a:pt x="9514" y="11904"/>
                  </a:cubicBezTo>
                  <a:cubicBezTo>
                    <a:pt x="9538" y="11904"/>
                    <a:pt x="9538" y="11868"/>
                    <a:pt x="9526" y="11868"/>
                  </a:cubicBezTo>
                  <a:cubicBezTo>
                    <a:pt x="7978" y="11642"/>
                    <a:pt x="6395" y="11570"/>
                    <a:pt x="4835" y="11523"/>
                  </a:cubicBezTo>
                  <a:cubicBezTo>
                    <a:pt x="4906" y="10939"/>
                    <a:pt x="4906" y="10320"/>
                    <a:pt x="4871" y="9749"/>
                  </a:cubicBezTo>
                  <a:cubicBezTo>
                    <a:pt x="4871" y="9701"/>
                    <a:pt x="4847" y="9665"/>
                    <a:pt x="4799" y="9654"/>
                  </a:cubicBezTo>
                  <a:cubicBezTo>
                    <a:pt x="4706" y="9626"/>
                    <a:pt x="4609" y="9618"/>
                    <a:pt x="4510" y="9618"/>
                  </a:cubicBezTo>
                  <a:cubicBezTo>
                    <a:pt x="4366" y="9618"/>
                    <a:pt x="4218" y="9636"/>
                    <a:pt x="4076" y="9636"/>
                  </a:cubicBezTo>
                  <a:cubicBezTo>
                    <a:pt x="3932" y="9636"/>
                    <a:pt x="3793" y="9618"/>
                    <a:pt x="3668" y="9546"/>
                  </a:cubicBezTo>
                  <a:cubicBezTo>
                    <a:pt x="3649" y="9537"/>
                    <a:pt x="3630" y="9532"/>
                    <a:pt x="3612" y="9532"/>
                  </a:cubicBezTo>
                  <a:cubicBezTo>
                    <a:pt x="3562" y="9532"/>
                    <a:pt x="3519" y="9566"/>
                    <a:pt x="3501" y="9618"/>
                  </a:cubicBezTo>
                  <a:cubicBezTo>
                    <a:pt x="3251" y="10249"/>
                    <a:pt x="3001" y="11047"/>
                    <a:pt x="2954" y="11749"/>
                  </a:cubicBezTo>
                  <a:cubicBezTo>
                    <a:pt x="2704" y="11713"/>
                    <a:pt x="2323" y="11642"/>
                    <a:pt x="2227" y="11547"/>
                  </a:cubicBezTo>
                  <a:cubicBezTo>
                    <a:pt x="2085" y="11428"/>
                    <a:pt x="2073" y="11237"/>
                    <a:pt x="2096" y="11047"/>
                  </a:cubicBezTo>
                  <a:cubicBezTo>
                    <a:pt x="2156" y="11047"/>
                    <a:pt x="2204" y="11047"/>
                    <a:pt x="2251" y="11058"/>
                  </a:cubicBezTo>
                  <a:cubicBezTo>
                    <a:pt x="2317" y="11067"/>
                    <a:pt x="2388" y="11081"/>
                    <a:pt x="2458" y="11081"/>
                  </a:cubicBezTo>
                  <a:cubicBezTo>
                    <a:pt x="2489" y="11081"/>
                    <a:pt x="2519" y="11078"/>
                    <a:pt x="2549" y="11070"/>
                  </a:cubicBezTo>
                  <a:cubicBezTo>
                    <a:pt x="2561" y="11058"/>
                    <a:pt x="2561" y="11047"/>
                    <a:pt x="2561" y="11047"/>
                  </a:cubicBezTo>
                  <a:cubicBezTo>
                    <a:pt x="2477" y="10975"/>
                    <a:pt x="2370" y="10939"/>
                    <a:pt x="2263" y="10928"/>
                  </a:cubicBezTo>
                  <a:cubicBezTo>
                    <a:pt x="2227" y="10916"/>
                    <a:pt x="2180" y="10904"/>
                    <a:pt x="2132" y="10892"/>
                  </a:cubicBezTo>
                  <a:cubicBezTo>
                    <a:pt x="2180" y="10689"/>
                    <a:pt x="2263" y="10487"/>
                    <a:pt x="2287" y="10344"/>
                  </a:cubicBezTo>
                  <a:cubicBezTo>
                    <a:pt x="2656" y="8784"/>
                    <a:pt x="3013" y="7225"/>
                    <a:pt x="3370" y="5665"/>
                  </a:cubicBezTo>
                  <a:cubicBezTo>
                    <a:pt x="3597" y="4641"/>
                    <a:pt x="3656" y="3796"/>
                    <a:pt x="4585" y="3129"/>
                  </a:cubicBezTo>
                  <a:cubicBezTo>
                    <a:pt x="5168" y="2712"/>
                    <a:pt x="5871" y="2391"/>
                    <a:pt x="6514" y="2034"/>
                  </a:cubicBezTo>
                  <a:lnTo>
                    <a:pt x="6514" y="2034"/>
                  </a:lnTo>
                  <a:cubicBezTo>
                    <a:pt x="6299" y="2700"/>
                    <a:pt x="6180" y="3403"/>
                    <a:pt x="6097" y="4034"/>
                  </a:cubicBezTo>
                  <a:cubicBezTo>
                    <a:pt x="5871" y="5832"/>
                    <a:pt x="5883" y="7665"/>
                    <a:pt x="5752" y="9475"/>
                  </a:cubicBezTo>
                  <a:cubicBezTo>
                    <a:pt x="5728" y="9880"/>
                    <a:pt x="5514" y="10523"/>
                    <a:pt x="5871" y="10844"/>
                  </a:cubicBezTo>
                  <a:cubicBezTo>
                    <a:pt x="6126" y="11085"/>
                    <a:pt x="6619" y="11125"/>
                    <a:pt x="7080" y="11125"/>
                  </a:cubicBezTo>
                  <a:cubicBezTo>
                    <a:pt x="7305" y="11125"/>
                    <a:pt x="7522" y="11115"/>
                    <a:pt x="7701" y="11115"/>
                  </a:cubicBezTo>
                  <a:cubicBezTo>
                    <a:pt x="7753" y="11115"/>
                    <a:pt x="7802" y="11116"/>
                    <a:pt x="7847" y="11118"/>
                  </a:cubicBezTo>
                  <a:cubicBezTo>
                    <a:pt x="8170" y="11132"/>
                    <a:pt x="8492" y="11138"/>
                    <a:pt x="8813" y="11138"/>
                  </a:cubicBezTo>
                  <a:cubicBezTo>
                    <a:pt x="10470" y="11138"/>
                    <a:pt x="12109" y="10978"/>
                    <a:pt x="13765" y="10868"/>
                  </a:cubicBezTo>
                  <a:cubicBezTo>
                    <a:pt x="13872" y="10856"/>
                    <a:pt x="13955" y="10785"/>
                    <a:pt x="13955" y="10666"/>
                  </a:cubicBezTo>
                  <a:cubicBezTo>
                    <a:pt x="13919" y="8618"/>
                    <a:pt x="13860" y="6546"/>
                    <a:pt x="13717" y="4498"/>
                  </a:cubicBezTo>
                  <a:cubicBezTo>
                    <a:pt x="13646" y="3510"/>
                    <a:pt x="13526" y="2605"/>
                    <a:pt x="13241" y="1724"/>
                  </a:cubicBezTo>
                  <a:close/>
                  <a:moveTo>
                    <a:pt x="18860" y="11404"/>
                  </a:moveTo>
                  <a:cubicBezTo>
                    <a:pt x="18980" y="11499"/>
                    <a:pt x="19122" y="11570"/>
                    <a:pt x="19253" y="11642"/>
                  </a:cubicBezTo>
                  <a:cubicBezTo>
                    <a:pt x="19503" y="11797"/>
                    <a:pt x="19777" y="11916"/>
                    <a:pt x="20039" y="12047"/>
                  </a:cubicBezTo>
                  <a:cubicBezTo>
                    <a:pt x="20056" y="12055"/>
                    <a:pt x="20073" y="12064"/>
                    <a:pt x="20085" y="12064"/>
                  </a:cubicBezTo>
                  <a:cubicBezTo>
                    <a:pt x="20091" y="12064"/>
                    <a:pt x="20095" y="12062"/>
                    <a:pt x="20099" y="12059"/>
                  </a:cubicBezTo>
                  <a:cubicBezTo>
                    <a:pt x="20123" y="12082"/>
                    <a:pt x="20146" y="12106"/>
                    <a:pt x="20158" y="12118"/>
                  </a:cubicBezTo>
                  <a:cubicBezTo>
                    <a:pt x="18753" y="12904"/>
                    <a:pt x="17110" y="13059"/>
                    <a:pt x="15527" y="13190"/>
                  </a:cubicBezTo>
                  <a:cubicBezTo>
                    <a:pt x="14249" y="13307"/>
                    <a:pt x="12977" y="13342"/>
                    <a:pt x="11702" y="13342"/>
                  </a:cubicBezTo>
                  <a:cubicBezTo>
                    <a:pt x="11291" y="13342"/>
                    <a:pt x="10879" y="13338"/>
                    <a:pt x="10467" y="13333"/>
                  </a:cubicBezTo>
                  <a:cubicBezTo>
                    <a:pt x="7192" y="13297"/>
                    <a:pt x="3763" y="13333"/>
                    <a:pt x="549" y="12618"/>
                  </a:cubicBezTo>
                  <a:cubicBezTo>
                    <a:pt x="858" y="12213"/>
                    <a:pt x="1370" y="11916"/>
                    <a:pt x="1775" y="11630"/>
                  </a:cubicBezTo>
                  <a:cubicBezTo>
                    <a:pt x="1799" y="11654"/>
                    <a:pt x="1823" y="11678"/>
                    <a:pt x="1846" y="11690"/>
                  </a:cubicBezTo>
                  <a:cubicBezTo>
                    <a:pt x="4073" y="12477"/>
                    <a:pt x="6651" y="12588"/>
                    <a:pt x="9056" y="12588"/>
                  </a:cubicBezTo>
                  <a:cubicBezTo>
                    <a:pt x="9415" y="12588"/>
                    <a:pt x="9771" y="12586"/>
                    <a:pt x="10121" y="12582"/>
                  </a:cubicBezTo>
                  <a:cubicBezTo>
                    <a:pt x="11621" y="12571"/>
                    <a:pt x="13157" y="12547"/>
                    <a:pt x="14658" y="12380"/>
                  </a:cubicBezTo>
                  <a:cubicBezTo>
                    <a:pt x="15884" y="12249"/>
                    <a:pt x="17253" y="12166"/>
                    <a:pt x="18408" y="11737"/>
                  </a:cubicBezTo>
                  <a:cubicBezTo>
                    <a:pt x="18670" y="11642"/>
                    <a:pt x="18801" y="11535"/>
                    <a:pt x="18860" y="11404"/>
                  </a:cubicBezTo>
                  <a:close/>
                  <a:moveTo>
                    <a:pt x="20254" y="12237"/>
                  </a:moveTo>
                  <a:cubicBezTo>
                    <a:pt x="20337" y="12368"/>
                    <a:pt x="20373" y="12535"/>
                    <a:pt x="20384" y="12797"/>
                  </a:cubicBezTo>
                  <a:cubicBezTo>
                    <a:pt x="19873" y="13190"/>
                    <a:pt x="19182" y="13297"/>
                    <a:pt x="18575" y="13487"/>
                  </a:cubicBezTo>
                  <a:cubicBezTo>
                    <a:pt x="18051" y="13642"/>
                    <a:pt x="17551" y="13761"/>
                    <a:pt x="17015" y="13845"/>
                  </a:cubicBezTo>
                  <a:cubicBezTo>
                    <a:pt x="16991" y="13845"/>
                    <a:pt x="16991" y="13868"/>
                    <a:pt x="17015" y="13868"/>
                  </a:cubicBezTo>
                  <a:cubicBezTo>
                    <a:pt x="18170" y="13761"/>
                    <a:pt x="19301" y="13523"/>
                    <a:pt x="20384" y="13130"/>
                  </a:cubicBezTo>
                  <a:lnTo>
                    <a:pt x="20384" y="13130"/>
                  </a:lnTo>
                  <a:cubicBezTo>
                    <a:pt x="20361" y="13535"/>
                    <a:pt x="20230" y="13785"/>
                    <a:pt x="19789" y="14035"/>
                  </a:cubicBezTo>
                  <a:cubicBezTo>
                    <a:pt x="19611" y="14130"/>
                    <a:pt x="19301" y="14154"/>
                    <a:pt x="19099" y="14190"/>
                  </a:cubicBezTo>
                  <a:cubicBezTo>
                    <a:pt x="18468" y="14309"/>
                    <a:pt x="17813" y="14356"/>
                    <a:pt x="17170" y="14404"/>
                  </a:cubicBezTo>
                  <a:cubicBezTo>
                    <a:pt x="15039" y="14571"/>
                    <a:pt x="12895" y="14726"/>
                    <a:pt x="10752" y="14833"/>
                  </a:cubicBezTo>
                  <a:cubicBezTo>
                    <a:pt x="9725" y="14881"/>
                    <a:pt x="8697" y="14918"/>
                    <a:pt x="7671" y="14918"/>
                  </a:cubicBezTo>
                  <a:cubicBezTo>
                    <a:pt x="6688" y="14918"/>
                    <a:pt x="5706" y="14884"/>
                    <a:pt x="4728" y="14797"/>
                  </a:cubicBezTo>
                  <a:cubicBezTo>
                    <a:pt x="3561" y="14702"/>
                    <a:pt x="2406" y="14523"/>
                    <a:pt x="1287" y="14237"/>
                  </a:cubicBezTo>
                  <a:cubicBezTo>
                    <a:pt x="858" y="14130"/>
                    <a:pt x="525" y="14071"/>
                    <a:pt x="370" y="13749"/>
                  </a:cubicBezTo>
                  <a:lnTo>
                    <a:pt x="370" y="13749"/>
                  </a:lnTo>
                  <a:cubicBezTo>
                    <a:pt x="1524" y="14113"/>
                    <a:pt x="2742" y="14386"/>
                    <a:pt x="3959" y="14386"/>
                  </a:cubicBezTo>
                  <a:cubicBezTo>
                    <a:pt x="4136" y="14386"/>
                    <a:pt x="4313" y="14380"/>
                    <a:pt x="4490" y="14368"/>
                  </a:cubicBezTo>
                  <a:cubicBezTo>
                    <a:pt x="4502" y="14368"/>
                    <a:pt x="4502" y="14356"/>
                    <a:pt x="4490" y="14356"/>
                  </a:cubicBezTo>
                  <a:cubicBezTo>
                    <a:pt x="3061" y="14202"/>
                    <a:pt x="1692" y="14023"/>
                    <a:pt x="322" y="13583"/>
                  </a:cubicBezTo>
                  <a:cubicBezTo>
                    <a:pt x="311" y="13547"/>
                    <a:pt x="311" y="13511"/>
                    <a:pt x="299" y="13475"/>
                  </a:cubicBezTo>
                  <a:cubicBezTo>
                    <a:pt x="287" y="13356"/>
                    <a:pt x="287" y="13249"/>
                    <a:pt x="311" y="13142"/>
                  </a:cubicBezTo>
                  <a:cubicBezTo>
                    <a:pt x="1275" y="13654"/>
                    <a:pt x="2549" y="13714"/>
                    <a:pt x="3620" y="13773"/>
                  </a:cubicBezTo>
                  <a:cubicBezTo>
                    <a:pt x="3632" y="13773"/>
                    <a:pt x="3632" y="13749"/>
                    <a:pt x="3620" y="13749"/>
                  </a:cubicBezTo>
                  <a:cubicBezTo>
                    <a:pt x="2501" y="13606"/>
                    <a:pt x="1442" y="13178"/>
                    <a:pt x="334" y="13023"/>
                  </a:cubicBezTo>
                  <a:cubicBezTo>
                    <a:pt x="370" y="12940"/>
                    <a:pt x="394" y="12868"/>
                    <a:pt x="442" y="12785"/>
                  </a:cubicBezTo>
                  <a:cubicBezTo>
                    <a:pt x="3787" y="13690"/>
                    <a:pt x="7395" y="13630"/>
                    <a:pt x="10836" y="13642"/>
                  </a:cubicBezTo>
                  <a:cubicBezTo>
                    <a:pt x="12645" y="13642"/>
                    <a:pt x="14467" y="13559"/>
                    <a:pt x="16265" y="13344"/>
                  </a:cubicBezTo>
                  <a:cubicBezTo>
                    <a:pt x="17634" y="13178"/>
                    <a:pt x="19087" y="13023"/>
                    <a:pt x="20254" y="12237"/>
                  </a:cubicBezTo>
                  <a:close/>
                  <a:moveTo>
                    <a:pt x="10669" y="0"/>
                  </a:moveTo>
                  <a:cubicBezTo>
                    <a:pt x="9615" y="0"/>
                    <a:pt x="8546" y="56"/>
                    <a:pt x="7538" y="188"/>
                  </a:cubicBezTo>
                  <a:cubicBezTo>
                    <a:pt x="7538" y="188"/>
                    <a:pt x="7526" y="188"/>
                    <a:pt x="7526" y="200"/>
                  </a:cubicBezTo>
                  <a:cubicBezTo>
                    <a:pt x="7520" y="194"/>
                    <a:pt x="7514" y="191"/>
                    <a:pt x="7508" y="191"/>
                  </a:cubicBezTo>
                  <a:cubicBezTo>
                    <a:pt x="7502" y="191"/>
                    <a:pt x="7496" y="194"/>
                    <a:pt x="7490" y="200"/>
                  </a:cubicBezTo>
                  <a:cubicBezTo>
                    <a:pt x="7061" y="676"/>
                    <a:pt x="6764" y="1272"/>
                    <a:pt x="6549" y="1903"/>
                  </a:cubicBezTo>
                  <a:cubicBezTo>
                    <a:pt x="5728" y="2307"/>
                    <a:pt x="4740" y="2688"/>
                    <a:pt x="4061" y="3260"/>
                  </a:cubicBezTo>
                  <a:cubicBezTo>
                    <a:pt x="3811" y="3474"/>
                    <a:pt x="3668" y="3760"/>
                    <a:pt x="3561" y="4058"/>
                  </a:cubicBezTo>
                  <a:cubicBezTo>
                    <a:pt x="3275" y="4486"/>
                    <a:pt x="2847" y="4820"/>
                    <a:pt x="2597" y="5248"/>
                  </a:cubicBezTo>
                  <a:cubicBezTo>
                    <a:pt x="2394" y="5582"/>
                    <a:pt x="2406" y="6129"/>
                    <a:pt x="2347" y="6510"/>
                  </a:cubicBezTo>
                  <a:cubicBezTo>
                    <a:pt x="2144" y="7784"/>
                    <a:pt x="1858" y="9034"/>
                    <a:pt x="1549" y="10285"/>
                  </a:cubicBezTo>
                  <a:cubicBezTo>
                    <a:pt x="1537" y="10344"/>
                    <a:pt x="1561" y="10416"/>
                    <a:pt x="1620" y="10427"/>
                  </a:cubicBezTo>
                  <a:cubicBezTo>
                    <a:pt x="1751" y="10451"/>
                    <a:pt x="1882" y="10463"/>
                    <a:pt x="2013" y="10487"/>
                  </a:cubicBezTo>
                  <a:lnTo>
                    <a:pt x="1906" y="10904"/>
                  </a:lnTo>
                  <a:cubicBezTo>
                    <a:pt x="1894" y="10916"/>
                    <a:pt x="1894" y="10939"/>
                    <a:pt x="1894" y="10963"/>
                  </a:cubicBezTo>
                  <a:cubicBezTo>
                    <a:pt x="1846" y="11154"/>
                    <a:pt x="1799" y="11344"/>
                    <a:pt x="1751" y="11535"/>
                  </a:cubicBezTo>
                  <a:cubicBezTo>
                    <a:pt x="537" y="12166"/>
                    <a:pt x="1" y="12582"/>
                    <a:pt x="108" y="14071"/>
                  </a:cubicBezTo>
                  <a:cubicBezTo>
                    <a:pt x="108" y="14130"/>
                    <a:pt x="144" y="14166"/>
                    <a:pt x="191" y="14190"/>
                  </a:cubicBezTo>
                  <a:cubicBezTo>
                    <a:pt x="2561" y="14946"/>
                    <a:pt x="5034" y="15162"/>
                    <a:pt x="7515" y="15162"/>
                  </a:cubicBezTo>
                  <a:cubicBezTo>
                    <a:pt x="9136" y="15162"/>
                    <a:pt x="10760" y="15070"/>
                    <a:pt x="12360" y="14976"/>
                  </a:cubicBezTo>
                  <a:cubicBezTo>
                    <a:pt x="14384" y="14845"/>
                    <a:pt x="16444" y="14773"/>
                    <a:pt x="18444" y="14511"/>
                  </a:cubicBezTo>
                  <a:cubicBezTo>
                    <a:pt x="19015" y="14428"/>
                    <a:pt x="20146" y="14380"/>
                    <a:pt x="20539" y="13880"/>
                  </a:cubicBezTo>
                  <a:cubicBezTo>
                    <a:pt x="20885" y="13452"/>
                    <a:pt x="20611" y="12475"/>
                    <a:pt x="20575" y="11975"/>
                  </a:cubicBezTo>
                  <a:cubicBezTo>
                    <a:pt x="20575" y="11940"/>
                    <a:pt x="20539" y="11892"/>
                    <a:pt x="20492" y="11880"/>
                  </a:cubicBezTo>
                  <a:cubicBezTo>
                    <a:pt x="19896" y="11737"/>
                    <a:pt x="19396" y="11499"/>
                    <a:pt x="18908" y="11142"/>
                  </a:cubicBezTo>
                  <a:cubicBezTo>
                    <a:pt x="18884" y="10916"/>
                    <a:pt x="18777" y="10654"/>
                    <a:pt x="18682" y="10332"/>
                  </a:cubicBezTo>
                  <a:cubicBezTo>
                    <a:pt x="18944" y="10249"/>
                    <a:pt x="19194" y="10166"/>
                    <a:pt x="19277" y="9892"/>
                  </a:cubicBezTo>
                  <a:cubicBezTo>
                    <a:pt x="19492" y="9249"/>
                    <a:pt x="19063" y="7975"/>
                    <a:pt x="18932" y="7344"/>
                  </a:cubicBezTo>
                  <a:cubicBezTo>
                    <a:pt x="18610" y="5772"/>
                    <a:pt x="18301" y="4427"/>
                    <a:pt x="16896" y="3546"/>
                  </a:cubicBezTo>
                  <a:cubicBezTo>
                    <a:pt x="16813" y="3236"/>
                    <a:pt x="16777" y="2772"/>
                    <a:pt x="16527" y="2534"/>
                  </a:cubicBezTo>
                  <a:cubicBezTo>
                    <a:pt x="16265" y="2284"/>
                    <a:pt x="15670" y="2236"/>
                    <a:pt x="15348" y="2153"/>
                  </a:cubicBezTo>
                  <a:cubicBezTo>
                    <a:pt x="14622" y="1962"/>
                    <a:pt x="13896" y="1760"/>
                    <a:pt x="13181" y="1545"/>
                  </a:cubicBezTo>
                  <a:cubicBezTo>
                    <a:pt x="13015" y="1069"/>
                    <a:pt x="12788" y="593"/>
                    <a:pt x="12503" y="129"/>
                  </a:cubicBezTo>
                  <a:cubicBezTo>
                    <a:pt x="12485" y="102"/>
                    <a:pt x="12453" y="88"/>
                    <a:pt x="12429" y="88"/>
                  </a:cubicBezTo>
                  <a:cubicBezTo>
                    <a:pt x="12421" y="88"/>
                    <a:pt x="12413" y="90"/>
                    <a:pt x="12407" y="93"/>
                  </a:cubicBezTo>
                  <a:cubicBezTo>
                    <a:pt x="12395" y="69"/>
                    <a:pt x="12372" y="45"/>
                    <a:pt x="12336"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68"/>
            <p:cNvSpPr/>
            <p:nvPr/>
          </p:nvSpPr>
          <p:spPr>
            <a:xfrm>
              <a:off x="808125" y="1286175"/>
              <a:ext cx="30600" cy="234700"/>
            </a:xfrm>
            <a:custGeom>
              <a:rect b="b" l="l" r="r" t="t"/>
              <a:pathLst>
                <a:path extrusionOk="0" h="9388" w="1224">
                  <a:moveTo>
                    <a:pt x="1203" y="1"/>
                  </a:moveTo>
                  <a:cubicBezTo>
                    <a:pt x="1199" y="1"/>
                    <a:pt x="1195" y="2"/>
                    <a:pt x="1191" y="5"/>
                  </a:cubicBezTo>
                  <a:cubicBezTo>
                    <a:pt x="501" y="1220"/>
                    <a:pt x="370" y="2613"/>
                    <a:pt x="274" y="3982"/>
                  </a:cubicBezTo>
                  <a:cubicBezTo>
                    <a:pt x="167" y="5744"/>
                    <a:pt x="0" y="7542"/>
                    <a:pt x="24" y="9316"/>
                  </a:cubicBezTo>
                  <a:cubicBezTo>
                    <a:pt x="24" y="9364"/>
                    <a:pt x="57" y="9388"/>
                    <a:pt x="91" y="9388"/>
                  </a:cubicBezTo>
                  <a:cubicBezTo>
                    <a:pt x="125" y="9388"/>
                    <a:pt x="161" y="9364"/>
                    <a:pt x="167" y="9316"/>
                  </a:cubicBezTo>
                  <a:cubicBezTo>
                    <a:pt x="548" y="6197"/>
                    <a:pt x="286" y="3065"/>
                    <a:pt x="1215" y="17"/>
                  </a:cubicBezTo>
                  <a:cubicBezTo>
                    <a:pt x="1223" y="9"/>
                    <a:pt x="1214"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68"/>
            <p:cNvSpPr/>
            <p:nvPr/>
          </p:nvSpPr>
          <p:spPr>
            <a:xfrm>
              <a:off x="944450" y="1287500"/>
              <a:ext cx="26525" cy="229500"/>
            </a:xfrm>
            <a:custGeom>
              <a:rect b="b" l="l" r="r" t="t"/>
              <a:pathLst>
                <a:path extrusionOk="0" h="9180" w="1061">
                  <a:moveTo>
                    <a:pt x="24" y="0"/>
                  </a:moveTo>
                  <a:cubicBezTo>
                    <a:pt x="12" y="0"/>
                    <a:pt x="1" y="0"/>
                    <a:pt x="1" y="12"/>
                  </a:cubicBezTo>
                  <a:cubicBezTo>
                    <a:pt x="262" y="1500"/>
                    <a:pt x="596" y="2917"/>
                    <a:pt x="727" y="4441"/>
                  </a:cubicBezTo>
                  <a:cubicBezTo>
                    <a:pt x="846" y="6013"/>
                    <a:pt x="846" y="7584"/>
                    <a:pt x="965" y="9144"/>
                  </a:cubicBezTo>
                  <a:cubicBezTo>
                    <a:pt x="971" y="9168"/>
                    <a:pt x="992" y="9180"/>
                    <a:pt x="1011" y="9180"/>
                  </a:cubicBezTo>
                  <a:cubicBezTo>
                    <a:pt x="1030" y="9180"/>
                    <a:pt x="1048" y="9168"/>
                    <a:pt x="1048" y="9144"/>
                  </a:cubicBezTo>
                  <a:cubicBezTo>
                    <a:pt x="1060" y="7406"/>
                    <a:pt x="917" y="5656"/>
                    <a:pt x="834" y="3917"/>
                  </a:cubicBezTo>
                  <a:cubicBezTo>
                    <a:pt x="774" y="2655"/>
                    <a:pt x="739" y="1095"/>
                    <a:pt x="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68"/>
            <p:cNvSpPr/>
            <p:nvPr/>
          </p:nvSpPr>
          <p:spPr>
            <a:xfrm>
              <a:off x="742500" y="1343975"/>
              <a:ext cx="44725" cy="27050"/>
            </a:xfrm>
            <a:custGeom>
              <a:rect b="b" l="l" r="r" t="t"/>
              <a:pathLst>
                <a:path extrusionOk="0" h="1082" w="1789">
                  <a:moveTo>
                    <a:pt x="1766" y="1"/>
                  </a:moveTo>
                  <a:cubicBezTo>
                    <a:pt x="1763" y="1"/>
                    <a:pt x="1760" y="2"/>
                    <a:pt x="1756" y="3"/>
                  </a:cubicBezTo>
                  <a:cubicBezTo>
                    <a:pt x="1459" y="134"/>
                    <a:pt x="1161" y="301"/>
                    <a:pt x="875" y="468"/>
                  </a:cubicBezTo>
                  <a:cubicBezTo>
                    <a:pt x="590" y="634"/>
                    <a:pt x="280" y="789"/>
                    <a:pt x="30" y="1015"/>
                  </a:cubicBezTo>
                  <a:cubicBezTo>
                    <a:pt x="1" y="1044"/>
                    <a:pt x="27" y="1081"/>
                    <a:pt x="63" y="1081"/>
                  </a:cubicBezTo>
                  <a:cubicBezTo>
                    <a:pt x="72" y="1081"/>
                    <a:pt x="81" y="1079"/>
                    <a:pt x="89" y="1075"/>
                  </a:cubicBezTo>
                  <a:cubicBezTo>
                    <a:pt x="387" y="944"/>
                    <a:pt x="649" y="718"/>
                    <a:pt x="923" y="551"/>
                  </a:cubicBezTo>
                  <a:cubicBezTo>
                    <a:pt x="1209" y="372"/>
                    <a:pt x="1506" y="218"/>
                    <a:pt x="1768" y="27"/>
                  </a:cubicBezTo>
                  <a:cubicBezTo>
                    <a:pt x="1789" y="27"/>
                    <a:pt x="1783" y="1"/>
                    <a:pt x="17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68"/>
            <p:cNvSpPr/>
            <p:nvPr/>
          </p:nvSpPr>
          <p:spPr>
            <a:xfrm>
              <a:off x="984325" y="1327075"/>
              <a:ext cx="63425" cy="17900"/>
            </a:xfrm>
            <a:custGeom>
              <a:rect b="b" l="l" r="r" t="t"/>
              <a:pathLst>
                <a:path extrusionOk="0" h="716" w="2537">
                  <a:moveTo>
                    <a:pt x="37" y="1"/>
                  </a:moveTo>
                  <a:cubicBezTo>
                    <a:pt x="13" y="1"/>
                    <a:pt x="1" y="36"/>
                    <a:pt x="25" y="48"/>
                  </a:cubicBezTo>
                  <a:cubicBezTo>
                    <a:pt x="799" y="322"/>
                    <a:pt x="1644" y="620"/>
                    <a:pt x="2466" y="715"/>
                  </a:cubicBezTo>
                  <a:cubicBezTo>
                    <a:pt x="2469" y="716"/>
                    <a:pt x="2473" y="716"/>
                    <a:pt x="2476" y="716"/>
                  </a:cubicBezTo>
                  <a:cubicBezTo>
                    <a:pt x="2537" y="716"/>
                    <a:pt x="2534" y="619"/>
                    <a:pt x="2477" y="596"/>
                  </a:cubicBezTo>
                  <a:cubicBezTo>
                    <a:pt x="1727" y="286"/>
                    <a:pt x="846" y="144"/>
                    <a:pt x="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68"/>
            <p:cNvSpPr/>
            <p:nvPr/>
          </p:nvSpPr>
          <p:spPr>
            <a:xfrm>
              <a:off x="1051000" y="1370050"/>
              <a:ext cx="14925" cy="69750"/>
            </a:xfrm>
            <a:custGeom>
              <a:rect b="b" l="l" r="r" t="t"/>
              <a:pathLst>
                <a:path extrusionOk="0" h="2790" w="597">
                  <a:moveTo>
                    <a:pt x="16" y="0"/>
                  </a:moveTo>
                  <a:cubicBezTo>
                    <a:pt x="9" y="0"/>
                    <a:pt x="1" y="6"/>
                    <a:pt x="1" y="20"/>
                  </a:cubicBezTo>
                  <a:cubicBezTo>
                    <a:pt x="144" y="925"/>
                    <a:pt x="311" y="1865"/>
                    <a:pt x="513" y="2758"/>
                  </a:cubicBezTo>
                  <a:cubicBezTo>
                    <a:pt x="518" y="2781"/>
                    <a:pt x="537" y="2790"/>
                    <a:pt x="555" y="2790"/>
                  </a:cubicBezTo>
                  <a:cubicBezTo>
                    <a:pt x="576" y="2790"/>
                    <a:pt x="596" y="2778"/>
                    <a:pt x="596" y="2758"/>
                  </a:cubicBezTo>
                  <a:cubicBezTo>
                    <a:pt x="501" y="1842"/>
                    <a:pt x="299" y="889"/>
                    <a:pt x="25" y="8"/>
                  </a:cubicBezTo>
                  <a:cubicBezTo>
                    <a:pt x="25" y="3"/>
                    <a:pt x="21" y="0"/>
                    <a:pt x="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68"/>
            <p:cNvSpPr/>
            <p:nvPr/>
          </p:nvSpPr>
          <p:spPr>
            <a:xfrm>
              <a:off x="1068700" y="1462775"/>
              <a:ext cx="4375" cy="19650"/>
            </a:xfrm>
            <a:custGeom>
              <a:rect b="b" l="l" r="r" t="t"/>
              <a:pathLst>
                <a:path extrusionOk="0" h="786" w="175">
                  <a:moveTo>
                    <a:pt x="18" y="0"/>
                  </a:moveTo>
                  <a:cubicBezTo>
                    <a:pt x="9" y="0"/>
                    <a:pt x="0" y="7"/>
                    <a:pt x="7" y="14"/>
                  </a:cubicBezTo>
                  <a:cubicBezTo>
                    <a:pt x="31" y="264"/>
                    <a:pt x="67" y="514"/>
                    <a:pt x="115" y="764"/>
                  </a:cubicBezTo>
                  <a:cubicBezTo>
                    <a:pt x="119" y="779"/>
                    <a:pt x="131" y="785"/>
                    <a:pt x="142" y="785"/>
                  </a:cubicBezTo>
                  <a:cubicBezTo>
                    <a:pt x="158" y="785"/>
                    <a:pt x="174" y="773"/>
                    <a:pt x="174" y="752"/>
                  </a:cubicBezTo>
                  <a:cubicBezTo>
                    <a:pt x="138" y="502"/>
                    <a:pt x="79" y="252"/>
                    <a:pt x="31" y="14"/>
                  </a:cubicBezTo>
                  <a:cubicBezTo>
                    <a:pt x="31" y="4"/>
                    <a:pt x="25" y="0"/>
                    <a:pt x="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68"/>
            <p:cNvSpPr/>
            <p:nvPr/>
          </p:nvSpPr>
          <p:spPr>
            <a:xfrm>
              <a:off x="722700" y="1385275"/>
              <a:ext cx="26800" cy="101325"/>
            </a:xfrm>
            <a:custGeom>
              <a:rect b="b" l="l" r="r" t="t"/>
              <a:pathLst>
                <a:path extrusionOk="0" h="4053" w="1072">
                  <a:moveTo>
                    <a:pt x="1059" y="0"/>
                  </a:moveTo>
                  <a:cubicBezTo>
                    <a:pt x="1051" y="0"/>
                    <a:pt x="1042" y="6"/>
                    <a:pt x="1036" y="18"/>
                  </a:cubicBezTo>
                  <a:cubicBezTo>
                    <a:pt x="881" y="721"/>
                    <a:pt x="727" y="1435"/>
                    <a:pt x="524" y="2137"/>
                  </a:cubicBezTo>
                  <a:cubicBezTo>
                    <a:pt x="358" y="2745"/>
                    <a:pt x="84" y="3352"/>
                    <a:pt x="0" y="3983"/>
                  </a:cubicBezTo>
                  <a:cubicBezTo>
                    <a:pt x="0" y="4027"/>
                    <a:pt x="40" y="4052"/>
                    <a:pt x="77" y="4052"/>
                  </a:cubicBezTo>
                  <a:cubicBezTo>
                    <a:pt x="100" y="4052"/>
                    <a:pt x="122" y="4042"/>
                    <a:pt x="131" y="4019"/>
                  </a:cubicBezTo>
                  <a:cubicBezTo>
                    <a:pt x="774" y="2899"/>
                    <a:pt x="929" y="1292"/>
                    <a:pt x="1072" y="18"/>
                  </a:cubicBezTo>
                  <a:cubicBezTo>
                    <a:pt x="1072" y="6"/>
                    <a:pt x="1066" y="0"/>
                    <a:pt x="10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68"/>
            <p:cNvSpPr/>
            <p:nvPr/>
          </p:nvSpPr>
          <p:spPr>
            <a:xfrm>
              <a:off x="736975" y="1526600"/>
              <a:ext cx="5275" cy="23025"/>
            </a:xfrm>
            <a:custGeom>
              <a:rect b="b" l="l" r="r" t="t"/>
              <a:pathLst>
                <a:path extrusionOk="0" h="921" w="211">
                  <a:moveTo>
                    <a:pt x="190" y="1"/>
                  </a:moveTo>
                  <a:cubicBezTo>
                    <a:pt x="182" y="1"/>
                    <a:pt x="172" y="4"/>
                    <a:pt x="168" y="9"/>
                  </a:cubicBezTo>
                  <a:cubicBezTo>
                    <a:pt x="120" y="294"/>
                    <a:pt x="37" y="592"/>
                    <a:pt x="1" y="878"/>
                  </a:cubicBezTo>
                  <a:cubicBezTo>
                    <a:pt x="1" y="905"/>
                    <a:pt x="27" y="920"/>
                    <a:pt x="52" y="920"/>
                  </a:cubicBezTo>
                  <a:cubicBezTo>
                    <a:pt x="72" y="920"/>
                    <a:pt x="91" y="911"/>
                    <a:pt x="96" y="890"/>
                  </a:cubicBezTo>
                  <a:cubicBezTo>
                    <a:pt x="156" y="604"/>
                    <a:pt x="168" y="306"/>
                    <a:pt x="203" y="21"/>
                  </a:cubicBezTo>
                  <a:cubicBezTo>
                    <a:pt x="210" y="7"/>
                    <a:pt x="201"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68"/>
            <p:cNvSpPr/>
            <p:nvPr/>
          </p:nvSpPr>
          <p:spPr>
            <a:xfrm>
              <a:off x="1046850" y="1525300"/>
              <a:ext cx="4175" cy="18675"/>
            </a:xfrm>
            <a:custGeom>
              <a:rect b="b" l="l" r="r" t="t"/>
              <a:pathLst>
                <a:path extrusionOk="0" h="747" w="167">
                  <a:moveTo>
                    <a:pt x="27" y="0"/>
                  </a:moveTo>
                  <a:cubicBezTo>
                    <a:pt x="14" y="0"/>
                    <a:pt x="0" y="10"/>
                    <a:pt x="0" y="25"/>
                  </a:cubicBezTo>
                  <a:cubicBezTo>
                    <a:pt x="0" y="239"/>
                    <a:pt x="24" y="513"/>
                    <a:pt x="84" y="716"/>
                  </a:cubicBezTo>
                  <a:cubicBezTo>
                    <a:pt x="89" y="738"/>
                    <a:pt x="105" y="747"/>
                    <a:pt x="120" y="747"/>
                  </a:cubicBezTo>
                  <a:cubicBezTo>
                    <a:pt x="138" y="747"/>
                    <a:pt x="155" y="735"/>
                    <a:pt x="155" y="716"/>
                  </a:cubicBezTo>
                  <a:cubicBezTo>
                    <a:pt x="167" y="489"/>
                    <a:pt x="107" y="227"/>
                    <a:pt x="48" y="13"/>
                  </a:cubicBezTo>
                  <a:cubicBezTo>
                    <a:pt x="43" y="4"/>
                    <a:pt x="35" y="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1" name="Google Shape;851;p68"/>
          <p:cNvSpPr/>
          <p:nvPr/>
        </p:nvSpPr>
        <p:spPr>
          <a:xfrm rot="5400000">
            <a:off x="8687556" y="516334"/>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68"/>
          <p:cNvSpPr/>
          <p:nvPr/>
        </p:nvSpPr>
        <p:spPr>
          <a:xfrm flipH="1" rot="-5400000">
            <a:off x="8515806" y="777134"/>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3" name="Google Shape;853;p68"/>
          <p:cNvGrpSpPr/>
          <p:nvPr/>
        </p:nvGrpSpPr>
        <p:grpSpPr>
          <a:xfrm>
            <a:off x="8532437" y="282226"/>
            <a:ext cx="266398" cy="237138"/>
            <a:chOff x="2532150" y="2831425"/>
            <a:chExt cx="152725" cy="135950"/>
          </a:xfrm>
        </p:grpSpPr>
        <p:sp>
          <p:nvSpPr>
            <p:cNvPr id="854" name="Google Shape;854;p68"/>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68"/>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68"/>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68"/>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68"/>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68"/>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68"/>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1" name="Google Shape;861;p68"/>
          <p:cNvSpPr/>
          <p:nvPr/>
        </p:nvSpPr>
        <p:spPr>
          <a:xfrm flipH="1" rot="10800000">
            <a:off x="392769" y="2480627"/>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2" name="Google Shape;862;p68"/>
          <p:cNvGrpSpPr/>
          <p:nvPr/>
        </p:nvGrpSpPr>
        <p:grpSpPr>
          <a:xfrm flipH="1">
            <a:off x="8396365" y="1218774"/>
            <a:ext cx="538519" cy="987139"/>
            <a:chOff x="2837250" y="1906325"/>
            <a:chExt cx="286950" cy="526025"/>
          </a:xfrm>
        </p:grpSpPr>
        <p:sp>
          <p:nvSpPr>
            <p:cNvPr id="863" name="Google Shape;863;p68"/>
            <p:cNvSpPr/>
            <p:nvPr/>
          </p:nvSpPr>
          <p:spPr>
            <a:xfrm>
              <a:off x="2837250" y="1906325"/>
              <a:ext cx="286950" cy="526025"/>
            </a:xfrm>
            <a:custGeom>
              <a:rect b="b" l="l" r="r" t="t"/>
              <a:pathLst>
                <a:path extrusionOk="0" h="21041" w="11478">
                  <a:moveTo>
                    <a:pt x="2445" y="152"/>
                  </a:moveTo>
                  <a:cubicBezTo>
                    <a:pt x="2803" y="152"/>
                    <a:pt x="3136" y="177"/>
                    <a:pt x="3394" y="226"/>
                  </a:cubicBezTo>
                  <a:cubicBezTo>
                    <a:pt x="3013" y="191"/>
                    <a:pt x="2620" y="167"/>
                    <a:pt x="2227" y="155"/>
                  </a:cubicBezTo>
                  <a:cubicBezTo>
                    <a:pt x="2300" y="153"/>
                    <a:pt x="2373" y="152"/>
                    <a:pt x="2445" y="152"/>
                  </a:cubicBezTo>
                  <a:close/>
                  <a:moveTo>
                    <a:pt x="4191" y="2072"/>
                  </a:moveTo>
                  <a:lnTo>
                    <a:pt x="4191" y="2072"/>
                  </a:lnTo>
                  <a:cubicBezTo>
                    <a:pt x="4287" y="2524"/>
                    <a:pt x="4346" y="3012"/>
                    <a:pt x="4394" y="3417"/>
                  </a:cubicBezTo>
                  <a:cubicBezTo>
                    <a:pt x="4394" y="3417"/>
                    <a:pt x="4394" y="3429"/>
                    <a:pt x="4394" y="3429"/>
                  </a:cubicBezTo>
                  <a:cubicBezTo>
                    <a:pt x="4263" y="3286"/>
                    <a:pt x="4227" y="2703"/>
                    <a:pt x="4191" y="2072"/>
                  </a:cubicBezTo>
                  <a:close/>
                  <a:moveTo>
                    <a:pt x="6419" y="102"/>
                  </a:moveTo>
                  <a:cubicBezTo>
                    <a:pt x="6705" y="102"/>
                    <a:pt x="6973" y="126"/>
                    <a:pt x="7156" y="167"/>
                  </a:cubicBezTo>
                  <a:cubicBezTo>
                    <a:pt x="8013" y="381"/>
                    <a:pt x="7906" y="1262"/>
                    <a:pt x="7989" y="2024"/>
                  </a:cubicBezTo>
                  <a:cubicBezTo>
                    <a:pt x="7989" y="2060"/>
                    <a:pt x="8013" y="2072"/>
                    <a:pt x="8025" y="2084"/>
                  </a:cubicBezTo>
                  <a:cubicBezTo>
                    <a:pt x="7978" y="2774"/>
                    <a:pt x="7966" y="3453"/>
                    <a:pt x="8013" y="4167"/>
                  </a:cubicBezTo>
                  <a:cubicBezTo>
                    <a:pt x="8013" y="4173"/>
                    <a:pt x="8019" y="4176"/>
                    <a:pt x="8025" y="4176"/>
                  </a:cubicBezTo>
                  <a:cubicBezTo>
                    <a:pt x="8031" y="4176"/>
                    <a:pt x="8037" y="4173"/>
                    <a:pt x="8037" y="4167"/>
                  </a:cubicBezTo>
                  <a:cubicBezTo>
                    <a:pt x="8097" y="3179"/>
                    <a:pt x="8168" y="2179"/>
                    <a:pt x="8240" y="1191"/>
                  </a:cubicBezTo>
                  <a:cubicBezTo>
                    <a:pt x="8359" y="548"/>
                    <a:pt x="8609" y="179"/>
                    <a:pt x="9597" y="155"/>
                  </a:cubicBezTo>
                  <a:cubicBezTo>
                    <a:pt x="9630" y="155"/>
                    <a:pt x="9662" y="154"/>
                    <a:pt x="9693" y="154"/>
                  </a:cubicBezTo>
                  <a:cubicBezTo>
                    <a:pt x="10705" y="154"/>
                    <a:pt x="10718" y="351"/>
                    <a:pt x="10776" y="1310"/>
                  </a:cubicBezTo>
                  <a:cubicBezTo>
                    <a:pt x="10776" y="1340"/>
                    <a:pt x="10796" y="1354"/>
                    <a:pt x="10817" y="1354"/>
                  </a:cubicBezTo>
                  <a:cubicBezTo>
                    <a:pt x="10838" y="1354"/>
                    <a:pt x="10859" y="1340"/>
                    <a:pt x="10859" y="1310"/>
                  </a:cubicBezTo>
                  <a:cubicBezTo>
                    <a:pt x="10847" y="965"/>
                    <a:pt x="10871" y="619"/>
                    <a:pt x="10918" y="274"/>
                  </a:cubicBezTo>
                  <a:lnTo>
                    <a:pt x="10918" y="274"/>
                  </a:lnTo>
                  <a:cubicBezTo>
                    <a:pt x="11014" y="2358"/>
                    <a:pt x="11002" y="4441"/>
                    <a:pt x="10811" y="6525"/>
                  </a:cubicBezTo>
                  <a:cubicBezTo>
                    <a:pt x="10776" y="6894"/>
                    <a:pt x="10787" y="7620"/>
                    <a:pt x="10716" y="8180"/>
                  </a:cubicBezTo>
                  <a:cubicBezTo>
                    <a:pt x="10692" y="8192"/>
                    <a:pt x="10668" y="8215"/>
                    <a:pt x="10668" y="8239"/>
                  </a:cubicBezTo>
                  <a:cubicBezTo>
                    <a:pt x="10621" y="8406"/>
                    <a:pt x="10585" y="8573"/>
                    <a:pt x="10561" y="8751"/>
                  </a:cubicBezTo>
                  <a:cubicBezTo>
                    <a:pt x="10549" y="8763"/>
                    <a:pt x="10549" y="8775"/>
                    <a:pt x="10537" y="8787"/>
                  </a:cubicBezTo>
                  <a:cubicBezTo>
                    <a:pt x="10204" y="9287"/>
                    <a:pt x="9787" y="9489"/>
                    <a:pt x="9311" y="9573"/>
                  </a:cubicBezTo>
                  <a:cubicBezTo>
                    <a:pt x="9311" y="9406"/>
                    <a:pt x="9275" y="9227"/>
                    <a:pt x="9263" y="9061"/>
                  </a:cubicBezTo>
                  <a:cubicBezTo>
                    <a:pt x="9240" y="8739"/>
                    <a:pt x="9228" y="8418"/>
                    <a:pt x="9228" y="8108"/>
                  </a:cubicBezTo>
                  <a:cubicBezTo>
                    <a:pt x="9228" y="8096"/>
                    <a:pt x="9219" y="8090"/>
                    <a:pt x="9210" y="8090"/>
                  </a:cubicBezTo>
                  <a:cubicBezTo>
                    <a:pt x="9201" y="8090"/>
                    <a:pt x="9192" y="8096"/>
                    <a:pt x="9192" y="8108"/>
                  </a:cubicBezTo>
                  <a:cubicBezTo>
                    <a:pt x="9180" y="8430"/>
                    <a:pt x="9168" y="8739"/>
                    <a:pt x="9144" y="9061"/>
                  </a:cubicBezTo>
                  <a:cubicBezTo>
                    <a:pt x="9121" y="9239"/>
                    <a:pt x="9097" y="9430"/>
                    <a:pt x="9085" y="9608"/>
                  </a:cubicBezTo>
                  <a:cubicBezTo>
                    <a:pt x="8966" y="9620"/>
                    <a:pt x="8823" y="9632"/>
                    <a:pt x="8692" y="9644"/>
                  </a:cubicBezTo>
                  <a:cubicBezTo>
                    <a:pt x="8763" y="8763"/>
                    <a:pt x="8609" y="7823"/>
                    <a:pt x="8454" y="6965"/>
                  </a:cubicBezTo>
                  <a:cubicBezTo>
                    <a:pt x="8454" y="6953"/>
                    <a:pt x="8442" y="6947"/>
                    <a:pt x="8431" y="6947"/>
                  </a:cubicBezTo>
                  <a:cubicBezTo>
                    <a:pt x="8421" y="6947"/>
                    <a:pt x="8412" y="6953"/>
                    <a:pt x="8418" y="6965"/>
                  </a:cubicBezTo>
                  <a:cubicBezTo>
                    <a:pt x="8466" y="7858"/>
                    <a:pt x="8442" y="8763"/>
                    <a:pt x="8525" y="9644"/>
                  </a:cubicBezTo>
                  <a:cubicBezTo>
                    <a:pt x="8251" y="9668"/>
                    <a:pt x="7978" y="9680"/>
                    <a:pt x="7704" y="9692"/>
                  </a:cubicBezTo>
                  <a:cubicBezTo>
                    <a:pt x="7644" y="9001"/>
                    <a:pt x="7561" y="8311"/>
                    <a:pt x="7489" y="7620"/>
                  </a:cubicBezTo>
                  <a:cubicBezTo>
                    <a:pt x="7489" y="7614"/>
                    <a:pt x="7483" y="7611"/>
                    <a:pt x="7478" y="7611"/>
                  </a:cubicBezTo>
                  <a:cubicBezTo>
                    <a:pt x="7472" y="7611"/>
                    <a:pt x="7466" y="7614"/>
                    <a:pt x="7466" y="7620"/>
                  </a:cubicBezTo>
                  <a:cubicBezTo>
                    <a:pt x="7489" y="8311"/>
                    <a:pt x="7513" y="9001"/>
                    <a:pt x="7549" y="9692"/>
                  </a:cubicBezTo>
                  <a:cubicBezTo>
                    <a:pt x="7216" y="9716"/>
                    <a:pt x="6882" y="9728"/>
                    <a:pt x="6549" y="9739"/>
                  </a:cubicBezTo>
                  <a:cubicBezTo>
                    <a:pt x="6573" y="9287"/>
                    <a:pt x="6585" y="8835"/>
                    <a:pt x="6620" y="8394"/>
                  </a:cubicBezTo>
                  <a:cubicBezTo>
                    <a:pt x="6620" y="8382"/>
                    <a:pt x="6611" y="8376"/>
                    <a:pt x="6602" y="8376"/>
                  </a:cubicBezTo>
                  <a:cubicBezTo>
                    <a:pt x="6593" y="8376"/>
                    <a:pt x="6585" y="8382"/>
                    <a:pt x="6585" y="8394"/>
                  </a:cubicBezTo>
                  <a:cubicBezTo>
                    <a:pt x="6537" y="8846"/>
                    <a:pt x="6477" y="9287"/>
                    <a:pt x="6418" y="9739"/>
                  </a:cubicBezTo>
                  <a:cubicBezTo>
                    <a:pt x="6287" y="9751"/>
                    <a:pt x="6144" y="9751"/>
                    <a:pt x="6013" y="9763"/>
                  </a:cubicBezTo>
                  <a:cubicBezTo>
                    <a:pt x="6096" y="8644"/>
                    <a:pt x="6096" y="7537"/>
                    <a:pt x="6084" y="6418"/>
                  </a:cubicBezTo>
                  <a:cubicBezTo>
                    <a:pt x="6084" y="6412"/>
                    <a:pt x="6076" y="6409"/>
                    <a:pt x="6067" y="6409"/>
                  </a:cubicBezTo>
                  <a:cubicBezTo>
                    <a:pt x="6058" y="6409"/>
                    <a:pt x="6049" y="6412"/>
                    <a:pt x="6049" y="6418"/>
                  </a:cubicBezTo>
                  <a:cubicBezTo>
                    <a:pt x="5989" y="7537"/>
                    <a:pt x="5882" y="8656"/>
                    <a:pt x="5811" y="9763"/>
                  </a:cubicBezTo>
                  <a:cubicBezTo>
                    <a:pt x="5656" y="9763"/>
                    <a:pt x="5501" y="9775"/>
                    <a:pt x="5346" y="9775"/>
                  </a:cubicBezTo>
                  <a:cubicBezTo>
                    <a:pt x="5180" y="9787"/>
                    <a:pt x="5001" y="9799"/>
                    <a:pt x="4834" y="9799"/>
                  </a:cubicBezTo>
                  <a:cubicBezTo>
                    <a:pt x="4811" y="9370"/>
                    <a:pt x="4680" y="8906"/>
                    <a:pt x="4572" y="8501"/>
                  </a:cubicBezTo>
                  <a:cubicBezTo>
                    <a:pt x="4568" y="8492"/>
                    <a:pt x="4560" y="8488"/>
                    <a:pt x="4552" y="8488"/>
                  </a:cubicBezTo>
                  <a:cubicBezTo>
                    <a:pt x="4538" y="8488"/>
                    <a:pt x="4525" y="8498"/>
                    <a:pt x="4525" y="8513"/>
                  </a:cubicBezTo>
                  <a:cubicBezTo>
                    <a:pt x="4608" y="8942"/>
                    <a:pt x="4620" y="9382"/>
                    <a:pt x="4680" y="9811"/>
                  </a:cubicBezTo>
                  <a:cubicBezTo>
                    <a:pt x="4358" y="9835"/>
                    <a:pt x="4025" y="9859"/>
                    <a:pt x="3703" y="9870"/>
                  </a:cubicBezTo>
                  <a:cubicBezTo>
                    <a:pt x="3763" y="9204"/>
                    <a:pt x="3644" y="8501"/>
                    <a:pt x="3632" y="7846"/>
                  </a:cubicBezTo>
                  <a:cubicBezTo>
                    <a:pt x="3632" y="7834"/>
                    <a:pt x="3623" y="7829"/>
                    <a:pt x="3614" y="7829"/>
                  </a:cubicBezTo>
                  <a:cubicBezTo>
                    <a:pt x="3605" y="7829"/>
                    <a:pt x="3596" y="7834"/>
                    <a:pt x="3596" y="7846"/>
                  </a:cubicBezTo>
                  <a:cubicBezTo>
                    <a:pt x="3548" y="8501"/>
                    <a:pt x="3429" y="9216"/>
                    <a:pt x="3525" y="9882"/>
                  </a:cubicBezTo>
                  <a:cubicBezTo>
                    <a:pt x="3310" y="9894"/>
                    <a:pt x="3096" y="9894"/>
                    <a:pt x="2870" y="9894"/>
                  </a:cubicBezTo>
                  <a:cubicBezTo>
                    <a:pt x="2810" y="9418"/>
                    <a:pt x="2739" y="8954"/>
                    <a:pt x="2655" y="8489"/>
                  </a:cubicBezTo>
                  <a:cubicBezTo>
                    <a:pt x="2651" y="8484"/>
                    <a:pt x="2644" y="8481"/>
                    <a:pt x="2637" y="8481"/>
                  </a:cubicBezTo>
                  <a:cubicBezTo>
                    <a:pt x="2628" y="8481"/>
                    <a:pt x="2620" y="8487"/>
                    <a:pt x="2620" y="8501"/>
                  </a:cubicBezTo>
                  <a:cubicBezTo>
                    <a:pt x="2620" y="8954"/>
                    <a:pt x="2632" y="9418"/>
                    <a:pt x="2655" y="9882"/>
                  </a:cubicBezTo>
                  <a:cubicBezTo>
                    <a:pt x="2477" y="9870"/>
                    <a:pt x="2310" y="9859"/>
                    <a:pt x="2144" y="9835"/>
                  </a:cubicBezTo>
                  <a:cubicBezTo>
                    <a:pt x="1251" y="9728"/>
                    <a:pt x="977" y="9406"/>
                    <a:pt x="750" y="8561"/>
                  </a:cubicBezTo>
                  <a:cubicBezTo>
                    <a:pt x="643" y="8084"/>
                    <a:pt x="691" y="7501"/>
                    <a:pt x="655" y="7001"/>
                  </a:cubicBezTo>
                  <a:cubicBezTo>
                    <a:pt x="512" y="4786"/>
                    <a:pt x="393" y="2560"/>
                    <a:pt x="167" y="345"/>
                  </a:cubicBezTo>
                  <a:lnTo>
                    <a:pt x="167" y="345"/>
                  </a:lnTo>
                  <a:cubicBezTo>
                    <a:pt x="667" y="393"/>
                    <a:pt x="1179" y="405"/>
                    <a:pt x="1691" y="417"/>
                  </a:cubicBezTo>
                  <a:cubicBezTo>
                    <a:pt x="1709" y="417"/>
                    <a:pt x="1728" y="418"/>
                    <a:pt x="1748" y="418"/>
                  </a:cubicBezTo>
                  <a:cubicBezTo>
                    <a:pt x="2000" y="418"/>
                    <a:pt x="2368" y="376"/>
                    <a:pt x="2697" y="376"/>
                  </a:cubicBezTo>
                  <a:cubicBezTo>
                    <a:pt x="2912" y="376"/>
                    <a:pt x="3111" y="394"/>
                    <a:pt x="3251" y="453"/>
                  </a:cubicBezTo>
                  <a:cubicBezTo>
                    <a:pt x="3632" y="607"/>
                    <a:pt x="3882" y="1024"/>
                    <a:pt x="4037" y="1512"/>
                  </a:cubicBezTo>
                  <a:cubicBezTo>
                    <a:pt x="4060" y="1715"/>
                    <a:pt x="4072" y="1893"/>
                    <a:pt x="4072" y="1965"/>
                  </a:cubicBezTo>
                  <a:cubicBezTo>
                    <a:pt x="4168" y="2572"/>
                    <a:pt x="4251" y="3179"/>
                    <a:pt x="4334" y="3786"/>
                  </a:cubicBezTo>
                  <a:cubicBezTo>
                    <a:pt x="4168" y="4965"/>
                    <a:pt x="4322" y="6346"/>
                    <a:pt x="4525" y="7430"/>
                  </a:cubicBezTo>
                  <a:cubicBezTo>
                    <a:pt x="4525" y="7436"/>
                    <a:pt x="4531" y="7439"/>
                    <a:pt x="4537" y="7439"/>
                  </a:cubicBezTo>
                  <a:cubicBezTo>
                    <a:pt x="4543" y="7439"/>
                    <a:pt x="4549" y="7436"/>
                    <a:pt x="4549" y="7430"/>
                  </a:cubicBezTo>
                  <a:cubicBezTo>
                    <a:pt x="4572" y="6703"/>
                    <a:pt x="4549" y="5977"/>
                    <a:pt x="4572" y="5251"/>
                  </a:cubicBezTo>
                  <a:cubicBezTo>
                    <a:pt x="4596" y="4834"/>
                    <a:pt x="4632" y="4405"/>
                    <a:pt x="4656" y="3977"/>
                  </a:cubicBezTo>
                  <a:cubicBezTo>
                    <a:pt x="4656" y="3965"/>
                    <a:pt x="4656" y="3965"/>
                    <a:pt x="4656" y="3953"/>
                  </a:cubicBezTo>
                  <a:cubicBezTo>
                    <a:pt x="4691" y="3548"/>
                    <a:pt x="4727" y="3143"/>
                    <a:pt x="4763" y="2727"/>
                  </a:cubicBezTo>
                  <a:cubicBezTo>
                    <a:pt x="4775" y="2643"/>
                    <a:pt x="4787" y="2560"/>
                    <a:pt x="4799" y="2489"/>
                  </a:cubicBezTo>
                  <a:cubicBezTo>
                    <a:pt x="4834" y="2143"/>
                    <a:pt x="4870" y="1810"/>
                    <a:pt x="4870" y="1465"/>
                  </a:cubicBezTo>
                  <a:cubicBezTo>
                    <a:pt x="4882" y="1417"/>
                    <a:pt x="4882" y="1357"/>
                    <a:pt x="4870" y="1310"/>
                  </a:cubicBezTo>
                  <a:cubicBezTo>
                    <a:pt x="4894" y="1048"/>
                    <a:pt x="4918" y="774"/>
                    <a:pt x="4953" y="512"/>
                  </a:cubicBezTo>
                  <a:cubicBezTo>
                    <a:pt x="5001" y="441"/>
                    <a:pt x="5084" y="369"/>
                    <a:pt x="5203" y="310"/>
                  </a:cubicBezTo>
                  <a:cubicBezTo>
                    <a:pt x="5460" y="163"/>
                    <a:pt x="5961" y="102"/>
                    <a:pt x="6419" y="102"/>
                  </a:cubicBezTo>
                  <a:close/>
                  <a:moveTo>
                    <a:pt x="10466" y="9620"/>
                  </a:moveTo>
                  <a:lnTo>
                    <a:pt x="10466" y="9620"/>
                  </a:lnTo>
                  <a:cubicBezTo>
                    <a:pt x="10430" y="9954"/>
                    <a:pt x="10395" y="10287"/>
                    <a:pt x="10323" y="10609"/>
                  </a:cubicBezTo>
                  <a:cubicBezTo>
                    <a:pt x="9994" y="10579"/>
                    <a:pt x="9660" y="10568"/>
                    <a:pt x="9324" y="10568"/>
                  </a:cubicBezTo>
                  <a:cubicBezTo>
                    <a:pt x="8445" y="10568"/>
                    <a:pt x="7553" y="10646"/>
                    <a:pt x="6692" y="10680"/>
                  </a:cubicBezTo>
                  <a:cubicBezTo>
                    <a:pt x="6668" y="10692"/>
                    <a:pt x="6668" y="10716"/>
                    <a:pt x="6692" y="10716"/>
                  </a:cubicBezTo>
                  <a:cubicBezTo>
                    <a:pt x="7666" y="10785"/>
                    <a:pt x="8683" y="10897"/>
                    <a:pt x="9671" y="10897"/>
                  </a:cubicBezTo>
                  <a:cubicBezTo>
                    <a:pt x="9866" y="10897"/>
                    <a:pt x="10060" y="10892"/>
                    <a:pt x="10252" y="10882"/>
                  </a:cubicBezTo>
                  <a:lnTo>
                    <a:pt x="10252" y="10882"/>
                  </a:lnTo>
                  <a:cubicBezTo>
                    <a:pt x="10216" y="11013"/>
                    <a:pt x="10180" y="11132"/>
                    <a:pt x="10133" y="11252"/>
                  </a:cubicBezTo>
                  <a:cubicBezTo>
                    <a:pt x="9774" y="11210"/>
                    <a:pt x="9405" y="11193"/>
                    <a:pt x="9033" y="11193"/>
                  </a:cubicBezTo>
                  <a:cubicBezTo>
                    <a:pt x="8244" y="11193"/>
                    <a:pt x="7440" y="11266"/>
                    <a:pt x="6680" y="11323"/>
                  </a:cubicBezTo>
                  <a:cubicBezTo>
                    <a:pt x="6656" y="11323"/>
                    <a:pt x="6656" y="11359"/>
                    <a:pt x="6680" y="11359"/>
                  </a:cubicBezTo>
                  <a:cubicBezTo>
                    <a:pt x="7712" y="11405"/>
                    <a:pt x="8777" y="11550"/>
                    <a:pt x="9812" y="11550"/>
                  </a:cubicBezTo>
                  <a:cubicBezTo>
                    <a:pt x="9851" y="11550"/>
                    <a:pt x="9891" y="11550"/>
                    <a:pt x="9930" y="11549"/>
                  </a:cubicBezTo>
                  <a:lnTo>
                    <a:pt x="9930" y="11549"/>
                  </a:lnTo>
                  <a:cubicBezTo>
                    <a:pt x="9492" y="11944"/>
                    <a:pt x="8551" y="12020"/>
                    <a:pt x="7711" y="12020"/>
                  </a:cubicBezTo>
                  <a:cubicBezTo>
                    <a:pt x="7182" y="12020"/>
                    <a:pt x="6693" y="11990"/>
                    <a:pt x="6394" y="11990"/>
                  </a:cubicBezTo>
                  <a:cubicBezTo>
                    <a:pt x="6232" y="11992"/>
                    <a:pt x="6070" y="11993"/>
                    <a:pt x="5907" y="11993"/>
                  </a:cubicBezTo>
                  <a:cubicBezTo>
                    <a:pt x="5019" y="11993"/>
                    <a:pt x="4125" y="11963"/>
                    <a:pt x="3239" y="11883"/>
                  </a:cubicBezTo>
                  <a:cubicBezTo>
                    <a:pt x="2477" y="11823"/>
                    <a:pt x="1846" y="11859"/>
                    <a:pt x="1405" y="11311"/>
                  </a:cubicBezTo>
                  <a:lnTo>
                    <a:pt x="1405" y="11311"/>
                  </a:lnTo>
                  <a:cubicBezTo>
                    <a:pt x="1637" y="11374"/>
                    <a:pt x="1876" y="11396"/>
                    <a:pt x="2119" y="11396"/>
                  </a:cubicBezTo>
                  <a:cubicBezTo>
                    <a:pt x="2289" y="11396"/>
                    <a:pt x="2460" y="11385"/>
                    <a:pt x="2632" y="11371"/>
                  </a:cubicBezTo>
                  <a:cubicBezTo>
                    <a:pt x="3191" y="11323"/>
                    <a:pt x="3763" y="11275"/>
                    <a:pt x="4310" y="11168"/>
                  </a:cubicBezTo>
                  <a:cubicBezTo>
                    <a:pt x="4322" y="11168"/>
                    <a:pt x="4322" y="11144"/>
                    <a:pt x="4310" y="11144"/>
                  </a:cubicBezTo>
                  <a:cubicBezTo>
                    <a:pt x="4195" y="11140"/>
                    <a:pt x="4080" y="11139"/>
                    <a:pt x="3966" y="11139"/>
                  </a:cubicBezTo>
                  <a:cubicBezTo>
                    <a:pt x="3444" y="11139"/>
                    <a:pt x="2938" y="11173"/>
                    <a:pt x="2428" y="11173"/>
                  </a:cubicBezTo>
                  <a:cubicBezTo>
                    <a:pt x="2041" y="11173"/>
                    <a:pt x="1652" y="11153"/>
                    <a:pt x="1251" y="11085"/>
                  </a:cubicBezTo>
                  <a:cubicBezTo>
                    <a:pt x="1227" y="11049"/>
                    <a:pt x="1203" y="11013"/>
                    <a:pt x="1191" y="10966"/>
                  </a:cubicBezTo>
                  <a:cubicBezTo>
                    <a:pt x="1155" y="10894"/>
                    <a:pt x="1120" y="10811"/>
                    <a:pt x="1096" y="10728"/>
                  </a:cubicBezTo>
                  <a:lnTo>
                    <a:pt x="1096" y="10728"/>
                  </a:lnTo>
                  <a:cubicBezTo>
                    <a:pt x="1504" y="10754"/>
                    <a:pt x="1912" y="10762"/>
                    <a:pt x="2320" y="10762"/>
                  </a:cubicBezTo>
                  <a:cubicBezTo>
                    <a:pt x="2650" y="10762"/>
                    <a:pt x="2980" y="10757"/>
                    <a:pt x="3310" y="10751"/>
                  </a:cubicBezTo>
                  <a:cubicBezTo>
                    <a:pt x="3334" y="10751"/>
                    <a:pt x="3334" y="10716"/>
                    <a:pt x="3310" y="10716"/>
                  </a:cubicBezTo>
                  <a:cubicBezTo>
                    <a:pt x="2548" y="10621"/>
                    <a:pt x="1786" y="10537"/>
                    <a:pt x="1024" y="10501"/>
                  </a:cubicBezTo>
                  <a:cubicBezTo>
                    <a:pt x="1001" y="10394"/>
                    <a:pt x="977" y="10275"/>
                    <a:pt x="953" y="10156"/>
                  </a:cubicBezTo>
                  <a:lnTo>
                    <a:pt x="953" y="10156"/>
                  </a:lnTo>
                  <a:cubicBezTo>
                    <a:pt x="1001" y="10168"/>
                    <a:pt x="1036" y="10180"/>
                    <a:pt x="1084" y="10192"/>
                  </a:cubicBezTo>
                  <a:cubicBezTo>
                    <a:pt x="1317" y="10247"/>
                    <a:pt x="1578" y="10267"/>
                    <a:pt x="1849" y="10267"/>
                  </a:cubicBezTo>
                  <a:cubicBezTo>
                    <a:pt x="2161" y="10267"/>
                    <a:pt x="2487" y="10241"/>
                    <a:pt x="2798" y="10216"/>
                  </a:cubicBezTo>
                  <a:lnTo>
                    <a:pt x="2810" y="10216"/>
                  </a:lnTo>
                  <a:cubicBezTo>
                    <a:pt x="3048" y="10192"/>
                    <a:pt x="3275" y="10180"/>
                    <a:pt x="3489" y="10180"/>
                  </a:cubicBezTo>
                  <a:cubicBezTo>
                    <a:pt x="4263" y="10168"/>
                    <a:pt x="5037" y="10132"/>
                    <a:pt x="5811" y="10109"/>
                  </a:cubicBezTo>
                  <a:cubicBezTo>
                    <a:pt x="5828" y="10137"/>
                    <a:pt x="5858" y="10152"/>
                    <a:pt x="5889" y="10152"/>
                  </a:cubicBezTo>
                  <a:cubicBezTo>
                    <a:pt x="5924" y="10152"/>
                    <a:pt x="5959" y="10134"/>
                    <a:pt x="5977" y="10097"/>
                  </a:cubicBezTo>
                  <a:cubicBezTo>
                    <a:pt x="6489" y="10085"/>
                    <a:pt x="7037" y="10085"/>
                    <a:pt x="7585" y="10085"/>
                  </a:cubicBezTo>
                  <a:cubicBezTo>
                    <a:pt x="7597" y="10126"/>
                    <a:pt x="7635" y="10147"/>
                    <a:pt x="7672" y="10147"/>
                  </a:cubicBezTo>
                  <a:cubicBezTo>
                    <a:pt x="7710" y="10147"/>
                    <a:pt x="7745" y="10126"/>
                    <a:pt x="7751" y="10085"/>
                  </a:cubicBezTo>
                  <a:cubicBezTo>
                    <a:pt x="8513" y="10073"/>
                    <a:pt x="9275" y="10025"/>
                    <a:pt x="9954" y="9847"/>
                  </a:cubicBezTo>
                  <a:cubicBezTo>
                    <a:pt x="10180" y="9799"/>
                    <a:pt x="10335" y="9728"/>
                    <a:pt x="10466" y="9620"/>
                  </a:cubicBezTo>
                  <a:close/>
                  <a:moveTo>
                    <a:pt x="3560" y="12252"/>
                  </a:moveTo>
                  <a:lnTo>
                    <a:pt x="3560" y="12252"/>
                  </a:lnTo>
                  <a:cubicBezTo>
                    <a:pt x="4418" y="12299"/>
                    <a:pt x="5275" y="12335"/>
                    <a:pt x="6120" y="12347"/>
                  </a:cubicBezTo>
                  <a:lnTo>
                    <a:pt x="7454" y="12347"/>
                  </a:lnTo>
                  <a:cubicBezTo>
                    <a:pt x="7323" y="12383"/>
                    <a:pt x="7192" y="12442"/>
                    <a:pt x="7061" y="12502"/>
                  </a:cubicBezTo>
                  <a:cubicBezTo>
                    <a:pt x="6823" y="12597"/>
                    <a:pt x="6608" y="12716"/>
                    <a:pt x="6394" y="12871"/>
                  </a:cubicBezTo>
                  <a:cubicBezTo>
                    <a:pt x="6384" y="12880"/>
                    <a:pt x="6390" y="12898"/>
                    <a:pt x="6399" y="12898"/>
                  </a:cubicBezTo>
                  <a:cubicBezTo>
                    <a:pt x="6401" y="12898"/>
                    <a:pt x="6404" y="12897"/>
                    <a:pt x="6406" y="12895"/>
                  </a:cubicBezTo>
                  <a:cubicBezTo>
                    <a:pt x="6656" y="12835"/>
                    <a:pt x="6882" y="12752"/>
                    <a:pt x="7120" y="12668"/>
                  </a:cubicBezTo>
                  <a:lnTo>
                    <a:pt x="7120" y="12668"/>
                  </a:lnTo>
                  <a:cubicBezTo>
                    <a:pt x="6382" y="13502"/>
                    <a:pt x="6894" y="14776"/>
                    <a:pt x="7120" y="15931"/>
                  </a:cubicBezTo>
                  <a:cubicBezTo>
                    <a:pt x="7275" y="16752"/>
                    <a:pt x="7204" y="17562"/>
                    <a:pt x="7132" y="18383"/>
                  </a:cubicBezTo>
                  <a:cubicBezTo>
                    <a:pt x="7097" y="18812"/>
                    <a:pt x="7132" y="19360"/>
                    <a:pt x="6966" y="19753"/>
                  </a:cubicBezTo>
                  <a:cubicBezTo>
                    <a:pt x="6718" y="20321"/>
                    <a:pt x="6325" y="20541"/>
                    <a:pt x="5914" y="20541"/>
                  </a:cubicBezTo>
                  <a:cubicBezTo>
                    <a:pt x="5456" y="20541"/>
                    <a:pt x="4976" y="20266"/>
                    <a:pt x="4656" y="19895"/>
                  </a:cubicBezTo>
                  <a:cubicBezTo>
                    <a:pt x="3727" y="18788"/>
                    <a:pt x="4346" y="16514"/>
                    <a:pt x="4560" y="15145"/>
                  </a:cubicBezTo>
                  <a:cubicBezTo>
                    <a:pt x="4763" y="13907"/>
                    <a:pt x="4680" y="12704"/>
                    <a:pt x="3560" y="12252"/>
                  </a:cubicBezTo>
                  <a:close/>
                  <a:moveTo>
                    <a:pt x="10883" y="0"/>
                  </a:moveTo>
                  <a:cubicBezTo>
                    <a:pt x="10025" y="24"/>
                    <a:pt x="9168" y="48"/>
                    <a:pt x="8311" y="60"/>
                  </a:cubicBezTo>
                  <a:cubicBezTo>
                    <a:pt x="8275" y="60"/>
                    <a:pt x="8251" y="84"/>
                    <a:pt x="8251" y="119"/>
                  </a:cubicBezTo>
                  <a:cubicBezTo>
                    <a:pt x="8228" y="238"/>
                    <a:pt x="8073" y="1548"/>
                    <a:pt x="8061" y="1548"/>
                  </a:cubicBezTo>
                  <a:cubicBezTo>
                    <a:pt x="8061" y="1548"/>
                    <a:pt x="7930" y="214"/>
                    <a:pt x="7918" y="107"/>
                  </a:cubicBezTo>
                  <a:cubicBezTo>
                    <a:pt x="7906" y="72"/>
                    <a:pt x="7882" y="36"/>
                    <a:pt x="7847" y="36"/>
                  </a:cubicBezTo>
                  <a:cubicBezTo>
                    <a:pt x="7292" y="36"/>
                    <a:pt x="6732" y="11"/>
                    <a:pt x="6179" y="11"/>
                  </a:cubicBezTo>
                  <a:cubicBezTo>
                    <a:pt x="5972" y="11"/>
                    <a:pt x="5765" y="14"/>
                    <a:pt x="5561" y="24"/>
                  </a:cubicBezTo>
                  <a:cubicBezTo>
                    <a:pt x="5515" y="24"/>
                    <a:pt x="5401" y="16"/>
                    <a:pt x="5272" y="16"/>
                  </a:cubicBezTo>
                  <a:cubicBezTo>
                    <a:pt x="5096" y="16"/>
                    <a:pt x="4893" y="31"/>
                    <a:pt x="4811" y="107"/>
                  </a:cubicBezTo>
                  <a:cubicBezTo>
                    <a:pt x="4644" y="250"/>
                    <a:pt x="4656" y="857"/>
                    <a:pt x="4680" y="1512"/>
                  </a:cubicBezTo>
                  <a:cubicBezTo>
                    <a:pt x="4620" y="2000"/>
                    <a:pt x="4584" y="2500"/>
                    <a:pt x="4549" y="2989"/>
                  </a:cubicBezTo>
                  <a:cubicBezTo>
                    <a:pt x="4549" y="2989"/>
                    <a:pt x="4549" y="3001"/>
                    <a:pt x="4549" y="3012"/>
                  </a:cubicBezTo>
                  <a:cubicBezTo>
                    <a:pt x="4542" y="3010"/>
                    <a:pt x="4536" y="3009"/>
                    <a:pt x="4530" y="3009"/>
                  </a:cubicBezTo>
                  <a:cubicBezTo>
                    <a:pt x="4501" y="3009"/>
                    <a:pt x="4475" y="3031"/>
                    <a:pt x="4465" y="3060"/>
                  </a:cubicBezTo>
                  <a:cubicBezTo>
                    <a:pt x="4465" y="3060"/>
                    <a:pt x="4465" y="3072"/>
                    <a:pt x="4465" y="3072"/>
                  </a:cubicBezTo>
                  <a:cubicBezTo>
                    <a:pt x="4453" y="2977"/>
                    <a:pt x="4441" y="2893"/>
                    <a:pt x="4430" y="2822"/>
                  </a:cubicBezTo>
                  <a:cubicBezTo>
                    <a:pt x="4334" y="2310"/>
                    <a:pt x="4227" y="1786"/>
                    <a:pt x="4132" y="1274"/>
                  </a:cubicBezTo>
                  <a:cubicBezTo>
                    <a:pt x="4096" y="750"/>
                    <a:pt x="4025" y="298"/>
                    <a:pt x="3894" y="179"/>
                  </a:cubicBezTo>
                  <a:cubicBezTo>
                    <a:pt x="3790" y="87"/>
                    <a:pt x="3608" y="64"/>
                    <a:pt x="3421" y="64"/>
                  </a:cubicBezTo>
                  <a:cubicBezTo>
                    <a:pt x="3243" y="64"/>
                    <a:pt x="3060" y="84"/>
                    <a:pt x="2936" y="84"/>
                  </a:cubicBezTo>
                  <a:cubicBezTo>
                    <a:pt x="2921" y="84"/>
                    <a:pt x="2907" y="84"/>
                    <a:pt x="2894" y="84"/>
                  </a:cubicBezTo>
                  <a:cubicBezTo>
                    <a:pt x="2562" y="79"/>
                    <a:pt x="2231" y="76"/>
                    <a:pt x="1900" y="76"/>
                  </a:cubicBezTo>
                  <a:cubicBezTo>
                    <a:pt x="1326" y="76"/>
                    <a:pt x="753" y="85"/>
                    <a:pt x="179" y="107"/>
                  </a:cubicBezTo>
                  <a:cubicBezTo>
                    <a:pt x="143" y="107"/>
                    <a:pt x="131" y="131"/>
                    <a:pt x="119" y="155"/>
                  </a:cubicBezTo>
                  <a:cubicBezTo>
                    <a:pt x="119" y="155"/>
                    <a:pt x="108" y="155"/>
                    <a:pt x="108" y="167"/>
                  </a:cubicBezTo>
                  <a:cubicBezTo>
                    <a:pt x="93" y="160"/>
                    <a:pt x="78" y="156"/>
                    <a:pt x="63" y="156"/>
                  </a:cubicBezTo>
                  <a:cubicBezTo>
                    <a:pt x="29" y="156"/>
                    <a:pt x="0" y="177"/>
                    <a:pt x="0" y="226"/>
                  </a:cubicBezTo>
                  <a:cubicBezTo>
                    <a:pt x="48" y="3203"/>
                    <a:pt x="36" y="6394"/>
                    <a:pt x="453" y="9347"/>
                  </a:cubicBezTo>
                  <a:cubicBezTo>
                    <a:pt x="512" y="9763"/>
                    <a:pt x="512" y="9954"/>
                    <a:pt x="727" y="10073"/>
                  </a:cubicBezTo>
                  <a:cubicBezTo>
                    <a:pt x="703" y="10847"/>
                    <a:pt x="762" y="11740"/>
                    <a:pt x="1346" y="12085"/>
                  </a:cubicBezTo>
                  <a:cubicBezTo>
                    <a:pt x="1572" y="12224"/>
                    <a:pt x="1928" y="12250"/>
                    <a:pt x="2287" y="12250"/>
                  </a:cubicBezTo>
                  <a:cubicBezTo>
                    <a:pt x="2515" y="12250"/>
                    <a:pt x="2743" y="12240"/>
                    <a:pt x="2941" y="12240"/>
                  </a:cubicBezTo>
                  <a:cubicBezTo>
                    <a:pt x="5239" y="12728"/>
                    <a:pt x="3965" y="16717"/>
                    <a:pt x="3870" y="18407"/>
                  </a:cubicBezTo>
                  <a:cubicBezTo>
                    <a:pt x="3798" y="19693"/>
                    <a:pt x="3918" y="20717"/>
                    <a:pt x="5382" y="20991"/>
                  </a:cubicBezTo>
                  <a:cubicBezTo>
                    <a:pt x="5562" y="21024"/>
                    <a:pt x="5729" y="21040"/>
                    <a:pt x="5884" y="21040"/>
                  </a:cubicBezTo>
                  <a:cubicBezTo>
                    <a:pt x="6951" y="21040"/>
                    <a:pt x="7450" y="20282"/>
                    <a:pt x="7585" y="19169"/>
                  </a:cubicBezTo>
                  <a:cubicBezTo>
                    <a:pt x="7680" y="18348"/>
                    <a:pt x="7656" y="17502"/>
                    <a:pt x="7585" y="16681"/>
                  </a:cubicBezTo>
                  <a:cubicBezTo>
                    <a:pt x="7454" y="15312"/>
                    <a:pt x="6406" y="13478"/>
                    <a:pt x="7728" y="12478"/>
                  </a:cubicBezTo>
                  <a:cubicBezTo>
                    <a:pt x="7739" y="12478"/>
                    <a:pt x="7751" y="12478"/>
                    <a:pt x="7775" y="12466"/>
                  </a:cubicBezTo>
                  <a:cubicBezTo>
                    <a:pt x="7787" y="12454"/>
                    <a:pt x="7799" y="12442"/>
                    <a:pt x="7799" y="12430"/>
                  </a:cubicBezTo>
                  <a:cubicBezTo>
                    <a:pt x="7847" y="12395"/>
                    <a:pt x="7906" y="12359"/>
                    <a:pt x="7966" y="12335"/>
                  </a:cubicBezTo>
                  <a:cubicBezTo>
                    <a:pt x="8311" y="12323"/>
                    <a:pt x="8656" y="12311"/>
                    <a:pt x="9002" y="12287"/>
                  </a:cubicBezTo>
                  <a:cubicBezTo>
                    <a:pt x="9406" y="12264"/>
                    <a:pt x="9966" y="12311"/>
                    <a:pt x="10287" y="12014"/>
                  </a:cubicBezTo>
                  <a:cubicBezTo>
                    <a:pt x="10478" y="11835"/>
                    <a:pt x="10537" y="11585"/>
                    <a:pt x="10609" y="11347"/>
                  </a:cubicBezTo>
                  <a:cubicBezTo>
                    <a:pt x="10859" y="10537"/>
                    <a:pt x="10895" y="9430"/>
                    <a:pt x="10918" y="8537"/>
                  </a:cubicBezTo>
                  <a:cubicBezTo>
                    <a:pt x="11478" y="5834"/>
                    <a:pt x="11335" y="2786"/>
                    <a:pt x="11014" y="84"/>
                  </a:cubicBezTo>
                  <a:cubicBezTo>
                    <a:pt x="11005" y="57"/>
                    <a:pt x="10989" y="43"/>
                    <a:pt x="10967" y="43"/>
                  </a:cubicBezTo>
                  <a:cubicBezTo>
                    <a:pt x="10959" y="43"/>
                    <a:pt x="10951" y="45"/>
                    <a:pt x="10942" y="48"/>
                  </a:cubicBezTo>
                  <a:cubicBezTo>
                    <a:pt x="10942" y="24"/>
                    <a:pt x="10918" y="0"/>
                    <a:pt x="108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68"/>
            <p:cNvSpPr/>
            <p:nvPr/>
          </p:nvSpPr>
          <p:spPr>
            <a:xfrm>
              <a:off x="3015550" y="1945825"/>
              <a:ext cx="9250" cy="134500"/>
            </a:xfrm>
            <a:custGeom>
              <a:rect b="b" l="l" r="r" t="t"/>
              <a:pathLst>
                <a:path extrusionOk="0" h="5380" w="370">
                  <a:moveTo>
                    <a:pt x="18" y="1"/>
                  </a:moveTo>
                  <a:cubicBezTo>
                    <a:pt x="9" y="1"/>
                    <a:pt x="0" y="10"/>
                    <a:pt x="0" y="28"/>
                  </a:cubicBezTo>
                  <a:cubicBezTo>
                    <a:pt x="0" y="1778"/>
                    <a:pt x="24" y="3587"/>
                    <a:pt x="226" y="5326"/>
                  </a:cubicBezTo>
                  <a:cubicBezTo>
                    <a:pt x="232" y="5361"/>
                    <a:pt x="259" y="5379"/>
                    <a:pt x="284" y="5379"/>
                  </a:cubicBezTo>
                  <a:cubicBezTo>
                    <a:pt x="310" y="5379"/>
                    <a:pt x="334" y="5361"/>
                    <a:pt x="334" y="5326"/>
                  </a:cubicBezTo>
                  <a:cubicBezTo>
                    <a:pt x="369" y="3576"/>
                    <a:pt x="215" y="1766"/>
                    <a:pt x="36" y="28"/>
                  </a:cubicBezTo>
                  <a:cubicBezTo>
                    <a:pt x="36" y="10"/>
                    <a:pt x="27" y="1"/>
                    <a:pt x="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68"/>
            <p:cNvSpPr/>
            <p:nvPr/>
          </p:nvSpPr>
          <p:spPr>
            <a:xfrm>
              <a:off x="3071800" y="1976050"/>
              <a:ext cx="5525" cy="59450"/>
            </a:xfrm>
            <a:custGeom>
              <a:rect b="b" l="l" r="r" t="t"/>
              <a:pathLst>
                <a:path extrusionOk="0" h="2378" w="221">
                  <a:moveTo>
                    <a:pt x="12" y="0"/>
                  </a:moveTo>
                  <a:cubicBezTo>
                    <a:pt x="6" y="0"/>
                    <a:pt x="1" y="3"/>
                    <a:pt x="1" y="9"/>
                  </a:cubicBezTo>
                  <a:cubicBezTo>
                    <a:pt x="48" y="783"/>
                    <a:pt x="72" y="1569"/>
                    <a:pt x="131" y="2331"/>
                  </a:cubicBezTo>
                  <a:cubicBezTo>
                    <a:pt x="131" y="2362"/>
                    <a:pt x="158" y="2377"/>
                    <a:pt x="181" y="2377"/>
                  </a:cubicBezTo>
                  <a:cubicBezTo>
                    <a:pt x="202" y="2377"/>
                    <a:pt x="220" y="2365"/>
                    <a:pt x="215" y="2343"/>
                  </a:cubicBezTo>
                  <a:cubicBezTo>
                    <a:pt x="179" y="1557"/>
                    <a:pt x="96" y="783"/>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68"/>
            <p:cNvSpPr/>
            <p:nvPr/>
          </p:nvSpPr>
          <p:spPr>
            <a:xfrm>
              <a:off x="2887400" y="1955750"/>
              <a:ext cx="14750" cy="142275"/>
            </a:xfrm>
            <a:custGeom>
              <a:rect b="b" l="l" r="r" t="t"/>
              <a:pathLst>
                <a:path extrusionOk="0" h="5691" w="590">
                  <a:moveTo>
                    <a:pt x="25" y="1"/>
                  </a:moveTo>
                  <a:cubicBezTo>
                    <a:pt x="11" y="1"/>
                    <a:pt x="0" y="10"/>
                    <a:pt x="7" y="23"/>
                  </a:cubicBezTo>
                  <a:cubicBezTo>
                    <a:pt x="126" y="1881"/>
                    <a:pt x="126" y="3774"/>
                    <a:pt x="364" y="5619"/>
                  </a:cubicBezTo>
                  <a:cubicBezTo>
                    <a:pt x="370" y="5667"/>
                    <a:pt x="402" y="5691"/>
                    <a:pt x="435" y="5691"/>
                  </a:cubicBezTo>
                  <a:cubicBezTo>
                    <a:pt x="468" y="5691"/>
                    <a:pt x="501" y="5667"/>
                    <a:pt x="507" y="5619"/>
                  </a:cubicBezTo>
                  <a:cubicBezTo>
                    <a:pt x="590" y="3762"/>
                    <a:pt x="316" y="1857"/>
                    <a:pt x="54" y="23"/>
                  </a:cubicBezTo>
                  <a:cubicBezTo>
                    <a:pt x="49" y="7"/>
                    <a:pt x="36"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68"/>
            <p:cNvSpPr/>
            <p:nvPr/>
          </p:nvSpPr>
          <p:spPr>
            <a:xfrm>
              <a:off x="2885175" y="2121300"/>
              <a:ext cx="1200" cy="17275"/>
            </a:xfrm>
            <a:custGeom>
              <a:rect b="b" l="l" r="r" t="t"/>
              <a:pathLst>
                <a:path extrusionOk="0" h="691" w="48">
                  <a:moveTo>
                    <a:pt x="30" y="0"/>
                  </a:moveTo>
                  <a:cubicBezTo>
                    <a:pt x="21" y="0"/>
                    <a:pt x="12" y="3"/>
                    <a:pt x="12" y="9"/>
                  </a:cubicBezTo>
                  <a:cubicBezTo>
                    <a:pt x="0" y="236"/>
                    <a:pt x="0" y="450"/>
                    <a:pt x="0" y="664"/>
                  </a:cubicBezTo>
                  <a:cubicBezTo>
                    <a:pt x="0" y="682"/>
                    <a:pt x="12" y="691"/>
                    <a:pt x="24" y="691"/>
                  </a:cubicBezTo>
                  <a:cubicBezTo>
                    <a:pt x="36" y="691"/>
                    <a:pt x="48" y="682"/>
                    <a:pt x="48" y="664"/>
                  </a:cubicBezTo>
                  <a:cubicBezTo>
                    <a:pt x="48" y="450"/>
                    <a:pt x="48" y="236"/>
                    <a:pt x="48" y="9"/>
                  </a:cubicBezTo>
                  <a:cubicBezTo>
                    <a:pt x="48" y="3"/>
                    <a:pt x="39" y="0"/>
                    <a:pt x="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68"/>
            <p:cNvSpPr/>
            <p:nvPr/>
          </p:nvSpPr>
          <p:spPr>
            <a:xfrm>
              <a:off x="2954225" y="2232100"/>
              <a:ext cx="28600" cy="170550"/>
            </a:xfrm>
            <a:custGeom>
              <a:rect b="b" l="l" r="r" t="t"/>
              <a:pathLst>
                <a:path extrusionOk="0" h="6822" w="1144">
                  <a:moveTo>
                    <a:pt x="312" y="1"/>
                  </a:moveTo>
                  <a:cubicBezTo>
                    <a:pt x="296" y="1"/>
                    <a:pt x="279" y="19"/>
                    <a:pt x="286" y="42"/>
                  </a:cubicBezTo>
                  <a:cubicBezTo>
                    <a:pt x="1144" y="1971"/>
                    <a:pt x="203" y="3388"/>
                    <a:pt x="72" y="5293"/>
                  </a:cubicBezTo>
                  <a:cubicBezTo>
                    <a:pt x="24" y="5983"/>
                    <a:pt x="96" y="6543"/>
                    <a:pt x="763" y="6817"/>
                  </a:cubicBezTo>
                  <a:cubicBezTo>
                    <a:pt x="771" y="6820"/>
                    <a:pt x="779" y="6821"/>
                    <a:pt x="788" y="6821"/>
                  </a:cubicBezTo>
                  <a:cubicBezTo>
                    <a:pt x="847" y="6821"/>
                    <a:pt x="889" y="6750"/>
                    <a:pt x="858" y="6698"/>
                  </a:cubicBezTo>
                  <a:cubicBezTo>
                    <a:pt x="1" y="5388"/>
                    <a:pt x="822" y="4114"/>
                    <a:pt x="941" y="2757"/>
                  </a:cubicBezTo>
                  <a:cubicBezTo>
                    <a:pt x="1036" y="1769"/>
                    <a:pt x="798" y="864"/>
                    <a:pt x="334" y="18"/>
                  </a:cubicBezTo>
                  <a:cubicBezTo>
                    <a:pt x="330" y="6"/>
                    <a:pt x="321" y="1"/>
                    <a:pt x="3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68"/>
            <p:cNvSpPr/>
            <p:nvPr/>
          </p:nvSpPr>
          <p:spPr>
            <a:xfrm>
              <a:off x="2997100" y="2339375"/>
              <a:ext cx="7150" cy="34500"/>
            </a:xfrm>
            <a:custGeom>
              <a:rect b="b" l="l" r="r" t="t"/>
              <a:pathLst>
                <a:path extrusionOk="0" h="1380" w="286">
                  <a:moveTo>
                    <a:pt x="92" y="1"/>
                  </a:moveTo>
                  <a:cubicBezTo>
                    <a:pt x="78" y="1"/>
                    <a:pt x="60" y="11"/>
                    <a:pt x="60" y="26"/>
                  </a:cubicBezTo>
                  <a:cubicBezTo>
                    <a:pt x="107" y="454"/>
                    <a:pt x="0" y="871"/>
                    <a:pt x="0" y="1299"/>
                  </a:cubicBezTo>
                  <a:cubicBezTo>
                    <a:pt x="0" y="1352"/>
                    <a:pt x="40" y="1379"/>
                    <a:pt x="79" y="1379"/>
                  </a:cubicBezTo>
                  <a:cubicBezTo>
                    <a:pt x="112" y="1379"/>
                    <a:pt x="144" y="1361"/>
                    <a:pt x="155" y="1323"/>
                  </a:cubicBezTo>
                  <a:cubicBezTo>
                    <a:pt x="286" y="907"/>
                    <a:pt x="191" y="430"/>
                    <a:pt x="107" y="14"/>
                  </a:cubicBezTo>
                  <a:cubicBezTo>
                    <a:pt x="107" y="5"/>
                    <a:pt x="100"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68"/>
            <p:cNvSpPr/>
            <p:nvPr/>
          </p:nvSpPr>
          <p:spPr>
            <a:xfrm>
              <a:off x="2867600" y="1942400"/>
              <a:ext cx="10150" cy="121775"/>
            </a:xfrm>
            <a:custGeom>
              <a:rect b="b" l="l" r="r" t="t"/>
              <a:pathLst>
                <a:path extrusionOk="0" h="4871" w="406">
                  <a:moveTo>
                    <a:pt x="48" y="1"/>
                  </a:moveTo>
                  <a:cubicBezTo>
                    <a:pt x="42" y="1"/>
                    <a:pt x="37" y="4"/>
                    <a:pt x="37" y="10"/>
                  </a:cubicBezTo>
                  <a:cubicBezTo>
                    <a:pt x="1" y="1605"/>
                    <a:pt x="84" y="3224"/>
                    <a:pt x="263" y="4808"/>
                  </a:cubicBezTo>
                  <a:cubicBezTo>
                    <a:pt x="269" y="4850"/>
                    <a:pt x="304" y="4870"/>
                    <a:pt x="339" y="4870"/>
                  </a:cubicBezTo>
                  <a:cubicBezTo>
                    <a:pt x="373" y="4870"/>
                    <a:pt x="406" y="4850"/>
                    <a:pt x="406" y="4808"/>
                  </a:cubicBezTo>
                  <a:cubicBezTo>
                    <a:pt x="287" y="3212"/>
                    <a:pt x="179" y="1617"/>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68"/>
            <p:cNvSpPr/>
            <p:nvPr/>
          </p:nvSpPr>
          <p:spPr>
            <a:xfrm>
              <a:off x="2929225" y="1965400"/>
              <a:ext cx="3300" cy="34625"/>
            </a:xfrm>
            <a:custGeom>
              <a:rect b="b" l="l" r="r" t="t"/>
              <a:pathLst>
                <a:path extrusionOk="0" h="1385" w="132">
                  <a:moveTo>
                    <a:pt x="20" y="1"/>
                  </a:moveTo>
                  <a:cubicBezTo>
                    <a:pt x="9" y="1"/>
                    <a:pt x="0" y="7"/>
                    <a:pt x="0" y="18"/>
                  </a:cubicBezTo>
                  <a:cubicBezTo>
                    <a:pt x="36" y="459"/>
                    <a:pt x="36" y="899"/>
                    <a:pt x="12" y="1340"/>
                  </a:cubicBezTo>
                  <a:cubicBezTo>
                    <a:pt x="12" y="1370"/>
                    <a:pt x="36" y="1385"/>
                    <a:pt x="60" y="1385"/>
                  </a:cubicBezTo>
                  <a:cubicBezTo>
                    <a:pt x="84" y="1385"/>
                    <a:pt x="108" y="1370"/>
                    <a:pt x="108" y="1340"/>
                  </a:cubicBezTo>
                  <a:cubicBezTo>
                    <a:pt x="131" y="899"/>
                    <a:pt x="96" y="459"/>
                    <a:pt x="48" y="18"/>
                  </a:cubicBezTo>
                  <a:cubicBezTo>
                    <a:pt x="42" y="7"/>
                    <a:pt x="30" y="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68"/>
            <p:cNvSpPr/>
            <p:nvPr/>
          </p:nvSpPr>
          <p:spPr>
            <a:xfrm>
              <a:off x="2969100" y="1935700"/>
              <a:ext cx="15225" cy="118250"/>
            </a:xfrm>
            <a:custGeom>
              <a:rect b="b" l="l" r="r" t="t"/>
              <a:pathLst>
                <a:path extrusionOk="0" h="4730" w="609">
                  <a:moveTo>
                    <a:pt x="199" y="1"/>
                  </a:moveTo>
                  <a:cubicBezTo>
                    <a:pt x="185" y="1"/>
                    <a:pt x="173" y="10"/>
                    <a:pt x="179" y="28"/>
                  </a:cubicBezTo>
                  <a:cubicBezTo>
                    <a:pt x="203" y="1504"/>
                    <a:pt x="1" y="3219"/>
                    <a:pt x="322" y="4659"/>
                  </a:cubicBezTo>
                  <a:cubicBezTo>
                    <a:pt x="332" y="4709"/>
                    <a:pt x="368" y="4730"/>
                    <a:pt x="406" y="4730"/>
                  </a:cubicBezTo>
                  <a:cubicBezTo>
                    <a:pt x="459" y="4730"/>
                    <a:pt x="518" y="4691"/>
                    <a:pt x="525" y="4635"/>
                  </a:cubicBezTo>
                  <a:cubicBezTo>
                    <a:pt x="608" y="3885"/>
                    <a:pt x="453" y="3076"/>
                    <a:pt x="406" y="2326"/>
                  </a:cubicBezTo>
                  <a:cubicBezTo>
                    <a:pt x="346" y="1564"/>
                    <a:pt x="287" y="790"/>
                    <a:pt x="227" y="28"/>
                  </a:cubicBezTo>
                  <a:cubicBezTo>
                    <a:pt x="227" y="10"/>
                    <a:pt x="212" y="1"/>
                    <a:pt x="1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68"/>
            <p:cNvSpPr/>
            <p:nvPr/>
          </p:nvSpPr>
          <p:spPr>
            <a:xfrm>
              <a:off x="3092050" y="1951325"/>
              <a:ext cx="3575" cy="66700"/>
            </a:xfrm>
            <a:custGeom>
              <a:rect b="b" l="l" r="r" t="t"/>
              <a:pathLst>
                <a:path extrusionOk="0" h="2668" w="143">
                  <a:moveTo>
                    <a:pt x="48" y="1"/>
                  </a:moveTo>
                  <a:cubicBezTo>
                    <a:pt x="42" y="1"/>
                    <a:pt x="36" y="4"/>
                    <a:pt x="36" y="10"/>
                  </a:cubicBezTo>
                  <a:cubicBezTo>
                    <a:pt x="36" y="879"/>
                    <a:pt x="36" y="1748"/>
                    <a:pt x="0" y="2605"/>
                  </a:cubicBezTo>
                  <a:cubicBezTo>
                    <a:pt x="0" y="2647"/>
                    <a:pt x="30" y="2668"/>
                    <a:pt x="60" y="2668"/>
                  </a:cubicBezTo>
                  <a:cubicBezTo>
                    <a:pt x="89" y="2668"/>
                    <a:pt x="119" y="2647"/>
                    <a:pt x="119" y="2605"/>
                  </a:cubicBezTo>
                  <a:cubicBezTo>
                    <a:pt x="143" y="1736"/>
                    <a:pt x="131" y="879"/>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4" name="Google Shape;874;p68"/>
          <p:cNvSpPr/>
          <p:nvPr/>
        </p:nvSpPr>
        <p:spPr>
          <a:xfrm>
            <a:off x="8145719" y="282227"/>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68"/>
          <p:cNvSpPr/>
          <p:nvPr/>
        </p:nvSpPr>
        <p:spPr>
          <a:xfrm rot="5400000">
            <a:off x="8476163" y="3778713"/>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68"/>
          <p:cNvSpPr/>
          <p:nvPr/>
        </p:nvSpPr>
        <p:spPr>
          <a:xfrm rot="5400000">
            <a:off x="8476163" y="4293063"/>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77" name="Google Shape;877;p68"/>
          <p:cNvGrpSpPr/>
          <p:nvPr/>
        </p:nvGrpSpPr>
        <p:grpSpPr>
          <a:xfrm>
            <a:off x="6177301" y="4916102"/>
            <a:ext cx="1518374" cy="261900"/>
            <a:chOff x="5455000" y="4162752"/>
            <a:chExt cx="1518374" cy="261900"/>
          </a:xfrm>
        </p:grpSpPr>
        <p:sp>
          <p:nvSpPr>
            <p:cNvPr id="878" name="Google Shape;878;p68"/>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68"/>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68"/>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68"/>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68"/>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68"/>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
    <p:spTree>
      <p:nvGrpSpPr>
        <p:cNvPr id="884" name="Shape 884"/>
        <p:cNvGrpSpPr/>
        <p:nvPr/>
      </p:nvGrpSpPr>
      <p:grpSpPr>
        <a:xfrm>
          <a:off x="0" y="0"/>
          <a:ext cx="0" cy="0"/>
          <a:chOff x="0" y="0"/>
          <a:chExt cx="0" cy="0"/>
        </a:xfrm>
      </p:grpSpPr>
      <p:sp>
        <p:nvSpPr>
          <p:cNvPr id="885" name="Google Shape;885;p69"/>
          <p:cNvSpPr/>
          <p:nvPr/>
        </p:nvSpPr>
        <p:spPr>
          <a:xfrm>
            <a:off x="179175" y="183775"/>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69"/>
          <p:cNvSpPr/>
          <p:nvPr/>
        </p:nvSpPr>
        <p:spPr>
          <a:xfrm>
            <a:off x="1624807" y="332202"/>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7" name="Google Shape;887;p69"/>
          <p:cNvGrpSpPr/>
          <p:nvPr/>
        </p:nvGrpSpPr>
        <p:grpSpPr>
          <a:xfrm>
            <a:off x="1166950" y="254663"/>
            <a:ext cx="266398" cy="237138"/>
            <a:chOff x="2532150" y="2831425"/>
            <a:chExt cx="152725" cy="135950"/>
          </a:xfrm>
        </p:grpSpPr>
        <p:sp>
          <p:nvSpPr>
            <p:cNvPr id="888" name="Google Shape;888;p69"/>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69"/>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69"/>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69"/>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69"/>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69"/>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69"/>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5" name="Google Shape;895;p69"/>
          <p:cNvGrpSpPr/>
          <p:nvPr/>
        </p:nvGrpSpPr>
        <p:grpSpPr>
          <a:xfrm>
            <a:off x="646863" y="183775"/>
            <a:ext cx="378900" cy="378900"/>
            <a:chOff x="724425" y="724425"/>
            <a:chExt cx="378900" cy="378900"/>
          </a:xfrm>
        </p:grpSpPr>
        <p:sp>
          <p:nvSpPr>
            <p:cNvPr id="896" name="Google Shape;896;p69"/>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69"/>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69"/>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9" name="Google Shape;899;p69"/>
          <p:cNvGrpSpPr/>
          <p:nvPr/>
        </p:nvGrpSpPr>
        <p:grpSpPr>
          <a:xfrm rot="5400000">
            <a:off x="7740659" y="46489"/>
            <a:ext cx="559223" cy="833775"/>
            <a:chOff x="1474875" y="2918050"/>
            <a:chExt cx="320600" cy="478000"/>
          </a:xfrm>
        </p:grpSpPr>
        <p:sp>
          <p:nvSpPr>
            <p:cNvPr id="900" name="Google Shape;900;p69"/>
            <p:cNvSpPr/>
            <p:nvPr/>
          </p:nvSpPr>
          <p:spPr>
            <a:xfrm>
              <a:off x="1474875" y="2918050"/>
              <a:ext cx="320600" cy="478000"/>
            </a:xfrm>
            <a:custGeom>
              <a:rect b="b" l="l" r="r" t="t"/>
              <a:pathLst>
                <a:path extrusionOk="0" h="19120" w="12824">
                  <a:moveTo>
                    <a:pt x="6130" y="7801"/>
                  </a:moveTo>
                  <a:cubicBezTo>
                    <a:pt x="6526" y="7801"/>
                    <a:pt x="6921" y="7815"/>
                    <a:pt x="7299" y="7823"/>
                  </a:cubicBezTo>
                  <a:cubicBezTo>
                    <a:pt x="7513" y="7823"/>
                    <a:pt x="7716" y="7835"/>
                    <a:pt x="7918" y="7835"/>
                  </a:cubicBezTo>
                  <a:cubicBezTo>
                    <a:pt x="7811" y="7906"/>
                    <a:pt x="7716" y="8013"/>
                    <a:pt x="7585" y="8120"/>
                  </a:cubicBezTo>
                  <a:cubicBezTo>
                    <a:pt x="7335" y="8335"/>
                    <a:pt x="7001" y="8275"/>
                    <a:pt x="6668" y="8311"/>
                  </a:cubicBezTo>
                  <a:cubicBezTo>
                    <a:pt x="6394" y="8323"/>
                    <a:pt x="6132" y="8359"/>
                    <a:pt x="5870" y="8406"/>
                  </a:cubicBezTo>
                  <a:cubicBezTo>
                    <a:pt x="5823" y="8180"/>
                    <a:pt x="5751" y="7978"/>
                    <a:pt x="5596" y="7811"/>
                  </a:cubicBezTo>
                  <a:cubicBezTo>
                    <a:pt x="5774" y="7804"/>
                    <a:pt x="5952" y="7801"/>
                    <a:pt x="6130" y="7801"/>
                  </a:cubicBezTo>
                  <a:close/>
                  <a:moveTo>
                    <a:pt x="1596" y="10526"/>
                  </a:moveTo>
                  <a:cubicBezTo>
                    <a:pt x="1608" y="10597"/>
                    <a:pt x="1620" y="10668"/>
                    <a:pt x="1632" y="10728"/>
                  </a:cubicBezTo>
                  <a:cubicBezTo>
                    <a:pt x="1203" y="11371"/>
                    <a:pt x="1120" y="12216"/>
                    <a:pt x="1203" y="12978"/>
                  </a:cubicBezTo>
                  <a:cubicBezTo>
                    <a:pt x="1203" y="12984"/>
                    <a:pt x="1206" y="12987"/>
                    <a:pt x="1209" y="12987"/>
                  </a:cubicBezTo>
                  <a:cubicBezTo>
                    <a:pt x="1212" y="12987"/>
                    <a:pt x="1215" y="12984"/>
                    <a:pt x="1215" y="12978"/>
                  </a:cubicBezTo>
                  <a:cubicBezTo>
                    <a:pt x="1298" y="12288"/>
                    <a:pt x="1334" y="11669"/>
                    <a:pt x="1667" y="11097"/>
                  </a:cubicBezTo>
                  <a:lnTo>
                    <a:pt x="1667" y="11097"/>
                  </a:lnTo>
                  <a:cubicBezTo>
                    <a:pt x="1441" y="12526"/>
                    <a:pt x="1394" y="14014"/>
                    <a:pt x="1405" y="15467"/>
                  </a:cubicBezTo>
                  <a:cubicBezTo>
                    <a:pt x="1346" y="15443"/>
                    <a:pt x="1274" y="15431"/>
                    <a:pt x="1215" y="15407"/>
                  </a:cubicBezTo>
                  <a:cubicBezTo>
                    <a:pt x="1251" y="14955"/>
                    <a:pt x="1274" y="14466"/>
                    <a:pt x="1179" y="14026"/>
                  </a:cubicBezTo>
                  <a:cubicBezTo>
                    <a:pt x="1179" y="14014"/>
                    <a:pt x="1170" y="14008"/>
                    <a:pt x="1161" y="14008"/>
                  </a:cubicBezTo>
                  <a:cubicBezTo>
                    <a:pt x="1152" y="14008"/>
                    <a:pt x="1143" y="14014"/>
                    <a:pt x="1143" y="14026"/>
                  </a:cubicBezTo>
                  <a:cubicBezTo>
                    <a:pt x="1096" y="14466"/>
                    <a:pt x="1108" y="14943"/>
                    <a:pt x="1108" y="15383"/>
                  </a:cubicBezTo>
                  <a:cubicBezTo>
                    <a:pt x="1060" y="15383"/>
                    <a:pt x="1013" y="15383"/>
                    <a:pt x="977" y="15371"/>
                  </a:cubicBezTo>
                  <a:cubicBezTo>
                    <a:pt x="596" y="15217"/>
                    <a:pt x="501" y="14943"/>
                    <a:pt x="441" y="14597"/>
                  </a:cubicBezTo>
                  <a:cubicBezTo>
                    <a:pt x="655" y="14597"/>
                    <a:pt x="1001" y="14574"/>
                    <a:pt x="953" y="14490"/>
                  </a:cubicBezTo>
                  <a:cubicBezTo>
                    <a:pt x="917" y="14407"/>
                    <a:pt x="774" y="14407"/>
                    <a:pt x="691" y="14407"/>
                  </a:cubicBezTo>
                  <a:cubicBezTo>
                    <a:pt x="620" y="14407"/>
                    <a:pt x="536" y="14395"/>
                    <a:pt x="453" y="14395"/>
                  </a:cubicBezTo>
                  <a:cubicBezTo>
                    <a:pt x="441" y="14300"/>
                    <a:pt x="441" y="14181"/>
                    <a:pt x="441" y="14074"/>
                  </a:cubicBezTo>
                  <a:cubicBezTo>
                    <a:pt x="524" y="14050"/>
                    <a:pt x="620" y="14050"/>
                    <a:pt x="715" y="14038"/>
                  </a:cubicBezTo>
                  <a:cubicBezTo>
                    <a:pt x="786" y="14038"/>
                    <a:pt x="858" y="14038"/>
                    <a:pt x="929" y="14002"/>
                  </a:cubicBezTo>
                  <a:cubicBezTo>
                    <a:pt x="929" y="14002"/>
                    <a:pt x="929" y="13990"/>
                    <a:pt x="929" y="13990"/>
                  </a:cubicBezTo>
                  <a:cubicBezTo>
                    <a:pt x="858" y="13943"/>
                    <a:pt x="762" y="13943"/>
                    <a:pt x="679" y="13919"/>
                  </a:cubicBezTo>
                  <a:cubicBezTo>
                    <a:pt x="608" y="13907"/>
                    <a:pt x="524" y="13895"/>
                    <a:pt x="441" y="13871"/>
                  </a:cubicBezTo>
                  <a:cubicBezTo>
                    <a:pt x="441" y="13764"/>
                    <a:pt x="453" y="13657"/>
                    <a:pt x="465" y="13550"/>
                  </a:cubicBezTo>
                  <a:cubicBezTo>
                    <a:pt x="584" y="13550"/>
                    <a:pt x="715" y="13538"/>
                    <a:pt x="846" y="13526"/>
                  </a:cubicBezTo>
                  <a:cubicBezTo>
                    <a:pt x="870" y="13526"/>
                    <a:pt x="870" y="13502"/>
                    <a:pt x="846" y="13490"/>
                  </a:cubicBezTo>
                  <a:cubicBezTo>
                    <a:pt x="727" y="13443"/>
                    <a:pt x="596" y="13407"/>
                    <a:pt x="477" y="13371"/>
                  </a:cubicBezTo>
                  <a:cubicBezTo>
                    <a:pt x="477" y="13312"/>
                    <a:pt x="489" y="13240"/>
                    <a:pt x="489" y="13169"/>
                  </a:cubicBezTo>
                  <a:cubicBezTo>
                    <a:pt x="620" y="13157"/>
                    <a:pt x="727" y="13121"/>
                    <a:pt x="846" y="13062"/>
                  </a:cubicBezTo>
                  <a:cubicBezTo>
                    <a:pt x="858" y="13062"/>
                    <a:pt x="858" y="13038"/>
                    <a:pt x="846" y="13038"/>
                  </a:cubicBezTo>
                  <a:cubicBezTo>
                    <a:pt x="727" y="13026"/>
                    <a:pt x="620" y="13014"/>
                    <a:pt x="512" y="12990"/>
                  </a:cubicBezTo>
                  <a:cubicBezTo>
                    <a:pt x="524" y="12895"/>
                    <a:pt x="536" y="12800"/>
                    <a:pt x="548" y="12716"/>
                  </a:cubicBezTo>
                  <a:cubicBezTo>
                    <a:pt x="560" y="12716"/>
                    <a:pt x="572" y="12704"/>
                    <a:pt x="584" y="12704"/>
                  </a:cubicBezTo>
                  <a:cubicBezTo>
                    <a:pt x="679" y="12692"/>
                    <a:pt x="774" y="12681"/>
                    <a:pt x="882" y="12657"/>
                  </a:cubicBezTo>
                  <a:cubicBezTo>
                    <a:pt x="905" y="12657"/>
                    <a:pt x="905" y="12609"/>
                    <a:pt x="882" y="12609"/>
                  </a:cubicBezTo>
                  <a:cubicBezTo>
                    <a:pt x="774" y="12585"/>
                    <a:pt x="679" y="12573"/>
                    <a:pt x="584" y="12561"/>
                  </a:cubicBezTo>
                  <a:lnTo>
                    <a:pt x="572" y="12561"/>
                  </a:lnTo>
                  <a:cubicBezTo>
                    <a:pt x="584" y="12431"/>
                    <a:pt x="608" y="12311"/>
                    <a:pt x="620" y="12192"/>
                  </a:cubicBezTo>
                  <a:cubicBezTo>
                    <a:pt x="679" y="12180"/>
                    <a:pt x="727" y="12157"/>
                    <a:pt x="786" y="12145"/>
                  </a:cubicBezTo>
                  <a:cubicBezTo>
                    <a:pt x="798" y="12145"/>
                    <a:pt x="798" y="12133"/>
                    <a:pt x="786" y="12133"/>
                  </a:cubicBezTo>
                  <a:cubicBezTo>
                    <a:pt x="739" y="12121"/>
                    <a:pt x="691" y="12097"/>
                    <a:pt x="632" y="12085"/>
                  </a:cubicBezTo>
                  <a:cubicBezTo>
                    <a:pt x="632" y="12073"/>
                    <a:pt x="643" y="12050"/>
                    <a:pt x="643" y="12026"/>
                  </a:cubicBezTo>
                  <a:cubicBezTo>
                    <a:pt x="786" y="11157"/>
                    <a:pt x="1155" y="10918"/>
                    <a:pt x="1596" y="10526"/>
                  </a:cubicBezTo>
                  <a:close/>
                  <a:moveTo>
                    <a:pt x="1179" y="15645"/>
                  </a:moveTo>
                  <a:lnTo>
                    <a:pt x="1239" y="15657"/>
                  </a:lnTo>
                  <a:cubicBezTo>
                    <a:pt x="1298" y="15681"/>
                    <a:pt x="1358" y="15717"/>
                    <a:pt x="1417" y="15752"/>
                  </a:cubicBezTo>
                  <a:cubicBezTo>
                    <a:pt x="1417" y="15931"/>
                    <a:pt x="1417" y="16110"/>
                    <a:pt x="1429" y="16288"/>
                  </a:cubicBezTo>
                  <a:cubicBezTo>
                    <a:pt x="1429" y="16645"/>
                    <a:pt x="1441" y="17003"/>
                    <a:pt x="1477" y="17348"/>
                  </a:cubicBezTo>
                  <a:cubicBezTo>
                    <a:pt x="989" y="17288"/>
                    <a:pt x="1084" y="16824"/>
                    <a:pt x="1060" y="16455"/>
                  </a:cubicBezTo>
                  <a:cubicBezTo>
                    <a:pt x="1048" y="16312"/>
                    <a:pt x="1036" y="16169"/>
                    <a:pt x="1036" y="16026"/>
                  </a:cubicBezTo>
                  <a:cubicBezTo>
                    <a:pt x="1048" y="15800"/>
                    <a:pt x="1036" y="15657"/>
                    <a:pt x="1179" y="15645"/>
                  </a:cubicBezTo>
                  <a:close/>
                  <a:moveTo>
                    <a:pt x="5346" y="7835"/>
                  </a:moveTo>
                  <a:cubicBezTo>
                    <a:pt x="5525" y="8049"/>
                    <a:pt x="5656" y="8192"/>
                    <a:pt x="5680" y="8513"/>
                  </a:cubicBezTo>
                  <a:cubicBezTo>
                    <a:pt x="5680" y="8557"/>
                    <a:pt x="5709" y="8610"/>
                    <a:pt x="5769" y="8610"/>
                  </a:cubicBezTo>
                  <a:cubicBezTo>
                    <a:pt x="5775" y="8610"/>
                    <a:pt x="5781" y="8610"/>
                    <a:pt x="5787" y="8609"/>
                  </a:cubicBezTo>
                  <a:cubicBezTo>
                    <a:pt x="6382" y="8573"/>
                    <a:pt x="6989" y="8561"/>
                    <a:pt x="7585" y="8478"/>
                  </a:cubicBezTo>
                  <a:cubicBezTo>
                    <a:pt x="7620" y="8478"/>
                    <a:pt x="7656" y="8442"/>
                    <a:pt x="7656" y="8418"/>
                  </a:cubicBezTo>
                  <a:cubicBezTo>
                    <a:pt x="7728" y="8132"/>
                    <a:pt x="7930" y="7954"/>
                    <a:pt x="8168" y="7847"/>
                  </a:cubicBezTo>
                  <a:cubicBezTo>
                    <a:pt x="8728" y="7859"/>
                    <a:pt x="9275" y="7882"/>
                    <a:pt x="9823" y="7918"/>
                  </a:cubicBezTo>
                  <a:cubicBezTo>
                    <a:pt x="9930" y="7930"/>
                    <a:pt x="10049" y="7930"/>
                    <a:pt x="10168" y="7942"/>
                  </a:cubicBezTo>
                  <a:cubicBezTo>
                    <a:pt x="10668" y="8525"/>
                    <a:pt x="10454" y="9894"/>
                    <a:pt x="10478" y="10526"/>
                  </a:cubicBezTo>
                  <a:cubicBezTo>
                    <a:pt x="10502" y="11383"/>
                    <a:pt x="10502" y="12252"/>
                    <a:pt x="10561" y="13109"/>
                  </a:cubicBezTo>
                  <a:cubicBezTo>
                    <a:pt x="10561" y="13115"/>
                    <a:pt x="10564" y="13118"/>
                    <a:pt x="10567" y="13118"/>
                  </a:cubicBezTo>
                  <a:cubicBezTo>
                    <a:pt x="10570" y="13118"/>
                    <a:pt x="10573" y="13115"/>
                    <a:pt x="10573" y="13109"/>
                  </a:cubicBezTo>
                  <a:cubicBezTo>
                    <a:pt x="10657" y="11788"/>
                    <a:pt x="10692" y="10454"/>
                    <a:pt x="10680" y="9132"/>
                  </a:cubicBezTo>
                  <a:cubicBezTo>
                    <a:pt x="10680" y="8787"/>
                    <a:pt x="10704" y="8406"/>
                    <a:pt x="10573" y="8097"/>
                  </a:cubicBezTo>
                  <a:lnTo>
                    <a:pt x="10573" y="8097"/>
                  </a:lnTo>
                  <a:cubicBezTo>
                    <a:pt x="11192" y="8347"/>
                    <a:pt x="10930" y="9525"/>
                    <a:pt x="10930" y="9954"/>
                  </a:cubicBezTo>
                  <a:cubicBezTo>
                    <a:pt x="10919" y="10514"/>
                    <a:pt x="10919" y="11061"/>
                    <a:pt x="10919" y="11609"/>
                  </a:cubicBezTo>
                  <a:cubicBezTo>
                    <a:pt x="10919" y="11615"/>
                    <a:pt x="10921" y="11618"/>
                    <a:pt x="10924" y="11618"/>
                  </a:cubicBezTo>
                  <a:cubicBezTo>
                    <a:pt x="10927" y="11618"/>
                    <a:pt x="10930" y="11615"/>
                    <a:pt x="10930" y="11609"/>
                  </a:cubicBezTo>
                  <a:cubicBezTo>
                    <a:pt x="11026" y="10633"/>
                    <a:pt x="11228" y="9525"/>
                    <a:pt x="11121" y="8549"/>
                  </a:cubicBezTo>
                  <a:cubicBezTo>
                    <a:pt x="11085" y="8287"/>
                    <a:pt x="10978" y="8073"/>
                    <a:pt x="10776" y="7989"/>
                  </a:cubicBezTo>
                  <a:lnTo>
                    <a:pt x="10776" y="7989"/>
                  </a:lnTo>
                  <a:cubicBezTo>
                    <a:pt x="10954" y="8013"/>
                    <a:pt x="11133" y="8049"/>
                    <a:pt x="11300" y="8097"/>
                  </a:cubicBezTo>
                  <a:cubicBezTo>
                    <a:pt x="11180" y="8930"/>
                    <a:pt x="11311" y="9835"/>
                    <a:pt x="11359" y="10656"/>
                  </a:cubicBezTo>
                  <a:cubicBezTo>
                    <a:pt x="11359" y="10662"/>
                    <a:pt x="11365" y="10665"/>
                    <a:pt x="11371" y="10665"/>
                  </a:cubicBezTo>
                  <a:cubicBezTo>
                    <a:pt x="11377" y="10665"/>
                    <a:pt x="11383" y="10662"/>
                    <a:pt x="11383" y="10656"/>
                  </a:cubicBezTo>
                  <a:cubicBezTo>
                    <a:pt x="11430" y="9847"/>
                    <a:pt x="11550" y="8966"/>
                    <a:pt x="11442" y="8156"/>
                  </a:cubicBezTo>
                  <a:lnTo>
                    <a:pt x="11442" y="8156"/>
                  </a:lnTo>
                  <a:cubicBezTo>
                    <a:pt x="11442" y="8156"/>
                    <a:pt x="11454" y="8168"/>
                    <a:pt x="11454" y="8168"/>
                  </a:cubicBezTo>
                  <a:cubicBezTo>
                    <a:pt x="11895" y="8704"/>
                    <a:pt x="11704" y="9442"/>
                    <a:pt x="11704" y="10073"/>
                  </a:cubicBezTo>
                  <a:cubicBezTo>
                    <a:pt x="11716" y="10740"/>
                    <a:pt x="11752" y="11407"/>
                    <a:pt x="11788" y="12061"/>
                  </a:cubicBezTo>
                  <a:cubicBezTo>
                    <a:pt x="11788" y="12067"/>
                    <a:pt x="11794" y="12070"/>
                    <a:pt x="11800" y="12070"/>
                  </a:cubicBezTo>
                  <a:cubicBezTo>
                    <a:pt x="11806" y="12070"/>
                    <a:pt x="11811" y="12067"/>
                    <a:pt x="11811" y="12061"/>
                  </a:cubicBezTo>
                  <a:cubicBezTo>
                    <a:pt x="11835" y="11145"/>
                    <a:pt x="11871" y="10228"/>
                    <a:pt x="11895" y="9299"/>
                  </a:cubicBezTo>
                  <a:cubicBezTo>
                    <a:pt x="11907" y="8954"/>
                    <a:pt x="11942" y="8632"/>
                    <a:pt x="11788" y="8347"/>
                  </a:cubicBezTo>
                  <a:lnTo>
                    <a:pt x="11788" y="8347"/>
                  </a:lnTo>
                  <a:cubicBezTo>
                    <a:pt x="11847" y="8406"/>
                    <a:pt x="11919" y="8478"/>
                    <a:pt x="11966" y="8549"/>
                  </a:cubicBezTo>
                  <a:cubicBezTo>
                    <a:pt x="12204" y="8930"/>
                    <a:pt x="12192" y="9454"/>
                    <a:pt x="12204" y="9871"/>
                  </a:cubicBezTo>
                  <a:cubicBezTo>
                    <a:pt x="12264" y="11526"/>
                    <a:pt x="12216" y="13193"/>
                    <a:pt x="12228" y="14847"/>
                  </a:cubicBezTo>
                  <a:cubicBezTo>
                    <a:pt x="12240" y="15669"/>
                    <a:pt x="12288" y="16502"/>
                    <a:pt x="12252" y="17324"/>
                  </a:cubicBezTo>
                  <a:cubicBezTo>
                    <a:pt x="12252" y="17586"/>
                    <a:pt x="12228" y="17848"/>
                    <a:pt x="12169" y="18110"/>
                  </a:cubicBezTo>
                  <a:cubicBezTo>
                    <a:pt x="12133" y="18134"/>
                    <a:pt x="12097" y="18157"/>
                    <a:pt x="12062" y="18169"/>
                  </a:cubicBezTo>
                  <a:cubicBezTo>
                    <a:pt x="12062" y="18098"/>
                    <a:pt x="12062" y="18026"/>
                    <a:pt x="12062" y="17955"/>
                  </a:cubicBezTo>
                  <a:cubicBezTo>
                    <a:pt x="12062" y="17538"/>
                    <a:pt x="12085" y="17122"/>
                    <a:pt x="12050" y="16717"/>
                  </a:cubicBezTo>
                  <a:cubicBezTo>
                    <a:pt x="12050" y="16705"/>
                    <a:pt x="12038" y="16699"/>
                    <a:pt x="12026" y="16699"/>
                  </a:cubicBezTo>
                  <a:cubicBezTo>
                    <a:pt x="12014" y="16699"/>
                    <a:pt x="12002" y="16705"/>
                    <a:pt x="12002" y="16717"/>
                  </a:cubicBezTo>
                  <a:cubicBezTo>
                    <a:pt x="11931" y="17229"/>
                    <a:pt x="11990" y="17776"/>
                    <a:pt x="11883" y="18288"/>
                  </a:cubicBezTo>
                  <a:cubicBezTo>
                    <a:pt x="11800" y="18336"/>
                    <a:pt x="11716" y="18384"/>
                    <a:pt x="11633" y="18443"/>
                  </a:cubicBezTo>
                  <a:cubicBezTo>
                    <a:pt x="11669" y="17919"/>
                    <a:pt x="11561" y="17360"/>
                    <a:pt x="11466" y="16872"/>
                  </a:cubicBezTo>
                  <a:cubicBezTo>
                    <a:pt x="11466" y="16861"/>
                    <a:pt x="11462" y="16858"/>
                    <a:pt x="11457" y="16858"/>
                  </a:cubicBezTo>
                  <a:cubicBezTo>
                    <a:pt x="11450" y="16858"/>
                    <a:pt x="11442" y="16865"/>
                    <a:pt x="11442" y="16872"/>
                  </a:cubicBezTo>
                  <a:cubicBezTo>
                    <a:pt x="11454" y="17431"/>
                    <a:pt x="11359" y="18026"/>
                    <a:pt x="11383" y="18586"/>
                  </a:cubicBezTo>
                  <a:cubicBezTo>
                    <a:pt x="11303" y="18632"/>
                    <a:pt x="11223" y="18688"/>
                    <a:pt x="11133" y="18735"/>
                  </a:cubicBezTo>
                  <a:lnTo>
                    <a:pt x="11133" y="18735"/>
                  </a:lnTo>
                  <a:cubicBezTo>
                    <a:pt x="11133" y="18733"/>
                    <a:pt x="11133" y="18731"/>
                    <a:pt x="11133" y="18729"/>
                  </a:cubicBezTo>
                  <a:cubicBezTo>
                    <a:pt x="11240" y="18574"/>
                    <a:pt x="11192" y="18348"/>
                    <a:pt x="11180" y="18169"/>
                  </a:cubicBezTo>
                  <a:cubicBezTo>
                    <a:pt x="11157" y="17836"/>
                    <a:pt x="11097" y="17503"/>
                    <a:pt x="11061" y="17169"/>
                  </a:cubicBezTo>
                  <a:cubicBezTo>
                    <a:pt x="11061" y="17163"/>
                    <a:pt x="11055" y="17160"/>
                    <a:pt x="11049" y="17160"/>
                  </a:cubicBezTo>
                  <a:cubicBezTo>
                    <a:pt x="11044" y="17160"/>
                    <a:pt x="11038" y="17163"/>
                    <a:pt x="11038" y="17169"/>
                  </a:cubicBezTo>
                  <a:cubicBezTo>
                    <a:pt x="11026" y="17384"/>
                    <a:pt x="11014" y="17586"/>
                    <a:pt x="11002" y="17800"/>
                  </a:cubicBezTo>
                  <a:cubicBezTo>
                    <a:pt x="11002" y="17991"/>
                    <a:pt x="11049" y="18229"/>
                    <a:pt x="11002" y="18419"/>
                  </a:cubicBezTo>
                  <a:cubicBezTo>
                    <a:pt x="10954" y="18693"/>
                    <a:pt x="10752" y="18717"/>
                    <a:pt x="10502" y="18717"/>
                  </a:cubicBezTo>
                  <a:lnTo>
                    <a:pt x="10204" y="18717"/>
                  </a:lnTo>
                  <a:cubicBezTo>
                    <a:pt x="10371" y="18598"/>
                    <a:pt x="10514" y="18407"/>
                    <a:pt x="10585" y="18157"/>
                  </a:cubicBezTo>
                  <a:cubicBezTo>
                    <a:pt x="10764" y="17586"/>
                    <a:pt x="10645" y="16836"/>
                    <a:pt x="10668" y="16241"/>
                  </a:cubicBezTo>
                  <a:cubicBezTo>
                    <a:pt x="10716" y="15371"/>
                    <a:pt x="10716" y="14526"/>
                    <a:pt x="10668" y="13645"/>
                  </a:cubicBezTo>
                  <a:cubicBezTo>
                    <a:pt x="10668" y="13627"/>
                    <a:pt x="10651" y="13618"/>
                    <a:pt x="10633" y="13618"/>
                  </a:cubicBezTo>
                  <a:cubicBezTo>
                    <a:pt x="10615" y="13618"/>
                    <a:pt x="10597" y="13627"/>
                    <a:pt x="10597" y="13645"/>
                  </a:cubicBezTo>
                  <a:cubicBezTo>
                    <a:pt x="10549" y="14443"/>
                    <a:pt x="10502" y="15240"/>
                    <a:pt x="10466" y="16038"/>
                  </a:cubicBezTo>
                  <a:cubicBezTo>
                    <a:pt x="10430" y="16979"/>
                    <a:pt x="10514" y="18229"/>
                    <a:pt x="9490" y="18669"/>
                  </a:cubicBezTo>
                  <a:cubicBezTo>
                    <a:pt x="9466" y="18634"/>
                    <a:pt x="9442" y="18610"/>
                    <a:pt x="9383" y="18610"/>
                  </a:cubicBezTo>
                  <a:cubicBezTo>
                    <a:pt x="9014" y="18634"/>
                    <a:pt x="8644" y="18646"/>
                    <a:pt x="8275" y="18669"/>
                  </a:cubicBezTo>
                  <a:cubicBezTo>
                    <a:pt x="8097" y="18515"/>
                    <a:pt x="7990" y="18324"/>
                    <a:pt x="7978" y="18098"/>
                  </a:cubicBezTo>
                  <a:cubicBezTo>
                    <a:pt x="7966" y="18074"/>
                    <a:pt x="7930" y="18038"/>
                    <a:pt x="7894" y="18038"/>
                  </a:cubicBezTo>
                  <a:cubicBezTo>
                    <a:pt x="7409" y="18081"/>
                    <a:pt x="6918" y="18103"/>
                    <a:pt x="6429" y="18103"/>
                  </a:cubicBezTo>
                  <a:cubicBezTo>
                    <a:pt x="6103" y="18103"/>
                    <a:pt x="5777" y="18093"/>
                    <a:pt x="5454" y="18074"/>
                  </a:cubicBezTo>
                  <a:cubicBezTo>
                    <a:pt x="5406" y="18074"/>
                    <a:pt x="5358" y="18110"/>
                    <a:pt x="5358" y="18146"/>
                  </a:cubicBezTo>
                  <a:cubicBezTo>
                    <a:pt x="5311" y="18384"/>
                    <a:pt x="5251" y="18538"/>
                    <a:pt x="5132" y="18741"/>
                  </a:cubicBezTo>
                  <a:cubicBezTo>
                    <a:pt x="4834" y="18741"/>
                    <a:pt x="4525" y="18741"/>
                    <a:pt x="4215" y="18729"/>
                  </a:cubicBezTo>
                  <a:cubicBezTo>
                    <a:pt x="3453" y="18693"/>
                    <a:pt x="3227" y="18693"/>
                    <a:pt x="2572" y="18229"/>
                  </a:cubicBezTo>
                  <a:cubicBezTo>
                    <a:pt x="1834" y="17705"/>
                    <a:pt x="1917" y="17479"/>
                    <a:pt x="1870" y="16681"/>
                  </a:cubicBezTo>
                  <a:cubicBezTo>
                    <a:pt x="1834" y="15883"/>
                    <a:pt x="1810" y="15086"/>
                    <a:pt x="1822" y="14300"/>
                  </a:cubicBezTo>
                  <a:cubicBezTo>
                    <a:pt x="1858" y="12728"/>
                    <a:pt x="1798" y="10823"/>
                    <a:pt x="2560" y="9383"/>
                  </a:cubicBezTo>
                  <a:cubicBezTo>
                    <a:pt x="3132" y="8287"/>
                    <a:pt x="4191" y="7942"/>
                    <a:pt x="5346" y="7835"/>
                  </a:cubicBezTo>
                  <a:close/>
                  <a:moveTo>
                    <a:pt x="7518" y="18230"/>
                  </a:moveTo>
                  <a:cubicBezTo>
                    <a:pt x="7599" y="18230"/>
                    <a:pt x="7677" y="18244"/>
                    <a:pt x="7751" y="18288"/>
                  </a:cubicBezTo>
                  <a:cubicBezTo>
                    <a:pt x="7906" y="18384"/>
                    <a:pt x="7835" y="18431"/>
                    <a:pt x="7954" y="18574"/>
                  </a:cubicBezTo>
                  <a:cubicBezTo>
                    <a:pt x="7978" y="18610"/>
                    <a:pt x="8013" y="18646"/>
                    <a:pt x="8037" y="18681"/>
                  </a:cubicBezTo>
                  <a:cubicBezTo>
                    <a:pt x="7811" y="18693"/>
                    <a:pt x="7573" y="18693"/>
                    <a:pt x="7347" y="18705"/>
                  </a:cubicBezTo>
                  <a:cubicBezTo>
                    <a:pt x="6811" y="18705"/>
                    <a:pt x="6275" y="18717"/>
                    <a:pt x="5739" y="18753"/>
                  </a:cubicBezTo>
                  <a:lnTo>
                    <a:pt x="5323" y="18753"/>
                  </a:lnTo>
                  <a:cubicBezTo>
                    <a:pt x="5465" y="18527"/>
                    <a:pt x="5489" y="18324"/>
                    <a:pt x="5811" y="18288"/>
                  </a:cubicBezTo>
                  <a:cubicBezTo>
                    <a:pt x="5963" y="18263"/>
                    <a:pt x="6123" y="18256"/>
                    <a:pt x="6284" y="18256"/>
                  </a:cubicBezTo>
                  <a:cubicBezTo>
                    <a:pt x="6508" y="18256"/>
                    <a:pt x="6735" y="18270"/>
                    <a:pt x="6953" y="18270"/>
                  </a:cubicBezTo>
                  <a:cubicBezTo>
                    <a:pt x="7022" y="18270"/>
                    <a:pt x="7090" y="18268"/>
                    <a:pt x="7156" y="18265"/>
                  </a:cubicBezTo>
                  <a:cubicBezTo>
                    <a:pt x="7282" y="18258"/>
                    <a:pt x="7403" y="18230"/>
                    <a:pt x="7518" y="18230"/>
                  </a:cubicBezTo>
                  <a:close/>
                  <a:moveTo>
                    <a:pt x="1346" y="0"/>
                  </a:moveTo>
                  <a:cubicBezTo>
                    <a:pt x="1358" y="1894"/>
                    <a:pt x="1417" y="8097"/>
                    <a:pt x="1453" y="10252"/>
                  </a:cubicBezTo>
                  <a:cubicBezTo>
                    <a:pt x="870" y="10692"/>
                    <a:pt x="417" y="10752"/>
                    <a:pt x="251" y="11680"/>
                  </a:cubicBezTo>
                  <a:cubicBezTo>
                    <a:pt x="72" y="12621"/>
                    <a:pt x="0" y="14050"/>
                    <a:pt x="179" y="14990"/>
                  </a:cubicBezTo>
                  <a:cubicBezTo>
                    <a:pt x="239" y="15324"/>
                    <a:pt x="393" y="15443"/>
                    <a:pt x="596" y="15502"/>
                  </a:cubicBezTo>
                  <a:cubicBezTo>
                    <a:pt x="643" y="15526"/>
                    <a:pt x="703" y="15550"/>
                    <a:pt x="751" y="15562"/>
                  </a:cubicBezTo>
                  <a:cubicBezTo>
                    <a:pt x="715" y="15752"/>
                    <a:pt x="739" y="15931"/>
                    <a:pt x="739" y="16133"/>
                  </a:cubicBezTo>
                  <a:cubicBezTo>
                    <a:pt x="762" y="16467"/>
                    <a:pt x="703" y="17003"/>
                    <a:pt x="858" y="17312"/>
                  </a:cubicBezTo>
                  <a:cubicBezTo>
                    <a:pt x="931" y="17458"/>
                    <a:pt x="1026" y="17504"/>
                    <a:pt x="1147" y="17504"/>
                  </a:cubicBezTo>
                  <a:cubicBezTo>
                    <a:pt x="1243" y="17504"/>
                    <a:pt x="1357" y="17475"/>
                    <a:pt x="1489" y="17443"/>
                  </a:cubicBezTo>
                  <a:cubicBezTo>
                    <a:pt x="1584" y="18229"/>
                    <a:pt x="1905" y="18872"/>
                    <a:pt x="3001" y="18979"/>
                  </a:cubicBezTo>
                  <a:cubicBezTo>
                    <a:pt x="3800" y="19051"/>
                    <a:pt x="4620" y="19087"/>
                    <a:pt x="5445" y="19087"/>
                  </a:cubicBezTo>
                  <a:cubicBezTo>
                    <a:pt x="6119" y="19087"/>
                    <a:pt x="6796" y="19063"/>
                    <a:pt x="7466" y="19015"/>
                  </a:cubicBezTo>
                  <a:cubicBezTo>
                    <a:pt x="8442" y="19027"/>
                    <a:pt x="9406" y="19038"/>
                    <a:pt x="10383" y="19098"/>
                  </a:cubicBezTo>
                  <a:cubicBezTo>
                    <a:pt x="10586" y="19111"/>
                    <a:pt x="10780" y="19120"/>
                    <a:pt x="10962" y="19120"/>
                  </a:cubicBezTo>
                  <a:cubicBezTo>
                    <a:pt x="11811" y="19120"/>
                    <a:pt x="12405" y="18918"/>
                    <a:pt x="12562" y="17907"/>
                  </a:cubicBezTo>
                  <a:cubicBezTo>
                    <a:pt x="12824" y="16133"/>
                    <a:pt x="12562" y="14157"/>
                    <a:pt x="12538" y="12359"/>
                  </a:cubicBezTo>
                  <a:cubicBezTo>
                    <a:pt x="12526" y="11442"/>
                    <a:pt x="12562" y="10514"/>
                    <a:pt x="12490" y="9597"/>
                  </a:cubicBezTo>
                  <a:cubicBezTo>
                    <a:pt x="12454" y="9121"/>
                    <a:pt x="12395" y="8573"/>
                    <a:pt x="12038" y="8204"/>
                  </a:cubicBezTo>
                  <a:cubicBezTo>
                    <a:pt x="11764" y="7918"/>
                    <a:pt x="11419" y="7823"/>
                    <a:pt x="11026" y="7739"/>
                  </a:cubicBezTo>
                  <a:cubicBezTo>
                    <a:pt x="10049" y="7549"/>
                    <a:pt x="8930" y="7585"/>
                    <a:pt x="7942" y="7549"/>
                  </a:cubicBezTo>
                  <a:cubicBezTo>
                    <a:pt x="7399" y="7527"/>
                    <a:pt x="6816" y="7490"/>
                    <a:pt x="6230" y="7490"/>
                  </a:cubicBezTo>
                  <a:cubicBezTo>
                    <a:pt x="5234" y="7490"/>
                    <a:pt x="4230" y="7596"/>
                    <a:pt x="3406" y="8061"/>
                  </a:cubicBezTo>
                  <a:cubicBezTo>
                    <a:pt x="2716" y="8454"/>
                    <a:pt x="2287" y="9048"/>
                    <a:pt x="2013" y="9726"/>
                  </a:cubicBezTo>
                  <a:lnTo>
                    <a:pt x="2013" y="9726"/>
                  </a:lnTo>
                  <a:cubicBezTo>
                    <a:pt x="2072" y="8400"/>
                    <a:pt x="1977" y="2209"/>
                    <a:pt x="1941" y="346"/>
                  </a:cubicBezTo>
                  <a:cubicBezTo>
                    <a:pt x="2079" y="339"/>
                    <a:pt x="2204" y="337"/>
                    <a:pt x="2322" y="337"/>
                  </a:cubicBezTo>
                  <a:cubicBezTo>
                    <a:pt x="2512" y="337"/>
                    <a:pt x="2685" y="342"/>
                    <a:pt x="2868" y="342"/>
                  </a:cubicBezTo>
                  <a:cubicBezTo>
                    <a:pt x="2981" y="342"/>
                    <a:pt x="3099" y="340"/>
                    <a:pt x="3227" y="334"/>
                  </a:cubicBezTo>
                  <a:cubicBezTo>
                    <a:pt x="3263" y="322"/>
                    <a:pt x="3275" y="36"/>
                    <a:pt x="3239" y="36"/>
                  </a:cubicBezTo>
                  <a:cubicBezTo>
                    <a:pt x="2310" y="24"/>
                    <a:pt x="1346" y="0"/>
                    <a:pt x="134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69"/>
            <p:cNvSpPr/>
            <p:nvPr/>
          </p:nvSpPr>
          <p:spPr>
            <a:xfrm>
              <a:off x="1568625" y="3176125"/>
              <a:ext cx="141125" cy="161425"/>
            </a:xfrm>
            <a:custGeom>
              <a:rect b="b" l="l" r="r" t="t"/>
              <a:pathLst>
                <a:path extrusionOk="0" h="6457" w="5645">
                  <a:moveTo>
                    <a:pt x="3171" y="216"/>
                  </a:moveTo>
                  <a:cubicBezTo>
                    <a:pt x="3502" y="216"/>
                    <a:pt x="3569" y="609"/>
                    <a:pt x="3656" y="881"/>
                  </a:cubicBezTo>
                  <a:cubicBezTo>
                    <a:pt x="3484" y="847"/>
                    <a:pt x="3307" y="829"/>
                    <a:pt x="3127" y="829"/>
                  </a:cubicBezTo>
                  <a:cubicBezTo>
                    <a:pt x="2933" y="829"/>
                    <a:pt x="2735" y="850"/>
                    <a:pt x="2537" y="893"/>
                  </a:cubicBezTo>
                  <a:cubicBezTo>
                    <a:pt x="2644" y="619"/>
                    <a:pt x="2704" y="286"/>
                    <a:pt x="3073" y="226"/>
                  </a:cubicBezTo>
                  <a:cubicBezTo>
                    <a:pt x="3108" y="219"/>
                    <a:pt x="3140" y="216"/>
                    <a:pt x="3171" y="216"/>
                  </a:cubicBezTo>
                  <a:close/>
                  <a:moveTo>
                    <a:pt x="3159" y="1076"/>
                  </a:moveTo>
                  <a:cubicBezTo>
                    <a:pt x="4340" y="1076"/>
                    <a:pt x="5424" y="1988"/>
                    <a:pt x="5359" y="3203"/>
                  </a:cubicBezTo>
                  <a:cubicBezTo>
                    <a:pt x="5299" y="4513"/>
                    <a:pt x="4371" y="5108"/>
                    <a:pt x="3168" y="5370"/>
                  </a:cubicBezTo>
                  <a:cubicBezTo>
                    <a:pt x="3098" y="5375"/>
                    <a:pt x="3029" y="5378"/>
                    <a:pt x="2959" y="5378"/>
                  </a:cubicBezTo>
                  <a:cubicBezTo>
                    <a:pt x="2242" y="5378"/>
                    <a:pt x="1535" y="5096"/>
                    <a:pt x="1144" y="4489"/>
                  </a:cubicBezTo>
                  <a:cubicBezTo>
                    <a:pt x="406" y="3358"/>
                    <a:pt x="930" y="1905"/>
                    <a:pt x="2156" y="1310"/>
                  </a:cubicBezTo>
                  <a:cubicBezTo>
                    <a:pt x="2482" y="1149"/>
                    <a:pt x="2825" y="1076"/>
                    <a:pt x="3159" y="1076"/>
                  </a:cubicBezTo>
                  <a:close/>
                  <a:moveTo>
                    <a:pt x="3704" y="5548"/>
                  </a:moveTo>
                  <a:lnTo>
                    <a:pt x="3704" y="5548"/>
                  </a:lnTo>
                  <a:cubicBezTo>
                    <a:pt x="3597" y="5906"/>
                    <a:pt x="3466" y="6275"/>
                    <a:pt x="2978" y="6287"/>
                  </a:cubicBezTo>
                  <a:cubicBezTo>
                    <a:pt x="2970" y="6287"/>
                    <a:pt x="2962" y="6287"/>
                    <a:pt x="2955" y="6287"/>
                  </a:cubicBezTo>
                  <a:cubicBezTo>
                    <a:pt x="2679" y="6287"/>
                    <a:pt x="2451" y="6078"/>
                    <a:pt x="2358" y="5846"/>
                  </a:cubicBezTo>
                  <a:cubicBezTo>
                    <a:pt x="2323" y="5751"/>
                    <a:pt x="2311" y="5656"/>
                    <a:pt x="2287" y="5560"/>
                  </a:cubicBezTo>
                  <a:lnTo>
                    <a:pt x="2287" y="5560"/>
                  </a:lnTo>
                  <a:cubicBezTo>
                    <a:pt x="2508" y="5617"/>
                    <a:pt x="2733" y="5644"/>
                    <a:pt x="2960" y="5644"/>
                  </a:cubicBezTo>
                  <a:cubicBezTo>
                    <a:pt x="3210" y="5644"/>
                    <a:pt x="3460" y="5611"/>
                    <a:pt x="3704" y="5548"/>
                  </a:cubicBezTo>
                  <a:close/>
                  <a:moveTo>
                    <a:pt x="3144" y="0"/>
                  </a:moveTo>
                  <a:cubicBezTo>
                    <a:pt x="2644" y="0"/>
                    <a:pt x="2299" y="512"/>
                    <a:pt x="2323" y="953"/>
                  </a:cubicBezTo>
                  <a:cubicBezTo>
                    <a:pt x="2216" y="976"/>
                    <a:pt x="2108" y="1024"/>
                    <a:pt x="2001" y="1072"/>
                  </a:cubicBezTo>
                  <a:cubicBezTo>
                    <a:pt x="513" y="1774"/>
                    <a:pt x="1" y="3691"/>
                    <a:pt x="1120" y="4905"/>
                  </a:cubicBezTo>
                  <a:cubicBezTo>
                    <a:pt x="1382" y="5191"/>
                    <a:pt x="1715" y="5382"/>
                    <a:pt x="2085" y="5501"/>
                  </a:cubicBezTo>
                  <a:cubicBezTo>
                    <a:pt x="2061" y="5727"/>
                    <a:pt x="2204" y="5989"/>
                    <a:pt x="2335" y="6156"/>
                  </a:cubicBezTo>
                  <a:cubicBezTo>
                    <a:pt x="2487" y="6341"/>
                    <a:pt x="2709" y="6456"/>
                    <a:pt x="2956" y="6456"/>
                  </a:cubicBezTo>
                  <a:cubicBezTo>
                    <a:pt x="2979" y="6456"/>
                    <a:pt x="3002" y="6455"/>
                    <a:pt x="3025" y="6453"/>
                  </a:cubicBezTo>
                  <a:cubicBezTo>
                    <a:pt x="3501" y="6406"/>
                    <a:pt x="3906" y="5941"/>
                    <a:pt x="3859" y="5501"/>
                  </a:cubicBezTo>
                  <a:cubicBezTo>
                    <a:pt x="4287" y="5370"/>
                    <a:pt x="4668" y="5144"/>
                    <a:pt x="4954" y="4822"/>
                  </a:cubicBezTo>
                  <a:cubicBezTo>
                    <a:pt x="4954" y="4822"/>
                    <a:pt x="4966" y="4810"/>
                    <a:pt x="4966" y="4810"/>
                  </a:cubicBezTo>
                  <a:cubicBezTo>
                    <a:pt x="4990" y="4786"/>
                    <a:pt x="5013" y="4751"/>
                    <a:pt x="5037" y="4715"/>
                  </a:cubicBezTo>
                  <a:cubicBezTo>
                    <a:pt x="5049" y="4703"/>
                    <a:pt x="5061" y="4703"/>
                    <a:pt x="5073" y="4691"/>
                  </a:cubicBezTo>
                  <a:cubicBezTo>
                    <a:pt x="5073" y="4691"/>
                    <a:pt x="5073" y="4679"/>
                    <a:pt x="5073" y="4679"/>
                  </a:cubicBezTo>
                  <a:cubicBezTo>
                    <a:pt x="5454" y="4191"/>
                    <a:pt x="5645" y="3477"/>
                    <a:pt x="5585" y="2893"/>
                  </a:cubicBezTo>
                  <a:cubicBezTo>
                    <a:pt x="5490" y="1881"/>
                    <a:pt x="4728" y="1155"/>
                    <a:pt x="3787" y="905"/>
                  </a:cubicBezTo>
                  <a:cubicBezTo>
                    <a:pt x="3918" y="524"/>
                    <a:pt x="3597"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69"/>
            <p:cNvSpPr/>
            <p:nvPr/>
          </p:nvSpPr>
          <p:spPr>
            <a:xfrm>
              <a:off x="1603175" y="3267300"/>
              <a:ext cx="89125" cy="32975"/>
            </a:xfrm>
            <a:custGeom>
              <a:rect b="b" l="l" r="r" t="t"/>
              <a:pathLst>
                <a:path extrusionOk="0" h="1319" w="3565">
                  <a:moveTo>
                    <a:pt x="3502" y="1"/>
                  </a:moveTo>
                  <a:cubicBezTo>
                    <a:pt x="3489" y="1"/>
                    <a:pt x="3475" y="6"/>
                    <a:pt x="3465" y="20"/>
                  </a:cubicBezTo>
                  <a:cubicBezTo>
                    <a:pt x="3065" y="644"/>
                    <a:pt x="2203" y="1115"/>
                    <a:pt x="1409" y="1115"/>
                  </a:cubicBezTo>
                  <a:cubicBezTo>
                    <a:pt x="854" y="1115"/>
                    <a:pt x="332" y="886"/>
                    <a:pt x="24" y="318"/>
                  </a:cubicBezTo>
                  <a:cubicBezTo>
                    <a:pt x="24" y="313"/>
                    <a:pt x="20" y="310"/>
                    <a:pt x="15" y="310"/>
                  </a:cubicBezTo>
                  <a:cubicBezTo>
                    <a:pt x="8" y="310"/>
                    <a:pt x="0" y="316"/>
                    <a:pt x="0" y="330"/>
                  </a:cubicBezTo>
                  <a:cubicBezTo>
                    <a:pt x="83" y="1020"/>
                    <a:pt x="857" y="1318"/>
                    <a:pt x="1524" y="1318"/>
                  </a:cubicBezTo>
                  <a:cubicBezTo>
                    <a:pt x="1535" y="1318"/>
                    <a:pt x="1546" y="1318"/>
                    <a:pt x="1557" y="1318"/>
                  </a:cubicBezTo>
                  <a:cubicBezTo>
                    <a:pt x="2459" y="1318"/>
                    <a:pt x="3195" y="833"/>
                    <a:pt x="3548" y="68"/>
                  </a:cubicBezTo>
                  <a:cubicBezTo>
                    <a:pt x="3565" y="34"/>
                    <a:pt x="3534" y="1"/>
                    <a:pt x="35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69"/>
            <p:cNvSpPr/>
            <p:nvPr/>
          </p:nvSpPr>
          <p:spPr>
            <a:xfrm>
              <a:off x="1604650" y="3216025"/>
              <a:ext cx="77125" cy="28350"/>
            </a:xfrm>
            <a:custGeom>
              <a:rect b="b" l="l" r="r" t="t"/>
              <a:pathLst>
                <a:path extrusionOk="0" h="1134" w="3085">
                  <a:moveTo>
                    <a:pt x="1776" y="0"/>
                  </a:moveTo>
                  <a:cubicBezTo>
                    <a:pt x="1016" y="0"/>
                    <a:pt x="231" y="391"/>
                    <a:pt x="1" y="1083"/>
                  </a:cubicBezTo>
                  <a:cubicBezTo>
                    <a:pt x="1" y="1108"/>
                    <a:pt x="24" y="1134"/>
                    <a:pt x="47" y="1134"/>
                  </a:cubicBezTo>
                  <a:cubicBezTo>
                    <a:pt x="56" y="1134"/>
                    <a:pt x="65" y="1129"/>
                    <a:pt x="72" y="1119"/>
                  </a:cubicBezTo>
                  <a:cubicBezTo>
                    <a:pt x="441" y="702"/>
                    <a:pt x="751" y="333"/>
                    <a:pt x="1346" y="190"/>
                  </a:cubicBezTo>
                  <a:cubicBezTo>
                    <a:pt x="1485" y="159"/>
                    <a:pt x="1619" y="144"/>
                    <a:pt x="1750" y="144"/>
                  </a:cubicBezTo>
                  <a:cubicBezTo>
                    <a:pt x="2214" y="144"/>
                    <a:pt x="2633" y="322"/>
                    <a:pt x="3061" y="535"/>
                  </a:cubicBezTo>
                  <a:cubicBezTo>
                    <a:pt x="3072" y="535"/>
                    <a:pt x="3084" y="535"/>
                    <a:pt x="3072" y="523"/>
                  </a:cubicBezTo>
                  <a:cubicBezTo>
                    <a:pt x="2758" y="166"/>
                    <a:pt x="2272" y="0"/>
                    <a:pt x="177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69"/>
            <p:cNvSpPr/>
            <p:nvPr/>
          </p:nvSpPr>
          <p:spPr>
            <a:xfrm>
              <a:off x="1529350" y="3212575"/>
              <a:ext cx="11250" cy="139000"/>
            </a:xfrm>
            <a:custGeom>
              <a:rect b="b" l="l" r="r" t="t"/>
              <a:pathLst>
                <a:path extrusionOk="0" h="5560" w="450">
                  <a:moveTo>
                    <a:pt x="256" y="1"/>
                  </a:moveTo>
                  <a:cubicBezTo>
                    <a:pt x="247" y="1"/>
                    <a:pt x="238" y="7"/>
                    <a:pt x="238" y="18"/>
                  </a:cubicBezTo>
                  <a:cubicBezTo>
                    <a:pt x="0" y="1852"/>
                    <a:pt x="60" y="3745"/>
                    <a:pt x="417" y="5555"/>
                  </a:cubicBezTo>
                  <a:cubicBezTo>
                    <a:pt x="417" y="5558"/>
                    <a:pt x="420" y="5560"/>
                    <a:pt x="424" y="5560"/>
                  </a:cubicBezTo>
                  <a:cubicBezTo>
                    <a:pt x="434" y="5560"/>
                    <a:pt x="449" y="5551"/>
                    <a:pt x="441" y="5543"/>
                  </a:cubicBezTo>
                  <a:cubicBezTo>
                    <a:pt x="250" y="3686"/>
                    <a:pt x="179" y="1888"/>
                    <a:pt x="274" y="18"/>
                  </a:cubicBezTo>
                  <a:cubicBezTo>
                    <a:pt x="274" y="7"/>
                    <a:pt x="265" y="1"/>
                    <a:pt x="2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69"/>
            <p:cNvSpPr/>
            <p:nvPr/>
          </p:nvSpPr>
          <p:spPr>
            <a:xfrm>
              <a:off x="1536775" y="3129250"/>
              <a:ext cx="42150" cy="66175"/>
            </a:xfrm>
            <a:custGeom>
              <a:rect b="b" l="l" r="r" t="t"/>
              <a:pathLst>
                <a:path extrusionOk="0" h="2647" w="1686">
                  <a:moveTo>
                    <a:pt x="1630" y="0"/>
                  </a:moveTo>
                  <a:cubicBezTo>
                    <a:pt x="1623" y="0"/>
                    <a:pt x="1616" y="2"/>
                    <a:pt x="1608" y="6"/>
                  </a:cubicBezTo>
                  <a:cubicBezTo>
                    <a:pt x="596" y="589"/>
                    <a:pt x="13" y="1518"/>
                    <a:pt x="1" y="2637"/>
                  </a:cubicBezTo>
                  <a:cubicBezTo>
                    <a:pt x="1" y="2643"/>
                    <a:pt x="7" y="2646"/>
                    <a:pt x="13" y="2646"/>
                  </a:cubicBezTo>
                  <a:cubicBezTo>
                    <a:pt x="19" y="2646"/>
                    <a:pt x="25" y="2643"/>
                    <a:pt x="25" y="2637"/>
                  </a:cubicBezTo>
                  <a:cubicBezTo>
                    <a:pt x="168" y="1613"/>
                    <a:pt x="763" y="661"/>
                    <a:pt x="1656" y="65"/>
                  </a:cubicBezTo>
                  <a:cubicBezTo>
                    <a:pt x="1686" y="45"/>
                    <a:pt x="1666" y="0"/>
                    <a:pt x="16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69"/>
            <p:cNvSpPr/>
            <p:nvPr/>
          </p:nvSpPr>
          <p:spPr>
            <a:xfrm>
              <a:off x="1687575" y="3199800"/>
              <a:ext cx="40925" cy="104875"/>
            </a:xfrm>
            <a:custGeom>
              <a:rect b="b" l="l" r="r" t="t"/>
              <a:pathLst>
                <a:path extrusionOk="0" h="4195" w="1637">
                  <a:moveTo>
                    <a:pt x="66" y="1"/>
                  </a:moveTo>
                  <a:cubicBezTo>
                    <a:pt x="21" y="1"/>
                    <a:pt x="0" y="58"/>
                    <a:pt x="41" y="89"/>
                  </a:cubicBezTo>
                  <a:cubicBezTo>
                    <a:pt x="1494" y="1053"/>
                    <a:pt x="1220" y="2911"/>
                    <a:pt x="494" y="4173"/>
                  </a:cubicBezTo>
                  <a:cubicBezTo>
                    <a:pt x="485" y="4181"/>
                    <a:pt x="494" y="4195"/>
                    <a:pt x="504" y="4195"/>
                  </a:cubicBezTo>
                  <a:cubicBezTo>
                    <a:pt x="509" y="4195"/>
                    <a:pt x="514" y="4192"/>
                    <a:pt x="517" y="4185"/>
                  </a:cubicBezTo>
                  <a:cubicBezTo>
                    <a:pt x="1506" y="3113"/>
                    <a:pt x="1637" y="732"/>
                    <a:pt x="89" y="6"/>
                  </a:cubicBezTo>
                  <a:cubicBezTo>
                    <a:pt x="81" y="2"/>
                    <a:pt x="73"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69"/>
            <p:cNvSpPr/>
            <p:nvPr/>
          </p:nvSpPr>
          <p:spPr>
            <a:xfrm>
              <a:off x="1553150" y="3194175"/>
              <a:ext cx="48925" cy="111850"/>
            </a:xfrm>
            <a:custGeom>
              <a:rect b="b" l="l" r="r" t="t"/>
              <a:pathLst>
                <a:path extrusionOk="0" h="4474" w="1957">
                  <a:moveTo>
                    <a:pt x="1860" y="0"/>
                  </a:moveTo>
                  <a:cubicBezTo>
                    <a:pt x="1852" y="0"/>
                    <a:pt x="1843" y="1"/>
                    <a:pt x="1834" y="4"/>
                  </a:cubicBezTo>
                  <a:cubicBezTo>
                    <a:pt x="1" y="731"/>
                    <a:pt x="132" y="3302"/>
                    <a:pt x="1346" y="4469"/>
                  </a:cubicBezTo>
                  <a:cubicBezTo>
                    <a:pt x="1353" y="4472"/>
                    <a:pt x="1359" y="4474"/>
                    <a:pt x="1365" y="4474"/>
                  </a:cubicBezTo>
                  <a:cubicBezTo>
                    <a:pt x="1380" y="4474"/>
                    <a:pt x="1391" y="4463"/>
                    <a:pt x="1382" y="4445"/>
                  </a:cubicBezTo>
                  <a:cubicBezTo>
                    <a:pt x="394" y="3112"/>
                    <a:pt x="72" y="1005"/>
                    <a:pt x="1894" y="100"/>
                  </a:cubicBezTo>
                  <a:cubicBezTo>
                    <a:pt x="1957" y="68"/>
                    <a:pt x="1918" y="0"/>
                    <a:pt x="18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69"/>
            <p:cNvSpPr/>
            <p:nvPr/>
          </p:nvSpPr>
          <p:spPr>
            <a:xfrm>
              <a:off x="1552275" y="3257900"/>
              <a:ext cx="10250" cy="19700"/>
            </a:xfrm>
            <a:custGeom>
              <a:rect b="b" l="l" r="r" t="t"/>
              <a:pathLst>
                <a:path extrusionOk="0" h="788" w="410">
                  <a:moveTo>
                    <a:pt x="85" y="0"/>
                  </a:moveTo>
                  <a:cubicBezTo>
                    <a:pt x="66" y="0"/>
                    <a:pt x="48" y="9"/>
                    <a:pt x="48" y="27"/>
                  </a:cubicBezTo>
                  <a:cubicBezTo>
                    <a:pt x="0" y="301"/>
                    <a:pt x="155" y="599"/>
                    <a:pt x="357" y="777"/>
                  </a:cubicBezTo>
                  <a:cubicBezTo>
                    <a:pt x="364" y="784"/>
                    <a:pt x="372" y="787"/>
                    <a:pt x="379" y="787"/>
                  </a:cubicBezTo>
                  <a:cubicBezTo>
                    <a:pt x="397" y="787"/>
                    <a:pt x="410" y="770"/>
                    <a:pt x="393" y="753"/>
                  </a:cubicBezTo>
                  <a:cubicBezTo>
                    <a:pt x="322" y="646"/>
                    <a:pt x="250" y="515"/>
                    <a:pt x="203" y="396"/>
                  </a:cubicBezTo>
                  <a:cubicBezTo>
                    <a:pt x="155" y="277"/>
                    <a:pt x="155" y="146"/>
                    <a:pt x="131" y="27"/>
                  </a:cubicBezTo>
                  <a:cubicBezTo>
                    <a:pt x="125" y="9"/>
                    <a:pt x="104" y="0"/>
                    <a:pt x="8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69"/>
            <p:cNvSpPr/>
            <p:nvPr/>
          </p:nvSpPr>
          <p:spPr>
            <a:xfrm>
              <a:off x="1553250" y="3368350"/>
              <a:ext cx="30300" cy="7350"/>
            </a:xfrm>
            <a:custGeom>
              <a:rect b="b" l="l" r="r" t="t"/>
              <a:pathLst>
                <a:path extrusionOk="0" h="294" w="1212">
                  <a:moveTo>
                    <a:pt x="57" y="1"/>
                  </a:moveTo>
                  <a:cubicBezTo>
                    <a:pt x="26" y="1"/>
                    <a:pt x="1" y="41"/>
                    <a:pt x="33" y="62"/>
                  </a:cubicBezTo>
                  <a:cubicBezTo>
                    <a:pt x="233" y="219"/>
                    <a:pt x="569" y="293"/>
                    <a:pt x="865" y="293"/>
                  </a:cubicBezTo>
                  <a:cubicBezTo>
                    <a:pt x="973" y="293"/>
                    <a:pt x="1075" y="284"/>
                    <a:pt x="1164" y="264"/>
                  </a:cubicBezTo>
                  <a:cubicBezTo>
                    <a:pt x="1211" y="264"/>
                    <a:pt x="1199" y="193"/>
                    <a:pt x="1152" y="193"/>
                  </a:cubicBezTo>
                  <a:cubicBezTo>
                    <a:pt x="961" y="193"/>
                    <a:pt x="771" y="193"/>
                    <a:pt x="568" y="157"/>
                  </a:cubicBezTo>
                  <a:cubicBezTo>
                    <a:pt x="402" y="122"/>
                    <a:pt x="247" y="38"/>
                    <a:pt x="68" y="3"/>
                  </a:cubicBezTo>
                  <a:cubicBezTo>
                    <a:pt x="64" y="1"/>
                    <a:pt x="61"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69"/>
            <p:cNvSpPr/>
            <p:nvPr/>
          </p:nvSpPr>
          <p:spPr>
            <a:xfrm>
              <a:off x="1621925" y="3379700"/>
              <a:ext cx="39300" cy="3275"/>
            </a:xfrm>
            <a:custGeom>
              <a:rect b="b" l="l" r="r" t="t"/>
              <a:pathLst>
                <a:path extrusionOk="0" h="131" w="1572">
                  <a:moveTo>
                    <a:pt x="1548" y="1"/>
                  </a:moveTo>
                  <a:cubicBezTo>
                    <a:pt x="1452" y="52"/>
                    <a:pt x="1324" y="65"/>
                    <a:pt x="1192" y="65"/>
                  </a:cubicBezTo>
                  <a:cubicBezTo>
                    <a:pt x="1045" y="65"/>
                    <a:pt x="893" y="49"/>
                    <a:pt x="774" y="49"/>
                  </a:cubicBezTo>
                  <a:cubicBezTo>
                    <a:pt x="655" y="43"/>
                    <a:pt x="533" y="40"/>
                    <a:pt x="409" y="40"/>
                  </a:cubicBezTo>
                  <a:cubicBezTo>
                    <a:pt x="286" y="40"/>
                    <a:pt x="161" y="43"/>
                    <a:pt x="36" y="49"/>
                  </a:cubicBezTo>
                  <a:cubicBezTo>
                    <a:pt x="0" y="61"/>
                    <a:pt x="0" y="108"/>
                    <a:pt x="36" y="120"/>
                  </a:cubicBezTo>
                  <a:cubicBezTo>
                    <a:pt x="151" y="128"/>
                    <a:pt x="265" y="131"/>
                    <a:pt x="378" y="131"/>
                  </a:cubicBezTo>
                  <a:cubicBezTo>
                    <a:pt x="605" y="131"/>
                    <a:pt x="830" y="120"/>
                    <a:pt x="1060" y="120"/>
                  </a:cubicBezTo>
                  <a:cubicBezTo>
                    <a:pt x="1123" y="120"/>
                    <a:pt x="1187" y="124"/>
                    <a:pt x="1250" y="124"/>
                  </a:cubicBezTo>
                  <a:cubicBezTo>
                    <a:pt x="1365" y="124"/>
                    <a:pt x="1475" y="110"/>
                    <a:pt x="1560" y="25"/>
                  </a:cubicBezTo>
                  <a:cubicBezTo>
                    <a:pt x="1572" y="13"/>
                    <a:pt x="1560" y="1"/>
                    <a:pt x="15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69"/>
            <p:cNvSpPr/>
            <p:nvPr/>
          </p:nvSpPr>
          <p:spPr>
            <a:xfrm>
              <a:off x="1627575" y="3117425"/>
              <a:ext cx="26800" cy="3000"/>
            </a:xfrm>
            <a:custGeom>
              <a:rect b="b" l="l" r="r" t="t"/>
              <a:pathLst>
                <a:path extrusionOk="0" h="120" w="1072">
                  <a:moveTo>
                    <a:pt x="517" y="1"/>
                  </a:moveTo>
                  <a:cubicBezTo>
                    <a:pt x="360" y="1"/>
                    <a:pt x="204" y="10"/>
                    <a:pt x="60" y="26"/>
                  </a:cubicBezTo>
                  <a:cubicBezTo>
                    <a:pt x="0" y="26"/>
                    <a:pt x="0" y="86"/>
                    <a:pt x="60" y="98"/>
                  </a:cubicBezTo>
                  <a:cubicBezTo>
                    <a:pt x="190" y="113"/>
                    <a:pt x="330" y="119"/>
                    <a:pt x="471" y="119"/>
                  </a:cubicBezTo>
                  <a:cubicBezTo>
                    <a:pt x="668" y="119"/>
                    <a:pt x="868" y="107"/>
                    <a:pt x="1048" y="86"/>
                  </a:cubicBezTo>
                  <a:cubicBezTo>
                    <a:pt x="1072" y="74"/>
                    <a:pt x="1072" y="38"/>
                    <a:pt x="1048" y="38"/>
                  </a:cubicBezTo>
                  <a:cubicBezTo>
                    <a:pt x="882" y="13"/>
                    <a:pt x="699" y="1"/>
                    <a:pt x="5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2" name="Google Shape;912;p69"/>
          <p:cNvSpPr/>
          <p:nvPr/>
        </p:nvSpPr>
        <p:spPr>
          <a:xfrm rot="-8358983">
            <a:off x="8461797" y="301326"/>
            <a:ext cx="175233" cy="425832"/>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69"/>
          <p:cNvSpPr/>
          <p:nvPr/>
        </p:nvSpPr>
        <p:spPr>
          <a:xfrm rot="2441017">
            <a:off x="8723047" y="301326"/>
            <a:ext cx="175233" cy="425832"/>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69"/>
          <p:cNvSpPr txBox="1"/>
          <p:nvPr>
            <p:ph type="title"/>
          </p:nvPr>
        </p:nvSpPr>
        <p:spPr>
          <a:xfrm>
            <a:off x="713275" y="445025"/>
            <a:ext cx="7717500" cy="738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915" name="Google Shape;915;p69"/>
          <p:cNvSpPr txBox="1"/>
          <p:nvPr>
            <p:ph idx="2" type="title"/>
          </p:nvPr>
        </p:nvSpPr>
        <p:spPr>
          <a:xfrm>
            <a:off x="874700" y="3442026"/>
            <a:ext cx="20826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16" name="Google Shape;916;p69"/>
          <p:cNvSpPr txBox="1"/>
          <p:nvPr>
            <p:ph idx="1" type="subTitle"/>
          </p:nvPr>
        </p:nvSpPr>
        <p:spPr>
          <a:xfrm>
            <a:off x="874700" y="3871575"/>
            <a:ext cx="2082600" cy="61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17" name="Google Shape;917;p69"/>
          <p:cNvSpPr txBox="1"/>
          <p:nvPr>
            <p:ph idx="3" type="title"/>
          </p:nvPr>
        </p:nvSpPr>
        <p:spPr>
          <a:xfrm>
            <a:off x="3530785" y="3442025"/>
            <a:ext cx="20826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18" name="Google Shape;918;p69"/>
          <p:cNvSpPr txBox="1"/>
          <p:nvPr>
            <p:ph idx="4" type="subTitle"/>
          </p:nvPr>
        </p:nvSpPr>
        <p:spPr>
          <a:xfrm>
            <a:off x="3530775" y="3871575"/>
            <a:ext cx="2082600" cy="61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19" name="Google Shape;919;p69"/>
          <p:cNvSpPr txBox="1"/>
          <p:nvPr>
            <p:ph idx="5" type="title"/>
          </p:nvPr>
        </p:nvSpPr>
        <p:spPr>
          <a:xfrm>
            <a:off x="6186775" y="3442025"/>
            <a:ext cx="20826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20" name="Google Shape;920;p69"/>
          <p:cNvSpPr txBox="1"/>
          <p:nvPr>
            <p:ph idx="6" type="subTitle"/>
          </p:nvPr>
        </p:nvSpPr>
        <p:spPr>
          <a:xfrm>
            <a:off x="6186775" y="3871575"/>
            <a:ext cx="2082600" cy="61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21" name="Google Shape;921;p69"/>
          <p:cNvSpPr txBox="1"/>
          <p:nvPr>
            <p:ph idx="7" type="title"/>
          </p:nvPr>
        </p:nvSpPr>
        <p:spPr>
          <a:xfrm>
            <a:off x="874700" y="1689375"/>
            <a:ext cx="20826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22" name="Google Shape;922;p69"/>
          <p:cNvSpPr txBox="1"/>
          <p:nvPr>
            <p:ph idx="8" type="subTitle"/>
          </p:nvPr>
        </p:nvSpPr>
        <p:spPr>
          <a:xfrm>
            <a:off x="874700" y="2118924"/>
            <a:ext cx="2082600" cy="61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23" name="Google Shape;923;p69"/>
          <p:cNvSpPr txBox="1"/>
          <p:nvPr>
            <p:ph idx="9" type="title"/>
          </p:nvPr>
        </p:nvSpPr>
        <p:spPr>
          <a:xfrm>
            <a:off x="3530785" y="1689375"/>
            <a:ext cx="20826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24" name="Google Shape;924;p69"/>
          <p:cNvSpPr txBox="1"/>
          <p:nvPr>
            <p:ph idx="13" type="subTitle"/>
          </p:nvPr>
        </p:nvSpPr>
        <p:spPr>
          <a:xfrm>
            <a:off x="3530775" y="2118925"/>
            <a:ext cx="2082600" cy="61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25" name="Google Shape;925;p69"/>
          <p:cNvSpPr txBox="1"/>
          <p:nvPr>
            <p:ph idx="14" type="title"/>
          </p:nvPr>
        </p:nvSpPr>
        <p:spPr>
          <a:xfrm>
            <a:off x="6186775" y="1689375"/>
            <a:ext cx="20826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26" name="Google Shape;926;p69"/>
          <p:cNvSpPr txBox="1"/>
          <p:nvPr>
            <p:ph idx="15" type="subTitle"/>
          </p:nvPr>
        </p:nvSpPr>
        <p:spPr>
          <a:xfrm>
            <a:off x="6186775" y="2118925"/>
            <a:ext cx="2082600" cy="61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27" name="Google Shape;927;p69"/>
          <p:cNvSpPr/>
          <p:nvPr/>
        </p:nvSpPr>
        <p:spPr>
          <a:xfrm flipH="1">
            <a:off x="8007925" y="4604094"/>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28" name="Google Shape;928;p69"/>
          <p:cNvGrpSpPr/>
          <p:nvPr/>
        </p:nvGrpSpPr>
        <p:grpSpPr>
          <a:xfrm>
            <a:off x="3812889" y="4916102"/>
            <a:ext cx="1518374" cy="261900"/>
            <a:chOff x="5455000" y="4162752"/>
            <a:chExt cx="1518374" cy="261900"/>
          </a:xfrm>
        </p:grpSpPr>
        <p:sp>
          <p:nvSpPr>
            <p:cNvPr id="929" name="Google Shape;929;p69"/>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69"/>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69"/>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69"/>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69"/>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69"/>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5" name="Google Shape;935;p69"/>
          <p:cNvGrpSpPr/>
          <p:nvPr/>
        </p:nvGrpSpPr>
        <p:grpSpPr>
          <a:xfrm>
            <a:off x="3812889" y="-43073"/>
            <a:ext cx="1518374" cy="261900"/>
            <a:chOff x="5455000" y="4162752"/>
            <a:chExt cx="1518374" cy="261900"/>
          </a:xfrm>
        </p:grpSpPr>
        <p:sp>
          <p:nvSpPr>
            <p:cNvPr id="936" name="Google Shape;936;p69"/>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69"/>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69"/>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69"/>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69"/>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69"/>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2" name="Google Shape;942;p69"/>
          <p:cNvGrpSpPr/>
          <p:nvPr/>
        </p:nvGrpSpPr>
        <p:grpSpPr>
          <a:xfrm>
            <a:off x="8522263" y="4604094"/>
            <a:ext cx="378900" cy="378900"/>
            <a:chOff x="724425" y="724425"/>
            <a:chExt cx="378900" cy="378900"/>
          </a:xfrm>
        </p:grpSpPr>
        <p:sp>
          <p:nvSpPr>
            <p:cNvPr id="943" name="Google Shape;943;p69"/>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69"/>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69"/>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6" name="Google Shape;946;p69"/>
          <p:cNvSpPr/>
          <p:nvPr/>
        </p:nvSpPr>
        <p:spPr>
          <a:xfrm rot="-5400000">
            <a:off x="835707" y="4682481"/>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7" name="Google Shape;947;p69"/>
          <p:cNvGrpSpPr/>
          <p:nvPr/>
        </p:nvGrpSpPr>
        <p:grpSpPr>
          <a:xfrm>
            <a:off x="225811" y="3900131"/>
            <a:ext cx="237012" cy="1057876"/>
            <a:chOff x="2388375" y="1891700"/>
            <a:chExt cx="131600" cy="587350"/>
          </a:xfrm>
        </p:grpSpPr>
        <p:sp>
          <p:nvSpPr>
            <p:cNvPr id="948" name="Google Shape;948;p69"/>
            <p:cNvSpPr/>
            <p:nvPr/>
          </p:nvSpPr>
          <p:spPr>
            <a:xfrm>
              <a:off x="2388375" y="1891700"/>
              <a:ext cx="131600" cy="587350"/>
            </a:xfrm>
            <a:custGeom>
              <a:rect b="b" l="l" r="r" t="t"/>
              <a:pathLst>
                <a:path extrusionOk="0" h="23494" w="5264">
                  <a:moveTo>
                    <a:pt x="2099" y="148"/>
                  </a:moveTo>
                  <a:cubicBezTo>
                    <a:pt x="2519" y="148"/>
                    <a:pt x="2939" y="168"/>
                    <a:pt x="3358" y="168"/>
                  </a:cubicBezTo>
                  <a:cubicBezTo>
                    <a:pt x="3275" y="799"/>
                    <a:pt x="3227" y="1419"/>
                    <a:pt x="3192" y="2050"/>
                  </a:cubicBezTo>
                  <a:lnTo>
                    <a:pt x="3084" y="2050"/>
                  </a:lnTo>
                  <a:cubicBezTo>
                    <a:pt x="3049" y="2050"/>
                    <a:pt x="3025" y="2062"/>
                    <a:pt x="3001" y="2062"/>
                  </a:cubicBezTo>
                  <a:cubicBezTo>
                    <a:pt x="2989" y="1681"/>
                    <a:pt x="2918" y="1300"/>
                    <a:pt x="2834" y="919"/>
                  </a:cubicBezTo>
                  <a:cubicBezTo>
                    <a:pt x="2834" y="915"/>
                    <a:pt x="2832" y="914"/>
                    <a:pt x="2830" y="914"/>
                  </a:cubicBezTo>
                  <a:cubicBezTo>
                    <a:pt x="2824" y="914"/>
                    <a:pt x="2814" y="922"/>
                    <a:pt x="2823" y="930"/>
                  </a:cubicBezTo>
                  <a:cubicBezTo>
                    <a:pt x="2858" y="1311"/>
                    <a:pt x="2858" y="1692"/>
                    <a:pt x="2870" y="2073"/>
                  </a:cubicBezTo>
                  <a:cubicBezTo>
                    <a:pt x="2811" y="2073"/>
                    <a:pt x="2751" y="2085"/>
                    <a:pt x="2692" y="2085"/>
                  </a:cubicBezTo>
                  <a:lnTo>
                    <a:pt x="2549" y="2085"/>
                  </a:lnTo>
                  <a:cubicBezTo>
                    <a:pt x="2561" y="1835"/>
                    <a:pt x="2537" y="1573"/>
                    <a:pt x="2525" y="1323"/>
                  </a:cubicBezTo>
                  <a:lnTo>
                    <a:pt x="2513" y="1323"/>
                  </a:lnTo>
                  <a:cubicBezTo>
                    <a:pt x="2477" y="1573"/>
                    <a:pt x="2442" y="1823"/>
                    <a:pt x="2430" y="2085"/>
                  </a:cubicBezTo>
                  <a:lnTo>
                    <a:pt x="2168" y="2085"/>
                  </a:lnTo>
                  <a:cubicBezTo>
                    <a:pt x="2180" y="1692"/>
                    <a:pt x="2156" y="1288"/>
                    <a:pt x="2120" y="895"/>
                  </a:cubicBezTo>
                  <a:cubicBezTo>
                    <a:pt x="2120" y="889"/>
                    <a:pt x="2114" y="886"/>
                    <a:pt x="2108" y="886"/>
                  </a:cubicBezTo>
                  <a:cubicBezTo>
                    <a:pt x="2102" y="886"/>
                    <a:pt x="2096" y="889"/>
                    <a:pt x="2096" y="895"/>
                  </a:cubicBezTo>
                  <a:cubicBezTo>
                    <a:pt x="2108" y="1300"/>
                    <a:pt x="2096" y="1692"/>
                    <a:pt x="2096" y="2097"/>
                  </a:cubicBezTo>
                  <a:cubicBezTo>
                    <a:pt x="2013" y="2097"/>
                    <a:pt x="1930" y="2097"/>
                    <a:pt x="1846" y="2109"/>
                  </a:cubicBezTo>
                  <a:cubicBezTo>
                    <a:pt x="1811" y="1454"/>
                    <a:pt x="1751" y="799"/>
                    <a:pt x="1668" y="157"/>
                  </a:cubicBezTo>
                  <a:lnTo>
                    <a:pt x="1680" y="157"/>
                  </a:lnTo>
                  <a:cubicBezTo>
                    <a:pt x="1819" y="151"/>
                    <a:pt x="1959" y="148"/>
                    <a:pt x="2099" y="148"/>
                  </a:cubicBezTo>
                  <a:close/>
                  <a:moveTo>
                    <a:pt x="3120" y="2359"/>
                  </a:moveTo>
                  <a:cubicBezTo>
                    <a:pt x="3132" y="2371"/>
                    <a:pt x="3156" y="2383"/>
                    <a:pt x="3180" y="2395"/>
                  </a:cubicBezTo>
                  <a:cubicBezTo>
                    <a:pt x="3120" y="4169"/>
                    <a:pt x="3180" y="5967"/>
                    <a:pt x="3180" y="7729"/>
                  </a:cubicBezTo>
                  <a:cubicBezTo>
                    <a:pt x="3192" y="9003"/>
                    <a:pt x="3168" y="10277"/>
                    <a:pt x="3204" y="11539"/>
                  </a:cubicBezTo>
                  <a:cubicBezTo>
                    <a:pt x="3227" y="12670"/>
                    <a:pt x="3168" y="13873"/>
                    <a:pt x="3382" y="14980"/>
                  </a:cubicBezTo>
                  <a:cubicBezTo>
                    <a:pt x="2965" y="14956"/>
                    <a:pt x="2549" y="14932"/>
                    <a:pt x="2120" y="14920"/>
                  </a:cubicBezTo>
                  <a:cubicBezTo>
                    <a:pt x="2025" y="14920"/>
                    <a:pt x="1918" y="14908"/>
                    <a:pt x="1799" y="14908"/>
                  </a:cubicBezTo>
                  <a:cubicBezTo>
                    <a:pt x="2001" y="13813"/>
                    <a:pt x="1930" y="12646"/>
                    <a:pt x="1941" y="11539"/>
                  </a:cubicBezTo>
                  <a:cubicBezTo>
                    <a:pt x="1953" y="10265"/>
                    <a:pt x="1930" y="8991"/>
                    <a:pt x="1918" y="7729"/>
                  </a:cubicBezTo>
                  <a:cubicBezTo>
                    <a:pt x="1894" y="5967"/>
                    <a:pt x="1953" y="4181"/>
                    <a:pt x="1858" y="2407"/>
                  </a:cubicBezTo>
                  <a:lnTo>
                    <a:pt x="1858" y="2407"/>
                  </a:lnTo>
                  <a:cubicBezTo>
                    <a:pt x="1953" y="2419"/>
                    <a:pt x="2037" y="2419"/>
                    <a:pt x="2120" y="2419"/>
                  </a:cubicBezTo>
                  <a:cubicBezTo>
                    <a:pt x="2217" y="2422"/>
                    <a:pt x="2314" y="2425"/>
                    <a:pt x="2412" y="2425"/>
                  </a:cubicBezTo>
                  <a:cubicBezTo>
                    <a:pt x="2652" y="2425"/>
                    <a:pt x="2892" y="2410"/>
                    <a:pt x="3120" y="2359"/>
                  </a:cubicBezTo>
                  <a:close/>
                  <a:moveTo>
                    <a:pt x="1317" y="15154"/>
                  </a:moveTo>
                  <a:cubicBezTo>
                    <a:pt x="1662" y="15154"/>
                    <a:pt x="2044" y="15206"/>
                    <a:pt x="2299" y="15206"/>
                  </a:cubicBezTo>
                  <a:lnTo>
                    <a:pt x="2370" y="15206"/>
                  </a:lnTo>
                  <a:cubicBezTo>
                    <a:pt x="2834" y="15242"/>
                    <a:pt x="3287" y="15254"/>
                    <a:pt x="3751" y="15277"/>
                  </a:cubicBezTo>
                  <a:cubicBezTo>
                    <a:pt x="3863" y="15277"/>
                    <a:pt x="3971" y="15272"/>
                    <a:pt x="4074" y="15272"/>
                  </a:cubicBezTo>
                  <a:cubicBezTo>
                    <a:pt x="4267" y="15272"/>
                    <a:pt x="4445" y="15292"/>
                    <a:pt x="4608" y="15408"/>
                  </a:cubicBezTo>
                  <a:cubicBezTo>
                    <a:pt x="4620" y="15420"/>
                    <a:pt x="4620" y="15420"/>
                    <a:pt x="4632" y="15432"/>
                  </a:cubicBezTo>
                  <a:cubicBezTo>
                    <a:pt x="4585" y="15430"/>
                    <a:pt x="4537" y="15429"/>
                    <a:pt x="4488" y="15429"/>
                  </a:cubicBezTo>
                  <a:cubicBezTo>
                    <a:pt x="4296" y="15429"/>
                    <a:pt x="4104" y="15444"/>
                    <a:pt x="3942" y="15444"/>
                  </a:cubicBezTo>
                  <a:cubicBezTo>
                    <a:pt x="3744" y="15444"/>
                    <a:pt x="3543" y="15436"/>
                    <a:pt x="3340" y="15436"/>
                  </a:cubicBezTo>
                  <a:cubicBezTo>
                    <a:pt x="3188" y="15436"/>
                    <a:pt x="3035" y="15441"/>
                    <a:pt x="2882" y="15456"/>
                  </a:cubicBezTo>
                  <a:cubicBezTo>
                    <a:pt x="3180" y="15539"/>
                    <a:pt x="3489" y="15551"/>
                    <a:pt x="3799" y="15575"/>
                  </a:cubicBezTo>
                  <a:cubicBezTo>
                    <a:pt x="3942" y="15587"/>
                    <a:pt x="4097" y="15599"/>
                    <a:pt x="4239" y="15611"/>
                  </a:cubicBezTo>
                  <a:cubicBezTo>
                    <a:pt x="4335" y="15623"/>
                    <a:pt x="4656" y="15611"/>
                    <a:pt x="4787" y="15658"/>
                  </a:cubicBezTo>
                  <a:cubicBezTo>
                    <a:pt x="4811" y="15730"/>
                    <a:pt x="4775" y="15789"/>
                    <a:pt x="4716" y="15861"/>
                  </a:cubicBezTo>
                  <a:cubicBezTo>
                    <a:pt x="4620" y="15849"/>
                    <a:pt x="4522" y="15846"/>
                    <a:pt x="4424" y="15846"/>
                  </a:cubicBezTo>
                  <a:cubicBezTo>
                    <a:pt x="4326" y="15846"/>
                    <a:pt x="4227" y="15849"/>
                    <a:pt x="4132" y="15849"/>
                  </a:cubicBezTo>
                  <a:cubicBezTo>
                    <a:pt x="3882" y="15837"/>
                    <a:pt x="3644" y="15837"/>
                    <a:pt x="3394" y="15825"/>
                  </a:cubicBezTo>
                  <a:cubicBezTo>
                    <a:pt x="3370" y="15825"/>
                    <a:pt x="3370" y="15861"/>
                    <a:pt x="3394" y="15861"/>
                  </a:cubicBezTo>
                  <a:cubicBezTo>
                    <a:pt x="3620" y="15885"/>
                    <a:pt x="3846" y="15897"/>
                    <a:pt x="4073" y="15920"/>
                  </a:cubicBezTo>
                  <a:cubicBezTo>
                    <a:pt x="4227" y="15944"/>
                    <a:pt x="4382" y="15968"/>
                    <a:pt x="4537" y="15980"/>
                  </a:cubicBezTo>
                  <a:cubicBezTo>
                    <a:pt x="4501" y="16004"/>
                    <a:pt x="4454" y="16016"/>
                    <a:pt x="4394" y="16039"/>
                  </a:cubicBezTo>
                  <a:cubicBezTo>
                    <a:pt x="4273" y="16076"/>
                    <a:pt x="4111" y="16089"/>
                    <a:pt x="3933" y="16089"/>
                  </a:cubicBezTo>
                  <a:cubicBezTo>
                    <a:pt x="3532" y="16089"/>
                    <a:pt x="3048" y="16024"/>
                    <a:pt x="2751" y="16016"/>
                  </a:cubicBezTo>
                  <a:cubicBezTo>
                    <a:pt x="2215" y="16004"/>
                    <a:pt x="1656" y="16028"/>
                    <a:pt x="1108" y="15980"/>
                  </a:cubicBezTo>
                  <a:cubicBezTo>
                    <a:pt x="929" y="15956"/>
                    <a:pt x="739" y="15908"/>
                    <a:pt x="596" y="15813"/>
                  </a:cubicBezTo>
                  <a:lnTo>
                    <a:pt x="596" y="15813"/>
                  </a:lnTo>
                  <a:cubicBezTo>
                    <a:pt x="863" y="15829"/>
                    <a:pt x="1137" y="15840"/>
                    <a:pt x="1411" y="15840"/>
                  </a:cubicBezTo>
                  <a:cubicBezTo>
                    <a:pt x="1748" y="15840"/>
                    <a:pt x="2084" y="15823"/>
                    <a:pt x="2406" y="15778"/>
                  </a:cubicBezTo>
                  <a:cubicBezTo>
                    <a:pt x="2418" y="15778"/>
                    <a:pt x="2418" y="15766"/>
                    <a:pt x="2406" y="15766"/>
                  </a:cubicBezTo>
                  <a:cubicBezTo>
                    <a:pt x="1763" y="15694"/>
                    <a:pt x="1096" y="15682"/>
                    <a:pt x="441" y="15647"/>
                  </a:cubicBezTo>
                  <a:cubicBezTo>
                    <a:pt x="441" y="15623"/>
                    <a:pt x="441" y="15611"/>
                    <a:pt x="441" y="15599"/>
                  </a:cubicBezTo>
                  <a:cubicBezTo>
                    <a:pt x="493" y="15603"/>
                    <a:pt x="544" y="15604"/>
                    <a:pt x="596" y="15604"/>
                  </a:cubicBezTo>
                  <a:cubicBezTo>
                    <a:pt x="699" y="15604"/>
                    <a:pt x="802" y="15599"/>
                    <a:pt x="906" y="15599"/>
                  </a:cubicBezTo>
                  <a:cubicBezTo>
                    <a:pt x="1144" y="15587"/>
                    <a:pt x="1382" y="15587"/>
                    <a:pt x="1620" y="15563"/>
                  </a:cubicBezTo>
                  <a:cubicBezTo>
                    <a:pt x="1644" y="15563"/>
                    <a:pt x="1644" y="15539"/>
                    <a:pt x="1632" y="15539"/>
                  </a:cubicBezTo>
                  <a:cubicBezTo>
                    <a:pt x="1406" y="15516"/>
                    <a:pt x="1179" y="15504"/>
                    <a:pt x="953" y="15480"/>
                  </a:cubicBezTo>
                  <a:cubicBezTo>
                    <a:pt x="798" y="15480"/>
                    <a:pt x="644" y="15456"/>
                    <a:pt x="477" y="15456"/>
                  </a:cubicBezTo>
                  <a:cubicBezTo>
                    <a:pt x="525" y="15397"/>
                    <a:pt x="584" y="15337"/>
                    <a:pt x="679" y="15277"/>
                  </a:cubicBezTo>
                  <a:cubicBezTo>
                    <a:pt x="830" y="15182"/>
                    <a:pt x="1064" y="15154"/>
                    <a:pt x="1317" y="15154"/>
                  </a:cubicBezTo>
                  <a:close/>
                  <a:moveTo>
                    <a:pt x="1120" y="16242"/>
                  </a:moveTo>
                  <a:cubicBezTo>
                    <a:pt x="1727" y="16254"/>
                    <a:pt x="2334" y="16266"/>
                    <a:pt x="2942" y="16278"/>
                  </a:cubicBezTo>
                  <a:cubicBezTo>
                    <a:pt x="3299" y="16278"/>
                    <a:pt x="3704" y="16313"/>
                    <a:pt x="4097" y="16325"/>
                  </a:cubicBezTo>
                  <a:cubicBezTo>
                    <a:pt x="3751" y="17051"/>
                    <a:pt x="3727" y="17921"/>
                    <a:pt x="3882" y="18695"/>
                  </a:cubicBezTo>
                  <a:cubicBezTo>
                    <a:pt x="4013" y="19421"/>
                    <a:pt x="4418" y="20076"/>
                    <a:pt x="4597" y="20790"/>
                  </a:cubicBezTo>
                  <a:cubicBezTo>
                    <a:pt x="4906" y="21969"/>
                    <a:pt x="4311" y="23171"/>
                    <a:pt x="2656" y="23183"/>
                  </a:cubicBezTo>
                  <a:cubicBezTo>
                    <a:pt x="2638" y="23183"/>
                    <a:pt x="2620" y="23184"/>
                    <a:pt x="2602" y="23184"/>
                  </a:cubicBezTo>
                  <a:cubicBezTo>
                    <a:pt x="45" y="23184"/>
                    <a:pt x="670" y="20638"/>
                    <a:pt x="977" y="19290"/>
                  </a:cubicBezTo>
                  <a:cubicBezTo>
                    <a:pt x="1191" y="18278"/>
                    <a:pt x="1596" y="17218"/>
                    <a:pt x="1120" y="16242"/>
                  </a:cubicBezTo>
                  <a:close/>
                  <a:moveTo>
                    <a:pt x="2663" y="0"/>
                  </a:moveTo>
                  <a:cubicBezTo>
                    <a:pt x="2330" y="0"/>
                    <a:pt x="1997" y="27"/>
                    <a:pt x="1680" y="61"/>
                  </a:cubicBezTo>
                  <a:cubicBezTo>
                    <a:pt x="1656" y="61"/>
                    <a:pt x="1656" y="73"/>
                    <a:pt x="1644" y="73"/>
                  </a:cubicBezTo>
                  <a:cubicBezTo>
                    <a:pt x="1632" y="73"/>
                    <a:pt x="1620" y="73"/>
                    <a:pt x="1608" y="85"/>
                  </a:cubicBezTo>
                  <a:cubicBezTo>
                    <a:pt x="1287" y="2597"/>
                    <a:pt x="1430" y="5205"/>
                    <a:pt x="1430" y="7729"/>
                  </a:cubicBezTo>
                  <a:cubicBezTo>
                    <a:pt x="1430" y="8991"/>
                    <a:pt x="1418" y="10265"/>
                    <a:pt x="1441" y="11539"/>
                  </a:cubicBezTo>
                  <a:cubicBezTo>
                    <a:pt x="1477" y="12634"/>
                    <a:pt x="1418" y="13801"/>
                    <a:pt x="1620" y="14896"/>
                  </a:cubicBezTo>
                  <a:cubicBezTo>
                    <a:pt x="1402" y="14878"/>
                    <a:pt x="1169" y="14859"/>
                    <a:pt x="956" y="14859"/>
                  </a:cubicBezTo>
                  <a:cubicBezTo>
                    <a:pt x="761" y="14859"/>
                    <a:pt x="584" y="14875"/>
                    <a:pt x="453" y="14920"/>
                  </a:cubicBezTo>
                  <a:cubicBezTo>
                    <a:pt x="1" y="15087"/>
                    <a:pt x="203" y="15742"/>
                    <a:pt x="227" y="16087"/>
                  </a:cubicBezTo>
                  <a:cubicBezTo>
                    <a:pt x="227" y="16159"/>
                    <a:pt x="287" y="16218"/>
                    <a:pt x="382" y="16218"/>
                  </a:cubicBezTo>
                  <a:cubicBezTo>
                    <a:pt x="572" y="16230"/>
                    <a:pt x="775" y="16230"/>
                    <a:pt x="965" y="16230"/>
                  </a:cubicBezTo>
                  <a:cubicBezTo>
                    <a:pt x="1358" y="18064"/>
                    <a:pt x="108" y="19814"/>
                    <a:pt x="310" y="21635"/>
                  </a:cubicBezTo>
                  <a:cubicBezTo>
                    <a:pt x="438" y="22707"/>
                    <a:pt x="1262" y="23494"/>
                    <a:pt x="2569" y="23494"/>
                  </a:cubicBezTo>
                  <a:cubicBezTo>
                    <a:pt x="2598" y="23494"/>
                    <a:pt x="2627" y="23494"/>
                    <a:pt x="2656" y="23493"/>
                  </a:cubicBezTo>
                  <a:cubicBezTo>
                    <a:pt x="3954" y="23445"/>
                    <a:pt x="4954" y="22612"/>
                    <a:pt x="4942" y="21540"/>
                  </a:cubicBezTo>
                  <a:cubicBezTo>
                    <a:pt x="4942" y="20671"/>
                    <a:pt x="4489" y="19873"/>
                    <a:pt x="4287" y="19040"/>
                  </a:cubicBezTo>
                  <a:cubicBezTo>
                    <a:pt x="4085" y="18171"/>
                    <a:pt x="4108" y="17171"/>
                    <a:pt x="4430" y="16313"/>
                  </a:cubicBezTo>
                  <a:cubicBezTo>
                    <a:pt x="4608" y="16313"/>
                    <a:pt x="4787" y="16289"/>
                    <a:pt x="4954" y="16254"/>
                  </a:cubicBezTo>
                  <a:cubicBezTo>
                    <a:pt x="5001" y="16242"/>
                    <a:pt x="5049" y="16206"/>
                    <a:pt x="5061" y="16159"/>
                  </a:cubicBezTo>
                  <a:cubicBezTo>
                    <a:pt x="5156" y="15825"/>
                    <a:pt x="5263" y="15206"/>
                    <a:pt x="4823" y="15051"/>
                  </a:cubicBezTo>
                  <a:cubicBezTo>
                    <a:pt x="4659" y="14990"/>
                    <a:pt x="4409" y="14971"/>
                    <a:pt x="4140" y="14971"/>
                  </a:cubicBezTo>
                  <a:cubicBezTo>
                    <a:pt x="3940" y="14971"/>
                    <a:pt x="3730" y="14982"/>
                    <a:pt x="3537" y="14992"/>
                  </a:cubicBezTo>
                  <a:cubicBezTo>
                    <a:pt x="3751" y="13873"/>
                    <a:pt x="3680" y="12670"/>
                    <a:pt x="3692" y="11551"/>
                  </a:cubicBezTo>
                  <a:cubicBezTo>
                    <a:pt x="3704" y="10277"/>
                    <a:pt x="3680" y="9003"/>
                    <a:pt x="3668" y="7729"/>
                  </a:cubicBezTo>
                  <a:cubicBezTo>
                    <a:pt x="3644" y="5217"/>
                    <a:pt x="3763" y="2645"/>
                    <a:pt x="3418" y="145"/>
                  </a:cubicBezTo>
                  <a:cubicBezTo>
                    <a:pt x="3442" y="109"/>
                    <a:pt x="3430" y="61"/>
                    <a:pt x="3382" y="49"/>
                  </a:cubicBezTo>
                  <a:cubicBezTo>
                    <a:pt x="3147" y="14"/>
                    <a:pt x="2905" y="0"/>
                    <a:pt x="26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69"/>
            <p:cNvSpPr/>
            <p:nvPr/>
          </p:nvSpPr>
          <p:spPr>
            <a:xfrm>
              <a:off x="2410100" y="2305025"/>
              <a:ext cx="30400" cy="148475"/>
            </a:xfrm>
            <a:custGeom>
              <a:rect b="b" l="l" r="r" t="t"/>
              <a:pathLst>
                <a:path extrusionOk="0" h="5939" w="1216">
                  <a:moveTo>
                    <a:pt x="878" y="1"/>
                  </a:moveTo>
                  <a:cubicBezTo>
                    <a:pt x="854" y="1"/>
                    <a:pt x="827" y="19"/>
                    <a:pt x="834" y="42"/>
                  </a:cubicBezTo>
                  <a:cubicBezTo>
                    <a:pt x="1215" y="1400"/>
                    <a:pt x="561" y="2662"/>
                    <a:pt x="322" y="3995"/>
                  </a:cubicBezTo>
                  <a:cubicBezTo>
                    <a:pt x="191" y="4709"/>
                    <a:pt x="168" y="5400"/>
                    <a:pt x="822" y="5924"/>
                  </a:cubicBezTo>
                  <a:cubicBezTo>
                    <a:pt x="833" y="5934"/>
                    <a:pt x="846" y="5938"/>
                    <a:pt x="858" y="5938"/>
                  </a:cubicBezTo>
                  <a:cubicBezTo>
                    <a:pt x="890" y="5938"/>
                    <a:pt x="919" y="5910"/>
                    <a:pt x="894" y="5876"/>
                  </a:cubicBezTo>
                  <a:cubicBezTo>
                    <a:pt x="1" y="4900"/>
                    <a:pt x="680" y="3459"/>
                    <a:pt x="930" y="2376"/>
                  </a:cubicBezTo>
                  <a:cubicBezTo>
                    <a:pt x="1120" y="1590"/>
                    <a:pt x="1156" y="804"/>
                    <a:pt x="906" y="18"/>
                  </a:cubicBezTo>
                  <a:cubicBezTo>
                    <a:pt x="902" y="6"/>
                    <a:pt x="890" y="1"/>
                    <a:pt x="8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69"/>
            <p:cNvSpPr/>
            <p:nvPr/>
          </p:nvSpPr>
          <p:spPr>
            <a:xfrm>
              <a:off x="2470225" y="2310750"/>
              <a:ext cx="10400" cy="48700"/>
            </a:xfrm>
            <a:custGeom>
              <a:rect b="b" l="l" r="r" t="t"/>
              <a:pathLst>
                <a:path extrusionOk="0" h="1948" w="416">
                  <a:moveTo>
                    <a:pt x="395" y="0"/>
                  </a:moveTo>
                  <a:cubicBezTo>
                    <a:pt x="391" y="0"/>
                    <a:pt x="387" y="1"/>
                    <a:pt x="382" y="4"/>
                  </a:cubicBezTo>
                  <a:cubicBezTo>
                    <a:pt x="132" y="111"/>
                    <a:pt x="108" y="563"/>
                    <a:pt x="72" y="778"/>
                  </a:cubicBezTo>
                  <a:cubicBezTo>
                    <a:pt x="13" y="1147"/>
                    <a:pt x="1" y="1540"/>
                    <a:pt x="108" y="1909"/>
                  </a:cubicBezTo>
                  <a:cubicBezTo>
                    <a:pt x="119" y="1936"/>
                    <a:pt x="146" y="1948"/>
                    <a:pt x="174" y="1948"/>
                  </a:cubicBezTo>
                  <a:cubicBezTo>
                    <a:pt x="207" y="1948"/>
                    <a:pt x="239" y="1930"/>
                    <a:pt x="239" y="1897"/>
                  </a:cubicBezTo>
                  <a:cubicBezTo>
                    <a:pt x="215" y="1599"/>
                    <a:pt x="168" y="1302"/>
                    <a:pt x="180" y="1004"/>
                  </a:cubicBezTo>
                  <a:cubicBezTo>
                    <a:pt x="191" y="754"/>
                    <a:pt x="203" y="230"/>
                    <a:pt x="406" y="16"/>
                  </a:cubicBezTo>
                  <a:cubicBezTo>
                    <a:pt x="415" y="16"/>
                    <a:pt x="410" y="0"/>
                    <a:pt x="3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69"/>
            <p:cNvSpPr/>
            <p:nvPr/>
          </p:nvSpPr>
          <p:spPr>
            <a:xfrm>
              <a:off x="2482450" y="2371050"/>
              <a:ext cx="8050" cy="17800"/>
            </a:xfrm>
            <a:custGeom>
              <a:rect b="b" l="l" r="r" t="t"/>
              <a:pathLst>
                <a:path extrusionOk="0" h="712" w="322">
                  <a:moveTo>
                    <a:pt x="23" y="1"/>
                  </a:moveTo>
                  <a:cubicBezTo>
                    <a:pt x="12" y="1"/>
                    <a:pt x="0" y="7"/>
                    <a:pt x="0" y="21"/>
                  </a:cubicBezTo>
                  <a:cubicBezTo>
                    <a:pt x="12" y="140"/>
                    <a:pt x="24" y="259"/>
                    <a:pt x="60" y="390"/>
                  </a:cubicBezTo>
                  <a:cubicBezTo>
                    <a:pt x="95" y="485"/>
                    <a:pt x="131" y="628"/>
                    <a:pt x="238" y="699"/>
                  </a:cubicBezTo>
                  <a:cubicBezTo>
                    <a:pt x="246" y="707"/>
                    <a:pt x="258" y="711"/>
                    <a:pt x="270" y="711"/>
                  </a:cubicBezTo>
                  <a:cubicBezTo>
                    <a:pt x="295" y="711"/>
                    <a:pt x="322" y="695"/>
                    <a:pt x="322" y="664"/>
                  </a:cubicBezTo>
                  <a:cubicBezTo>
                    <a:pt x="310" y="556"/>
                    <a:pt x="214" y="461"/>
                    <a:pt x="167" y="366"/>
                  </a:cubicBezTo>
                  <a:cubicBezTo>
                    <a:pt x="119" y="247"/>
                    <a:pt x="72" y="128"/>
                    <a:pt x="36" y="9"/>
                  </a:cubicBezTo>
                  <a:cubicBezTo>
                    <a:pt x="36" y="4"/>
                    <a:pt x="30" y="1"/>
                    <a:pt x="2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69"/>
            <p:cNvSpPr/>
            <p:nvPr/>
          </p:nvSpPr>
          <p:spPr>
            <a:xfrm>
              <a:off x="2491175" y="2410125"/>
              <a:ext cx="7950" cy="30050"/>
            </a:xfrm>
            <a:custGeom>
              <a:rect b="b" l="l" r="r" t="t"/>
              <a:pathLst>
                <a:path extrusionOk="0" h="1202" w="318">
                  <a:moveTo>
                    <a:pt x="122" y="0"/>
                  </a:moveTo>
                  <a:cubicBezTo>
                    <a:pt x="115" y="0"/>
                    <a:pt x="104" y="9"/>
                    <a:pt x="104" y="17"/>
                  </a:cubicBezTo>
                  <a:cubicBezTo>
                    <a:pt x="211" y="422"/>
                    <a:pt x="104" y="767"/>
                    <a:pt x="8" y="1160"/>
                  </a:cubicBezTo>
                  <a:cubicBezTo>
                    <a:pt x="1" y="1184"/>
                    <a:pt x="23" y="1202"/>
                    <a:pt x="46" y="1202"/>
                  </a:cubicBezTo>
                  <a:cubicBezTo>
                    <a:pt x="59" y="1202"/>
                    <a:pt x="71" y="1197"/>
                    <a:pt x="80" y="1184"/>
                  </a:cubicBezTo>
                  <a:cubicBezTo>
                    <a:pt x="318" y="827"/>
                    <a:pt x="270" y="374"/>
                    <a:pt x="127" y="5"/>
                  </a:cubicBezTo>
                  <a:cubicBezTo>
                    <a:pt x="127" y="2"/>
                    <a:pt x="125" y="0"/>
                    <a:pt x="1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3" name="Google Shape;953;p69"/>
          <p:cNvSpPr/>
          <p:nvPr/>
        </p:nvSpPr>
        <p:spPr>
          <a:xfrm>
            <a:off x="462832" y="2652865"/>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54" name="Google Shape;954;p69"/>
          <p:cNvGrpSpPr/>
          <p:nvPr/>
        </p:nvGrpSpPr>
        <p:grpSpPr>
          <a:xfrm>
            <a:off x="-372982" y="2162157"/>
            <a:ext cx="753419" cy="1865092"/>
            <a:chOff x="4039175" y="1421525"/>
            <a:chExt cx="453375" cy="1122400"/>
          </a:xfrm>
        </p:grpSpPr>
        <p:sp>
          <p:nvSpPr>
            <p:cNvPr id="955" name="Google Shape;955;p69"/>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69"/>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69"/>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69"/>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69"/>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69"/>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1" name="Google Shape;961;p69"/>
          <p:cNvGrpSpPr/>
          <p:nvPr/>
        </p:nvGrpSpPr>
        <p:grpSpPr>
          <a:xfrm>
            <a:off x="8437139" y="2372508"/>
            <a:ext cx="1486085" cy="987166"/>
            <a:chOff x="645600" y="1820875"/>
            <a:chExt cx="999250" cy="663775"/>
          </a:xfrm>
        </p:grpSpPr>
        <p:sp>
          <p:nvSpPr>
            <p:cNvPr id="962" name="Google Shape;962;p69"/>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69"/>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69"/>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69"/>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69"/>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69"/>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69"/>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69"/>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69"/>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69"/>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69"/>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69"/>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4" name="Google Shape;974;p69"/>
          <p:cNvGrpSpPr/>
          <p:nvPr/>
        </p:nvGrpSpPr>
        <p:grpSpPr>
          <a:xfrm>
            <a:off x="8386819" y="3603471"/>
            <a:ext cx="940798" cy="683660"/>
            <a:chOff x="1423975" y="1253625"/>
            <a:chExt cx="521825" cy="379200"/>
          </a:xfrm>
        </p:grpSpPr>
        <p:sp>
          <p:nvSpPr>
            <p:cNvPr id="975" name="Google Shape;975;p69"/>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69"/>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69"/>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69"/>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69"/>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69"/>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69"/>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69"/>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3" name="Google Shape;983;p69"/>
          <p:cNvGrpSpPr/>
          <p:nvPr/>
        </p:nvGrpSpPr>
        <p:grpSpPr>
          <a:xfrm>
            <a:off x="-20026" y="990264"/>
            <a:ext cx="728691" cy="927827"/>
            <a:chOff x="597975" y="2768650"/>
            <a:chExt cx="489975" cy="623875"/>
          </a:xfrm>
        </p:grpSpPr>
        <p:sp>
          <p:nvSpPr>
            <p:cNvPr id="984" name="Google Shape;984;p69"/>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69"/>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69"/>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69"/>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69"/>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69"/>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69"/>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69"/>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69"/>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69"/>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69"/>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69"/>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69"/>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69"/>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69"/>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69"/>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69"/>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69"/>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69"/>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3" name="Google Shape;1003;p69"/>
          <p:cNvGrpSpPr/>
          <p:nvPr/>
        </p:nvGrpSpPr>
        <p:grpSpPr>
          <a:xfrm flipH="1" rot="-5400000">
            <a:off x="8991318" y="907832"/>
            <a:ext cx="753419" cy="1865092"/>
            <a:chOff x="4039175" y="1421525"/>
            <a:chExt cx="453375" cy="1122400"/>
          </a:xfrm>
        </p:grpSpPr>
        <p:sp>
          <p:nvSpPr>
            <p:cNvPr id="1004" name="Google Shape;1004;p69"/>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69"/>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69"/>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69"/>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69"/>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69"/>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0" name="Google Shape;1010;p69"/>
          <p:cNvSpPr/>
          <p:nvPr/>
        </p:nvSpPr>
        <p:spPr>
          <a:xfrm flipH="1">
            <a:off x="8566025" y="850544"/>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69"/>
          <p:cNvSpPr/>
          <p:nvPr/>
        </p:nvSpPr>
        <p:spPr>
          <a:xfrm flipH="1">
            <a:off x="328100" y="3300269"/>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69"/>
          <p:cNvSpPr/>
          <p:nvPr/>
        </p:nvSpPr>
        <p:spPr>
          <a:xfrm flipH="1">
            <a:off x="7493575" y="4604094"/>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
    <p:spTree>
      <p:nvGrpSpPr>
        <p:cNvPr id="1013" name="Shape 1013"/>
        <p:cNvGrpSpPr/>
        <p:nvPr/>
      </p:nvGrpSpPr>
      <p:grpSpPr>
        <a:xfrm>
          <a:off x="0" y="0"/>
          <a:ext cx="0" cy="0"/>
          <a:chOff x="0" y="0"/>
          <a:chExt cx="0" cy="0"/>
        </a:xfrm>
      </p:grpSpPr>
      <p:sp>
        <p:nvSpPr>
          <p:cNvPr id="1014" name="Google Shape;1014;p70"/>
          <p:cNvSpPr txBox="1"/>
          <p:nvPr>
            <p:ph type="title"/>
          </p:nvPr>
        </p:nvSpPr>
        <p:spPr>
          <a:xfrm>
            <a:off x="713275" y="445025"/>
            <a:ext cx="7717500" cy="738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grpSp>
        <p:nvGrpSpPr>
          <p:cNvPr id="1015" name="Google Shape;1015;p70"/>
          <p:cNvGrpSpPr/>
          <p:nvPr/>
        </p:nvGrpSpPr>
        <p:grpSpPr>
          <a:xfrm rot="10800000">
            <a:off x="713277" y="-542130"/>
            <a:ext cx="1486085" cy="987166"/>
            <a:chOff x="645600" y="1820875"/>
            <a:chExt cx="999250" cy="663775"/>
          </a:xfrm>
        </p:grpSpPr>
        <p:sp>
          <p:nvSpPr>
            <p:cNvPr id="1016" name="Google Shape;1016;p70"/>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70"/>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70"/>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70"/>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70"/>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70"/>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70"/>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70"/>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70"/>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70"/>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70"/>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70"/>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8" name="Google Shape;1028;p70"/>
          <p:cNvGrpSpPr/>
          <p:nvPr/>
        </p:nvGrpSpPr>
        <p:grpSpPr>
          <a:xfrm flipH="1">
            <a:off x="-163734" y="-218779"/>
            <a:ext cx="743891" cy="1250728"/>
            <a:chOff x="3399525" y="1761525"/>
            <a:chExt cx="405125" cy="681150"/>
          </a:xfrm>
        </p:grpSpPr>
        <p:sp>
          <p:nvSpPr>
            <p:cNvPr id="1029" name="Google Shape;1029;p70"/>
            <p:cNvSpPr/>
            <p:nvPr/>
          </p:nvSpPr>
          <p:spPr>
            <a:xfrm>
              <a:off x="3584375" y="2003200"/>
              <a:ext cx="16075" cy="399625"/>
            </a:xfrm>
            <a:custGeom>
              <a:rect b="b" l="l" r="r" t="t"/>
              <a:pathLst>
                <a:path extrusionOk="0" h="15985" w="643">
                  <a:moveTo>
                    <a:pt x="220" y="1"/>
                  </a:moveTo>
                  <a:cubicBezTo>
                    <a:pt x="211" y="1"/>
                    <a:pt x="202" y="7"/>
                    <a:pt x="202" y="18"/>
                  </a:cubicBezTo>
                  <a:cubicBezTo>
                    <a:pt x="60" y="5305"/>
                    <a:pt x="12" y="10627"/>
                    <a:pt x="0" y="15913"/>
                  </a:cubicBezTo>
                  <a:cubicBezTo>
                    <a:pt x="0" y="15961"/>
                    <a:pt x="33" y="15985"/>
                    <a:pt x="67" y="15985"/>
                  </a:cubicBezTo>
                  <a:cubicBezTo>
                    <a:pt x="101" y="15985"/>
                    <a:pt x="137" y="15961"/>
                    <a:pt x="143" y="15913"/>
                  </a:cubicBezTo>
                  <a:cubicBezTo>
                    <a:pt x="583" y="10686"/>
                    <a:pt x="643" y="5245"/>
                    <a:pt x="238" y="18"/>
                  </a:cubicBezTo>
                  <a:cubicBezTo>
                    <a:pt x="238" y="7"/>
                    <a:pt x="229" y="1"/>
                    <a:pt x="2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70"/>
            <p:cNvSpPr/>
            <p:nvPr/>
          </p:nvSpPr>
          <p:spPr>
            <a:xfrm>
              <a:off x="3606100" y="2353875"/>
              <a:ext cx="5075" cy="34625"/>
            </a:xfrm>
            <a:custGeom>
              <a:rect b="b" l="l" r="r" t="t"/>
              <a:pathLst>
                <a:path extrusionOk="0" h="1385" w="203">
                  <a:moveTo>
                    <a:pt x="34" y="0"/>
                  </a:moveTo>
                  <a:cubicBezTo>
                    <a:pt x="18" y="0"/>
                    <a:pt x="0" y="9"/>
                    <a:pt x="0" y="29"/>
                  </a:cubicBezTo>
                  <a:cubicBezTo>
                    <a:pt x="48" y="469"/>
                    <a:pt x="24" y="898"/>
                    <a:pt x="36" y="1327"/>
                  </a:cubicBezTo>
                  <a:cubicBezTo>
                    <a:pt x="36" y="1367"/>
                    <a:pt x="61" y="1385"/>
                    <a:pt x="86" y="1385"/>
                  </a:cubicBezTo>
                  <a:cubicBezTo>
                    <a:pt x="114" y="1385"/>
                    <a:pt x="143" y="1364"/>
                    <a:pt x="143" y="1327"/>
                  </a:cubicBezTo>
                  <a:cubicBezTo>
                    <a:pt x="203" y="898"/>
                    <a:pt x="131" y="446"/>
                    <a:pt x="60" y="17"/>
                  </a:cubicBezTo>
                  <a:cubicBezTo>
                    <a:pt x="60" y="6"/>
                    <a:pt x="48" y="0"/>
                    <a:pt x="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70"/>
            <p:cNvSpPr/>
            <p:nvPr/>
          </p:nvSpPr>
          <p:spPr>
            <a:xfrm>
              <a:off x="3615025" y="2199800"/>
              <a:ext cx="9850" cy="59150"/>
            </a:xfrm>
            <a:custGeom>
              <a:rect b="b" l="l" r="r" t="t"/>
              <a:pathLst>
                <a:path extrusionOk="0" h="2366" w="394">
                  <a:moveTo>
                    <a:pt x="84" y="1"/>
                  </a:moveTo>
                  <a:cubicBezTo>
                    <a:pt x="0" y="370"/>
                    <a:pt x="60" y="775"/>
                    <a:pt x="84" y="1156"/>
                  </a:cubicBezTo>
                  <a:cubicBezTo>
                    <a:pt x="108" y="1537"/>
                    <a:pt x="108" y="1941"/>
                    <a:pt x="203" y="2322"/>
                  </a:cubicBezTo>
                  <a:cubicBezTo>
                    <a:pt x="213" y="2352"/>
                    <a:pt x="237" y="2366"/>
                    <a:pt x="263" y="2366"/>
                  </a:cubicBezTo>
                  <a:cubicBezTo>
                    <a:pt x="300" y="2366"/>
                    <a:pt x="339" y="2340"/>
                    <a:pt x="346" y="2299"/>
                  </a:cubicBezTo>
                  <a:cubicBezTo>
                    <a:pt x="393" y="1870"/>
                    <a:pt x="310" y="1406"/>
                    <a:pt x="262" y="977"/>
                  </a:cubicBezTo>
                  <a:cubicBezTo>
                    <a:pt x="239" y="656"/>
                    <a:pt x="227" y="310"/>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70"/>
            <p:cNvSpPr/>
            <p:nvPr/>
          </p:nvSpPr>
          <p:spPr>
            <a:xfrm>
              <a:off x="3626325" y="2348000"/>
              <a:ext cx="4500" cy="28425"/>
            </a:xfrm>
            <a:custGeom>
              <a:rect b="b" l="l" r="r" t="t"/>
              <a:pathLst>
                <a:path extrusionOk="0" h="1137" w="180">
                  <a:moveTo>
                    <a:pt x="25" y="1"/>
                  </a:moveTo>
                  <a:cubicBezTo>
                    <a:pt x="14" y="1"/>
                    <a:pt x="1" y="11"/>
                    <a:pt x="1" y="26"/>
                  </a:cubicBezTo>
                  <a:cubicBezTo>
                    <a:pt x="60" y="383"/>
                    <a:pt x="37" y="716"/>
                    <a:pt x="25" y="1074"/>
                  </a:cubicBezTo>
                  <a:cubicBezTo>
                    <a:pt x="19" y="1115"/>
                    <a:pt x="48" y="1136"/>
                    <a:pt x="80" y="1136"/>
                  </a:cubicBezTo>
                  <a:cubicBezTo>
                    <a:pt x="111" y="1136"/>
                    <a:pt x="144" y="1115"/>
                    <a:pt x="144" y="1074"/>
                  </a:cubicBezTo>
                  <a:cubicBezTo>
                    <a:pt x="179" y="716"/>
                    <a:pt x="120" y="359"/>
                    <a:pt x="37" y="14"/>
                  </a:cubicBezTo>
                  <a:cubicBezTo>
                    <a:pt x="37" y="5"/>
                    <a:pt x="31"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70"/>
            <p:cNvSpPr/>
            <p:nvPr/>
          </p:nvSpPr>
          <p:spPr>
            <a:xfrm>
              <a:off x="3607875" y="2004100"/>
              <a:ext cx="3900" cy="41025"/>
            </a:xfrm>
            <a:custGeom>
              <a:rect b="b" l="l" r="r" t="t"/>
              <a:pathLst>
                <a:path extrusionOk="0" h="1641" w="156">
                  <a:moveTo>
                    <a:pt x="74" y="0"/>
                  </a:moveTo>
                  <a:cubicBezTo>
                    <a:pt x="66" y="0"/>
                    <a:pt x="60" y="6"/>
                    <a:pt x="60" y="18"/>
                  </a:cubicBezTo>
                  <a:cubicBezTo>
                    <a:pt x="1" y="244"/>
                    <a:pt x="13" y="494"/>
                    <a:pt x="13" y="733"/>
                  </a:cubicBezTo>
                  <a:cubicBezTo>
                    <a:pt x="13" y="816"/>
                    <a:pt x="13" y="887"/>
                    <a:pt x="1" y="971"/>
                  </a:cubicBezTo>
                  <a:lnTo>
                    <a:pt x="1" y="1578"/>
                  </a:lnTo>
                  <a:cubicBezTo>
                    <a:pt x="1" y="1620"/>
                    <a:pt x="33" y="1640"/>
                    <a:pt x="66" y="1640"/>
                  </a:cubicBezTo>
                  <a:cubicBezTo>
                    <a:pt x="99" y="1640"/>
                    <a:pt x="132" y="1620"/>
                    <a:pt x="132" y="1578"/>
                  </a:cubicBezTo>
                  <a:cubicBezTo>
                    <a:pt x="132" y="1304"/>
                    <a:pt x="132" y="1018"/>
                    <a:pt x="132" y="733"/>
                  </a:cubicBezTo>
                  <a:cubicBezTo>
                    <a:pt x="120" y="494"/>
                    <a:pt x="155" y="244"/>
                    <a:pt x="96" y="18"/>
                  </a:cubicBezTo>
                  <a:cubicBezTo>
                    <a:pt x="90" y="6"/>
                    <a:pt x="81" y="0"/>
                    <a:pt x="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70"/>
            <p:cNvSpPr/>
            <p:nvPr/>
          </p:nvSpPr>
          <p:spPr>
            <a:xfrm>
              <a:off x="3399525" y="1765100"/>
              <a:ext cx="70575" cy="125325"/>
            </a:xfrm>
            <a:custGeom>
              <a:rect b="b" l="l" r="r" t="t"/>
              <a:pathLst>
                <a:path extrusionOk="0" h="5013" w="2823">
                  <a:moveTo>
                    <a:pt x="1068" y="1"/>
                  </a:moveTo>
                  <a:cubicBezTo>
                    <a:pt x="848" y="1"/>
                    <a:pt x="633" y="2"/>
                    <a:pt x="441" y="6"/>
                  </a:cubicBezTo>
                  <a:cubicBezTo>
                    <a:pt x="227" y="18"/>
                    <a:pt x="60" y="184"/>
                    <a:pt x="60" y="399"/>
                  </a:cubicBezTo>
                  <a:cubicBezTo>
                    <a:pt x="48" y="1434"/>
                    <a:pt x="60" y="2470"/>
                    <a:pt x="107" y="3506"/>
                  </a:cubicBezTo>
                  <a:cubicBezTo>
                    <a:pt x="131" y="3839"/>
                    <a:pt x="0" y="4685"/>
                    <a:pt x="334" y="4899"/>
                  </a:cubicBezTo>
                  <a:cubicBezTo>
                    <a:pt x="438" y="4971"/>
                    <a:pt x="593" y="4989"/>
                    <a:pt x="755" y="4989"/>
                  </a:cubicBezTo>
                  <a:cubicBezTo>
                    <a:pt x="921" y="4989"/>
                    <a:pt x="1095" y="4969"/>
                    <a:pt x="1225" y="4969"/>
                  </a:cubicBezTo>
                  <a:cubicBezTo>
                    <a:pt x="1242" y="4969"/>
                    <a:pt x="1259" y="4970"/>
                    <a:pt x="1274" y="4971"/>
                  </a:cubicBezTo>
                  <a:cubicBezTo>
                    <a:pt x="1496" y="4977"/>
                    <a:pt x="1754" y="5013"/>
                    <a:pt x="2002" y="5013"/>
                  </a:cubicBezTo>
                  <a:cubicBezTo>
                    <a:pt x="2179" y="5013"/>
                    <a:pt x="2351" y="4994"/>
                    <a:pt x="2501" y="4935"/>
                  </a:cubicBezTo>
                  <a:cubicBezTo>
                    <a:pt x="2643" y="4875"/>
                    <a:pt x="2751" y="4792"/>
                    <a:pt x="2822" y="4709"/>
                  </a:cubicBezTo>
                  <a:cubicBezTo>
                    <a:pt x="2751" y="3423"/>
                    <a:pt x="2715" y="1053"/>
                    <a:pt x="2715" y="279"/>
                  </a:cubicBezTo>
                  <a:cubicBezTo>
                    <a:pt x="2715" y="148"/>
                    <a:pt x="2608" y="29"/>
                    <a:pt x="2465" y="18"/>
                  </a:cubicBezTo>
                  <a:cubicBezTo>
                    <a:pt x="2153" y="9"/>
                    <a:pt x="1598" y="1"/>
                    <a:pt x="10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70"/>
            <p:cNvSpPr/>
            <p:nvPr/>
          </p:nvSpPr>
          <p:spPr>
            <a:xfrm>
              <a:off x="3473925" y="1761525"/>
              <a:ext cx="330725" cy="681150"/>
            </a:xfrm>
            <a:custGeom>
              <a:rect b="b" l="l" r="r" t="t"/>
              <a:pathLst>
                <a:path extrusionOk="0" h="27246" w="13229">
                  <a:moveTo>
                    <a:pt x="6030" y="420"/>
                  </a:moveTo>
                  <a:cubicBezTo>
                    <a:pt x="6492" y="420"/>
                    <a:pt x="6955" y="429"/>
                    <a:pt x="7418" y="446"/>
                  </a:cubicBezTo>
                  <a:cubicBezTo>
                    <a:pt x="8919" y="518"/>
                    <a:pt x="10764" y="422"/>
                    <a:pt x="11919" y="1530"/>
                  </a:cubicBezTo>
                  <a:cubicBezTo>
                    <a:pt x="11929" y="1539"/>
                    <a:pt x="11923" y="1557"/>
                    <a:pt x="11914" y="1557"/>
                  </a:cubicBezTo>
                  <a:cubicBezTo>
                    <a:pt x="11912" y="1557"/>
                    <a:pt x="11909" y="1556"/>
                    <a:pt x="11907" y="1554"/>
                  </a:cubicBezTo>
                  <a:cubicBezTo>
                    <a:pt x="10439" y="729"/>
                    <a:pt x="8540" y="471"/>
                    <a:pt x="6598" y="471"/>
                  </a:cubicBezTo>
                  <a:cubicBezTo>
                    <a:pt x="4556" y="471"/>
                    <a:pt x="2465" y="757"/>
                    <a:pt x="775" y="970"/>
                  </a:cubicBezTo>
                  <a:cubicBezTo>
                    <a:pt x="772" y="971"/>
                    <a:pt x="769" y="971"/>
                    <a:pt x="766" y="971"/>
                  </a:cubicBezTo>
                  <a:cubicBezTo>
                    <a:pt x="678" y="971"/>
                    <a:pt x="659" y="803"/>
                    <a:pt x="751" y="792"/>
                  </a:cubicBezTo>
                  <a:cubicBezTo>
                    <a:pt x="2507" y="546"/>
                    <a:pt x="4263" y="420"/>
                    <a:pt x="6030" y="420"/>
                  </a:cubicBezTo>
                  <a:close/>
                  <a:moveTo>
                    <a:pt x="3180" y="6054"/>
                  </a:moveTo>
                  <a:lnTo>
                    <a:pt x="3180" y="6054"/>
                  </a:lnTo>
                  <a:cubicBezTo>
                    <a:pt x="3287" y="6090"/>
                    <a:pt x="3418" y="6114"/>
                    <a:pt x="3561" y="6137"/>
                  </a:cubicBezTo>
                  <a:cubicBezTo>
                    <a:pt x="4107" y="6235"/>
                    <a:pt x="4780" y="6308"/>
                    <a:pt x="5421" y="6308"/>
                  </a:cubicBezTo>
                  <a:cubicBezTo>
                    <a:pt x="5800" y="6308"/>
                    <a:pt x="6167" y="6283"/>
                    <a:pt x="6490" y="6221"/>
                  </a:cubicBezTo>
                  <a:cubicBezTo>
                    <a:pt x="6621" y="6197"/>
                    <a:pt x="6752" y="6149"/>
                    <a:pt x="6871" y="6102"/>
                  </a:cubicBezTo>
                  <a:cubicBezTo>
                    <a:pt x="6883" y="6197"/>
                    <a:pt x="6895" y="6304"/>
                    <a:pt x="6906" y="6411"/>
                  </a:cubicBezTo>
                  <a:cubicBezTo>
                    <a:pt x="6680" y="6518"/>
                    <a:pt x="6454" y="6626"/>
                    <a:pt x="6216" y="6685"/>
                  </a:cubicBezTo>
                  <a:cubicBezTo>
                    <a:pt x="5978" y="6733"/>
                    <a:pt x="5728" y="6768"/>
                    <a:pt x="5502" y="6816"/>
                  </a:cubicBezTo>
                  <a:cubicBezTo>
                    <a:pt x="5478" y="6816"/>
                    <a:pt x="5490" y="6840"/>
                    <a:pt x="5502" y="6840"/>
                  </a:cubicBezTo>
                  <a:cubicBezTo>
                    <a:pt x="5587" y="6846"/>
                    <a:pt x="5673" y="6849"/>
                    <a:pt x="5760" y="6849"/>
                  </a:cubicBezTo>
                  <a:cubicBezTo>
                    <a:pt x="6148" y="6849"/>
                    <a:pt x="6551" y="6791"/>
                    <a:pt x="6930" y="6733"/>
                  </a:cubicBezTo>
                  <a:lnTo>
                    <a:pt x="6930" y="6733"/>
                  </a:lnTo>
                  <a:cubicBezTo>
                    <a:pt x="6930" y="6888"/>
                    <a:pt x="6930" y="7030"/>
                    <a:pt x="6895" y="7173"/>
                  </a:cubicBezTo>
                  <a:cubicBezTo>
                    <a:pt x="6895" y="7185"/>
                    <a:pt x="6883" y="7197"/>
                    <a:pt x="6883" y="7209"/>
                  </a:cubicBezTo>
                  <a:cubicBezTo>
                    <a:pt x="6656" y="7269"/>
                    <a:pt x="6442" y="7328"/>
                    <a:pt x="6204" y="7364"/>
                  </a:cubicBezTo>
                  <a:cubicBezTo>
                    <a:pt x="5930" y="7400"/>
                    <a:pt x="5656" y="7423"/>
                    <a:pt x="5371" y="7435"/>
                  </a:cubicBezTo>
                  <a:cubicBezTo>
                    <a:pt x="5347" y="7435"/>
                    <a:pt x="5347" y="7471"/>
                    <a:pt x="5371" y="7483"/>
                  </a:cubicBezTo>
                  <a:cubicBezTo>
                    <a:pt x="5508" y="7490"/>
                    <a:pt x="5649" y="7494"/>
                    <a:pt x="5792" y="7494"/>
                  </a:cubicBezTo>
                  <a:cubicBezTo>
                    <a:pt x="6123" y="7494"/>
                    <a:pt x="6464" y="7473"/>
                    <a:pt x="6787" y="7423"/>
                  </a:cubicBezTo>
                  <a:lnTo>
                    <a:pt x="6787" y="7423"/>
                  </a:lnTo>
                  <a:cubicBezTo>
                    <a:pt x="6442" y="7947"/>
                    <a:pt x="5490" y="7911"/>
                    <a:pt x="4942" y="7923"/>
                  </a:cubicBezTo>
                  <a:cubicBezTo>
                    <a:pt x="4825" y="7925"/>
                    <a:pt x="4711" y="7927"/>
                    <a:pt x="4601" y="7927"/>
                  </a:cubicBezTo>
                  <a:cubicBezTo>
                    <a:pt x="4003" y="7927"/>
                    <a:pt x="3514" y="7864"/>
                    <a:pt x="3263" y="7352"/>
                  </a:cubicBezTo>
                  <a:lnTo>
                    <a:pt x="3263" y="7352"/>
                  </a:lnTo>
                  <a:cubicBezTo>
                    <a:pt x="3416" y="7383"/>
                    <a:pt x="3573" y="7399"/>
                    <a:pt x="3732" y="7399"/>
                  </a:cubicBezTo>
                  <a:cubicBezTo>
                    <a:pt x="3933" y="7399"/>
                    <a:pt x="4136" y="7375"/>
                    <a:pt x="4335" y="7328"/>
                  </a:cubicBezTo>
                  <a:cubicBezTo>
                    <a:pt x="4347" y="7328"/>
                    <a:pt x="4347" y="7292"/>
                    <a:pt x="4323" y="7292"/>
                  </a:cubicBezTo>
                  <a:cubicBezTo>
                    <a:pt x="3942" y="7269"/>
                    <a:pt x="3561" y="7221"/>
                    <a:pt x="3192" y="7149"/>
                  </a:cubicBezTo>
                  <a:cubicBezTo>
                    <a:pt x="3180" y="6947"/>
                    <a:pt x="3192" y="6733"/>
                    <a:pt x="3192" y="6590"/>
                  </a:cubicBezTo>
                  <a:cubicBezTo>
                    <a:pt x="3477" y="6661"/>
                    <a:pt x="3775" y="6697"/>
                    <a:pt x="4073" y="6745"/>
                  </a:cubicBezTo>
                  <a:cubicBezTo>
                    <a:pt x="4085" y="6745"/>
                    <a:pt x="4097" y="6721"/>
                    <a:pt x="4073" y="6721"/>
                  </a:cubicBezTo>
                  <a:cubicBezTo>
                    <a:pt x="3787" y="6614"/>
                    <a:pt x="3489" y="6507"/>
                    <a:pt x="3192" y="6435"/>
                  </a:cubicBezTo>
                  <a:cubicBezTo>
                    <a:pt x="3192" y="6316"/>
                    <a:pt x="3180" y="6185"/>
                    <a:pt x="3180" y="6054"/>
                  </a:cubicBezTo>
                  <a:close/>
                  <a:moveTo>
                    <a:pt x="3644" y="8078"/>
                  </a:moveTo>
                  <a:cubicBezTo>
                    <a:pt x="3680" y="8090"/>
                    <a:pt x="3716" y="8090"/>
                    <a:pt x="3751" y="8102"/>
                  </a:cubicBezTo>
                  <a:cubicBezTo>
                    <a:pt x="3739" y="8138"/>
                    <a:pt x="3739" y="8162"/>
                    <a:pt x="3739" y="8197"/>
                  </a:cubicBezTo>
                  <a:lnTo>
                    <a:pt x="3644" y="8197"/>
                  </a:lnTo>
                  <a:cubicBezTo>
                    <a:pt x="3644" y="8162"/>
                    <a:pt x="3644" y="8126"/>
                    <a:pt x="3644" y="8078"/>
                  </a:cubicBezTo>
                  <a:close/>
                  <a:moveTo>
                    <a:pt x="3716" y="8364"/>
                  </a:moveTo>
                  <a:cubicBezTo>
                    <a:pt x="3704" y="8376"/>
                    <a:pt x="3704" y="8376"/>
                    <a:pt x="3704" y="8388"/>
                  </a:cubicBezTo>
                  <a:cubicBezTo>
                    <a:pt x="3644" y="8388"/>
                    <a:pt x="3644" y="8459"/>
                    <a:pt x="3692" y="8471"/>
                  </a:cubicBezTo>
                  <a:cubicBezTo>
                    <a:pt x="3692" y="8471"/>
                    <a:pt x="3704" y="8483"/>
                    <a:pt x="3704" y="8483"/>
                  </a:cubicBezTo>
                  <a:cubicBezTo>
                    <a:pt x="3704" y="8495"/>
                    <a:pt x="3704" y="8519"/>
                    <a:pt x="3704" y="8543"/>
                  </a:cubicBezTo>
                  <a:cubicBezTo>
                    <a:pt x="3668" y="8483"/>
                    <a:pt x="3644" y="8423"/>
                    <a:pt x="3644" y="8364"/>
                  </a:cubicBezTo>
                  <a:close/>
                  <a:moveTo>
                    <a:pt x="6133" y="8090"/>
                  </a:moveTo>
                  <a:cubicBezTo>
                    <a:pt x="6133" y="8102"/>
                    <a:pt x="6121" y="8126"/>
                    <a:pt x="6133" y="8150"/>
                  </a:cubicBezTo>
                  <a:cubicBezTo>
                    <a:pt x="6133" y="8173"/>
                    <a:pt x="6144" y="8233"/>
                    <a:pt x="6156" y="8281"/>
                  </a:cubicBezTo>
                  <a:cubicBezTo>
                    <a:pt x="6156" y="8292"/>
                    <a:pt x="6156" y="8304"/>
                    <a:pt x="6156" y="8304"/>
                  </a:cubicBezTo>
                  <a:cubicBezTo>
                    <a:pt x="6073" y="8304"/>
                    <a:pt x="6002" y="8316"/>
                    <a:pt x="5930" y="8316"/>
                  </a:cubicBezTo>
                  <a:cubicBezTo>
                    <a:pt x="5871" y="8328"/>
                    <a:pt x="5871" y="8412"/>
                    <a:pt x="5930" y="8423"/>
                  </a:cubicBezTo>
                  <a:cubicBezTo>
                    <a:pt x="5990" y="8423"/>
                    <a:pt x="6049" y="8435"/>
                    <a:pt x="6109" y="8435"/>
                  </a:cubicBezTo>
                  <a:cubicBezTo>
                    <a:pt x="6085" y="8507"/>
                    <a:pt x="6037" y="8566"/>
                    <a:pt x="5978" y="8614"/>
                  </a:cubicBezTo>
                  <a:cubicBezTo>
                    <a:pt x="5871" y="8638"/>
                    <a:pt x="5763" y="8638"/>
                    <a:pt x="5668" y="8650"/>
                  </a:cubicBezTo>
                  <a:cubicBezTo>
                    <a:pt x="5371" y="8673"/>
                    <a:pt x="5061" y="8673"/>
                    <a:pt x="4763" y="8673"/>
                  </a:cubicBezTo>
                  <a:cubicBezTo>
                    <a:pt x="4649" y="8673"/>
                    <a:pt x="4445" y="8699"/>
                    <a:pt x="4264" y="8699"/>
                  </a:cubicBezTo>
                  <a:cubicBezTo>
                    <a:pt x="4143" y="8699"/>
                    <a:pt x="4032" y="8688"/>
                    <a:pt x="3966" y="8650"/>
                  </a:cubicBezTo>
                  <a:cubicBezTo>
                    <a:pt x="3918" y="8626"/>
                    <a:pt x="3882" y="8578"/>
                    <a:pt x="3858" y="8519"/>
                  </a:cubicBezTo>
                  <a:lnTo>
                    <a:pt x="3858" y="8519"/>
                  </a:lnTo>
                  <a:cubicBezTo>
                    <a:pt x="4073" y="8579"/>
                    <a:pt x="4305" y="8603"/>
                    <a:pt x="4541" y="8603"/>
                  </a:cubicBezTo>
                  <a:cubicBezTo>
                    <a:pt x="4958" y="8603"/>
                    <a:pt x="5386" y="8527"/>
                    <a:pt x="5752" y="8435"/>
                  </a:cubicBezTo>
                  <a:cubicBezTo>
                    <a:pt x="5763" y="8423"/>
                    <a:pt x="5763" y="8400"/>
                    <a:pt x="5752" y="8400"/>
                  </a:cubicBezTo>
                  <a:cubicBezTo>
                    <a:pt x="5453" y="8431"/>
                    <a:pt x="5154" y="8461"/>
                    <a:pt x="4862" y="8461"/>
                  </a:cubicBezTo>
                  <a:cubicBezTo>
                    <a:pt x="4817" y="8461"/>
                    <a:pt x="4772" y="8461"/>
                    <a:pt x="4728" y="8459"/>
                  </a:cubicBezTo>
                  <a:cubicBezTo>
                    <a:pt x="4418" y="8447"/>
                    <a:pt x="4120" y="8388"/>
                    <a:pt x="3823" y="8388"/>
                  </a:cubicBezTo>
                  <a:cubicBezTo>
                    <a:pt x="3823" y="8376"/>
                    <a:pt x="3811" y="8376"/>
                    <a:pt x="3811" y="8376"/>
                  </a:cubicBezTo>
                  <a:cubicBezTo>
                    <a:pt x="3918" y="8376"/>
                    <a:pt x="4025" y="8364"/>
                    <a:pt x="4132" y="8352"/>
                  </a:cubicBezTo>
                  <a:cubicBezTo>
                    <a:pt x="4299" y="8352"/>
                    <a:pt x="4466" y="8352"/>
                    <a:pt x="4632" y="8316"/>
                  </a:cubicBezTo>
                  <a:cubicBezTo>
                    <a:pt x="4644" y="8316"/>
                    <a:pt x="4644" y="8292"/>
                    <a:pt x="4632" y="8292"/>
                  </a:cubicBezTo>
                  <a:cubicBezTo>
                    <a:pt x="4466" y="8257"/>
                    <a:pt x="4299" y="8245"/>
                    <a:pt x="4132" y="8233"/>
                  </a:cubicBezTo>
                  <a:cubicBezTo>
                    <a:pt x="4025" y="8221"/>
                    <a:pt x="3906" y="8197"/>
                    <a:pt x="3799" y="8197"/>
                  </a:cubicBezTo>
                  <a:cubicBezTo>
                    <a:pt x="3799" y="8162"/>
                    <a:pt x="3799" y="8138"/>
                    <a:pt x="3787" y="8102"/>
                  </a:cubicBezTo>
                  <a:lnTo>
                    <a:pt x="3787" y="8102"/>
                  </a:lnTo>
                  <a:cubicBezTo>
                    <a:pt x="4078" y="8149"/>
                    <a:pt x="4400" y="8162"/>
                    <a:pt x="4680" y="8162"/>
                  </a:cubicBezTo>
                  <a:cubicBezTo>
                    <a:pt x="4893" y="8162"/>
                    <a:pt x="5082" y="8155"/>
                    <a:pt x="5216" y="8150"/>
                  </a:cubicBezTo>
                  <a:cubicBezTo>
                    <a:pt x="5442" y="8138"/>
                    <a:pt x="5787" y="8126"/>
                    <a:pt x="6133" y="8090"/>
                  </a:cubicBezTo>
                  <a:close/>
                  <a:moveTo>
                    <a:pt x="5859" y="8912"/>
                  </a:moveTo>
                  <a:cubicBezTo>
                    <a:pt x="5990" y="11960"/>
                    <a:pt x="6228" y="14996"/>
                    <a:pt x="6406" y="18032"/>
                  </a:cubicBezTo>
                  <a:cubicBezTo>
                    <a:pt x="6490" y="19580"/>
                    <a:pt x="6585" y="21127"/>
                    <a:pt x="6692" y="22675"/>
                  </a:cubicBezTo>
                  <a:cubicBezTo>
                    <a:pt x="6740" y="23318"/>
                    <a:pt x="6883" y="24021"/>
                    <a:pt x="6835" y="24652"/>
                  </a:cubicBezTo>
                  <a:cubicBezTo>
                    <a:pt x="6719" y="26073"/>
                    <a:pt x="6082" y="26823"/>
                    <a:pt x="5114" y="26823"/>
                  </a:cubicBezTo>
                  <a:cubicBezTo>
                    <a:pt x="4687" y="26823"/>
                    <a:pt x="4195" y="26677"/>
                    <a:pt x="3656" y="26378"/>
                  </a:cubicBezTo>
                  <a:cubicBezTo>
                    <a:pt x="3716" y="20568"/>
                    <a:pt x="3954" y="14781"/>
                    <a:pt x="4085" y="8971"/>
                  </a:cubicBezTo>
                  <a:cubicBezTo>
                    <a:pt x="4153" y="8977"/>
                    <a:pt x="4224" y="8979"/>
                    <a:pt x="4294" y="8979"/>
                  </a:cubicBezTo>
                  <a:cubicBezTo>
                    <a:pt x="4504" y="8979"/>
                    <a:pt x="4707" y="8959"/>
                    <a:pt x="4823" y="8959"/>
                  </a:cubicBezTo>
                  <a:cubicBezTo>
                    <a:pt x="4901" y="8959"/>
                    <a:pt x="4991" y="8960"/>
                    <a:pt x="5088" y="8960"/>
                  </a:cubicBezTo>
                  <a:cubicBezTo>
                    <a:pt x="5329" y="8960"/>
                    <a:pt x="5612" y="8954"/>
                    <a:pt x="5859" y="8912"/>
                  </a:cubicBezTo>
                  <a:close/>
                  <a:moveTo>
                    <a:pt x="8030" y="1"/>
                  </a:moveTo>
                  <a:cubicBezTo>
                    <a:pt x="7191" y="1"/>
                    <a:pt x="6349" y="46"/>
                    <a:pt x="5537" y="65"/>
                  </a:cubicBezTo>
                  <a:cubicBezTo>
                    <a:pt x="3692" y="101"/>
                    <a:pt x="1834" y="172"/>
                    <a:pt x="1" y="387"/>
                  </a:cubicBezTo>
                  <a:cubicBezTo>
                    <a:pt x="84" y="1744"/>
                    <a:pt x="108" y="3113"/>
                    <a:pt x="96" y="4494"/>
                  </a:cubicBezTo>
                  <a:cubicBezTo>
                    <a:pt x="132" y="4494"/>
                    <a:pt x="167" y="4494"/>
                    <a:pt x="203" y="4494"/>
                  </a:cubicBezTo>
                  <a:cubicBezTo>
                    <a:pt x="770" y="4494"/>
                    <a:pt x="1305" y="4505"/>
                    <a:pt x="1787" y="4863"/>
                  </a:cubicBezTo>
                  <a:cubicBezTo>
                    <a:pt x="1727" y="3899"/>
                    <a:pt x="1953" y="2970"/>
                    <a:pt x="1656" y="2006"/>
                  </a:cubicBezTo>
                  <a:cubicBezTo>
                    <a:pt x="1647" y="1998"/>
                    <a:pt x="1663" y="1989"/>
                    <a:pt x="1673" y="1989"/>
                  </a:cubicBezTo>
                  <a:cubicBezTo>
                    <a:pt x="1677" y="1989"/>
                    <a:pt x="1680" y="1991"/>
                    <a:pt x="1680" y="1994"/>
                  </a:cubicBezTo>
                  <a:cubicBezTo>
                    <a:pt x="1942" y="2589"/>
                    <a:pt x="2049" y="3161"/>
                    <a:pt x="2061" y="3804"/>
                  </a:cubicBezTo>
                  <a:cubicBezTo>
                    <a:pt x="2073" y="4518"/>
                    <a:pt x="2108" y="5066"/>
                    <a:pt x="2323" y="5602"/>
                  </a:cubicBezTo>
                  <a:cubicBezTo>
                    <a:pt x="2525" y="5792"/>
                    <a:pt x="2715" y="5899"/>
                    <a:pt x="2942" y="5983"/>
                  </a:cubicBezTo>
                  <a:cubicBezTo>
                    <a:pt x="2954" y="6376"/>
                    <a:pt x="2966" y="6768"/>
                    <a:pt x="2977" y="7161"/>
                  </a:cubicBezTo>
                  <a:cubicBezTo>
                    <a:pt x="2989" y="7316"/>
                    <a:pt x="2942" y="7685"/>
                    <a:pt x="3073" y="7828"/>
                  </a:cubicBezTo>
                  <a:cubicBezTo>
                    <a:pt x="3180" y="7935"/>
                    <a:pt x="3347" y="8007"/>
                    <a:pt x="3537" y="8054"/>
                  </a:cubicBezTo>
                  <a:cubicBezTo>
                    <a:pt x="3501" y="8281"/>
                    <a:pt x="3418" y="8602"/>
                    <a:pt x="3573" y="8781"/>
                  </a:cubicBezTo>
                  <a:cubicBezTo>
                    <a:pt x="3632" y="8864"/>
                    <a:pt x="3739" y="8900"/>
                    <a:pt x="3858" y="8935"/>
                  </a:cubicBezTo>
                  <a:cubicBezTo>
                    <a:pt x="3347" y="14758"/>
                    <a:pt x="3180" y="20699"/>
                    <a:pt x="3382" y="26545"/>
                  </a:cubicBezTo>
                  <a:cubicBezTo>
                    <a:pt x="3382" y="26628"/>
                    <a:pt x="3454" y="26664"/>
                    <a:pt x="3513" y="26664"/>
                  </a:cubicBezTo>
                  <a:cubicBezTo>
                    <a:pt x="4002" y="27006"/>
                    <a:pt x="4688" y="27246"/>
                    <a:pt x="5349" y="27246"/>
                  </a:cubicBezTo>
                  <a:cubicBezTo>
                    <a:pt x="5862" y="27246"/>
                    <a:pt x="6360" y="27101"/>
                    <a:pt x="6740" y="26747"/>
                  </a:cubicBezTo>
                  <a:cubicBezTo>
                    <a:pt x="7657" y="25878"/>
                    <a:pt x="7121" y="24092"/>
                    <a:pt x="7049" y="22997"/>
                  </a:cubicBezTo>
                  <a:cubicBezTo>
                    <a:pt x="6728" y="18294"/>
                    <a:pt x="6430" y="13579"/>
                    <a:pt x="5990" y="8888"/>
                  </a:cubicBezTo>
                  <a:cubicBezTo>
                    <a:pt x="6037" y="8876"/>
                    <a:pt x="6073" y="8864"/>
                    <a:pt x="6121" y="8852"/>
                  </a:cubicBezTo>
                  <a:cubicBezTo>
                    <a:pt x="6133" y="8840"/>
                    <a:pt x="6144" y="8840"/>
                    <a:pt x="6168" y="8840"/>
                  </a:cubicBezTo>
                  <a:cubicBezTo>
                    <a:pt x="6549" y="8745"/>
                    <a:pt x="6442" y="8459"/>
                    <a:pt x="6395" y="8114"/>
                  </a:cubicBezTo>
                  <a:cubicBezTo>
                    <a:pt x="6395" y="8090"/>
                    <a:pt x="6395" y="8066"/>
                    <a:pt x="6383" y="8042"/>
                  </a:cubicBezTo>
                  <a:cubicBezTo>
                    <a:pt x="6704" y="7983"/>
                    <a:pt x="7002" y="7876"/>
                    <a:pt x="7145" y="7697"/>
                  </a:cubicBezTo>
                  <a:cubicBezTo>
                    <a:pt x="7287" y="7495"/>
                    <a:pt x="7180" y="7078"/>
                    <a:pt x="7168" y="6864"/>
                  </a:cubicBezTo>
                  <a:cubicBezTo>
                    <a:pt x="7168" y="6804"/>
                    <a:pt x="7168" y="6733"/>
                    <a:pt x="7168" y="6673"/>
                  </a:cubicBezTo>
                  <a:cubicBezTo>
                    <a:pt x="7240" y="6614"/>
                    <a:pt x="7228" y="6483"/>
                    <a:pt x="7157" y="6411"/>
                  </a:cubicBezTo>
                  <a:cubicBezTo>
                    <a:pt x="7157" y="6257"/>
                    <a:pt x="7157" y="6102"/>
                    <a:pt x="7145" y="5947"/>
                  </a:cubicBezTo>
                  <a:cubicBezTo>
                    <a:pt x="7359" y="5816"/>
                    <a:pt x="7549" y="5649"/>
                    <a:pt x="7704" y="5447"/>
                  </a:cubicBezTo>
                  <a:cubicBezTo>
                    <a:pt x="7859" y="5244"/>
                    <a:pt x="7954" y="5054"/>
                    <a:pt x="8014" y="4875"/>
                  </a:cubicBezTo>
                  <a:cubicBezTo>
                    <a:pt x="8026" y="4602"/>
                    <a:pt x="8038" y="4340"/>
                    <a:pt x="8038" y="4066"/>
                  </a:cubicBezTo>
                  <a:cubicBezTo>
                    <a:pt x="8049" y="3220"/>
                    <a:pt x="7978" y="2316"/>
                    <a:pt x="8264" y="1494"/>
                  </a:cubicBezTo>
                  <a:cubicBezTo>
                    <a:pt x="8264" y="1485"/>
                    <a:pt x="8269" y="1481"/>
                    <a:pt x="8275" y="1481"/>
                  </a:cubicBezTo>
                  <a:cubicBezTo>
                    <a:pt x="8286" y="1481"/>
                    <a:pt x="8300" y="1491"/>
                    <a:pt x="8300" y="1506"/>
                  </a:cubicBezTo>
                  <a:cubicBezTo>
                    <a:pt x="8204" y="2018"/>
                    <a:pt x="8240" y="2530"/>
                    <a:pt x="8300" y="3030"/>
                  </a:cubicBezTo>
                  <a:cubicBezTo>
                    <a:pt x="8656" y="2214"/>
                    <a:pt x="9668" y="2049"/>
                    <a:pt x="10429" y="2049"/>
                  </a:cubicBezTo>
                  <a:cubicBezTo>
                    <a:pt x="10913" y="2049"/>
                    <a:pt x="11297" y="2116"/>
                    <a:pt x="11348" y="2125"/>
                  </a:cubicBezTo>
                  <a:cubicBezTo>
                    <a:pt x="13061" y="2477"/>
                    <a:pt x="12149" y="4436"/>
                    <a:pt x="12749" y="4436"/>
                  </a:cubicBezTo>
                  <a:cubicBezTo>
                    <a:pt x="12758" y="4436"/>
                    <a:pt x="12767" y="4436"/>
                    <a:pt x="12776" y="4435"/>
                  </a:cubicBezTo>
                  <a:cubicBezTo>
                    <a:pt x="12800" y="4435"/>
                    <a:pt x="12800" y="4435"/>
                    <a:pt x="12812" y="4423"/>
                  </a:cubicBezTo>
                  <a:cubicBezTo>
                    <a:pt x="12820" y="4424"/>
                    <a:pt x="12827" y="4425"/>
                    <a:pt x="12835" y="4425"/>
                  </a:cubicBezTo>
                  <a:cubicBezTo>
                    <a:pt x="12889" y="4425"/>
                    <a:pt x="12944" y="4390"/>
                    <a:pt x="12955" y="4328"/>
                  </a:cubicBezTo>
                  <a:cubicBezTo>
                    <a:pt x="13229" y="2244"/>
                    <a:pt x="12419" y="542"/>
                    <a:pt x="10240" y="161"/>
                  </a:cubicBezTo>
                  <a:cubicBezTo>
                    <a:pt x="9522" y="37"/>
                    <a:pt x="8777" y="1"/>
                    <a:pt x="803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6" name="Google Shape;1036;p70"/>
          <p:cNvGrpSpPr/>
          <p:nvPr/>
        </p:nvGrpSpPr>
        <p:grpSpPr>
          <a:xfrm flipH="1">
            <a:off x="-337386" y="1197032"/>
            <a:ext cx="753419" cy="1865092"/>
            <a:chOff x="4039175" y="1421525"/>
            <a:chExt cx="453375" cy="1122400"/>
          </a:xfrm>
        </p:grpSpPr>
        <p:sp>
          <p:nvSpPr>
            <p:cNvPr id="1037" name="Google Shape;1037;p70"/>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70"/>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70"/>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70"/>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70"/>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70"/>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3" name="Google Shape;1043;p70"/>
          <p:cNvSpPr/>
          <p:nvPr/>
        </p:nvSpPr>
        <p:spPr>
          <a:xfrm flipH="1">
            <a:off x="293218" y="1916660"/>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4" name="Google Shape;1044;p70"/>
          <p:cNvGrpSpPr/>
          <p:nvPr/>
        </p:nvGrpSpPr>
        <p:grpSpPr>
          <a:xfrm flipH="1">
            <a:off x="7155002" y="4604095"/>
            <a:ext cx="1486085" cy="987166"/>
            <a:chOff x="645600" y="1820875"/>
            <a:chExt cx="999250" cy="663775"/>
          </a:xfrm>
        </p:grpSpPr>
        <p:sp>
          <p:nvSpPr>
            <p:cNvPr id="1045" name="Google Shape;1045;p70"/>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70"/>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70"/>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70"/>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70"/>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70"/>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70"/>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70"/>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70"/>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70"/>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70"/>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70"/>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7" name="Google Shape;1057;p70"/>
          <p:cNvGrpSpPr/>
          <p:nvPr/>
        </p:nvGrpSpPr>
        <p:grpSpPr>
          <a:xfrm flipH="1">
            <a:off x="8641064" y="3531232"/>
            <a:ext cx="753419" cy="1865092"/>
            <a:chOff x="4039175" y="1421525"/>
            <a:chExt cx="453375" cy="1122400"/>
          </a:xfrm>
        </p:grpSpPr>
        <p:sp>
          <p:nvSpPr>
            <p:cNvPr id="1058" name="Google Shape;1058;p70"/>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70"/>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70"/>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70"/>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70"/>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70"/>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4" name="Google Shape;1064;p70"/>
          <p:cNvGrpSpPr/>
          <p:nvPr/>
        </p:nvGrpSpPr>
        <p:grpSpPr>
          <a:xfrm flipH="1">
            <a:off x="8722595" y="2525889"/>
            <a:ext cx="559223" cy="833775"/>
            <a:chOff x="1474875" y="2918050"/>
            <a:chExt cx="320600" cy="478000"/>
          </a:xfrm>
        </p:grpSpPr>
        <p:sp>
          <p:nvSpPr>
            <p:cNvPr id="1065" name="Google Shape;1065;p70"/>
            <p:cNvSpPr/>
            <p:nvPr/>
          </p:nvSpPr>
          <p:spPr>
            <a:xfrm>
              <a:off x="1474875" y="2918050"/>
              <a:ext cx="320600" cy="478000"/>
            </a:xfrm>
            <a:custGeom>
              <a:rect b="b" l="l" r="r" t="t"/>
              <a:pathLst>
                <a:path extrusionOk="0" h="19120" w="12824">
                  <a:moveTo>
                    <a:pt x="6130" y="7801"/>
                  </a:moveTo>
                  <a:cubicBezTo>
                    <a:pt x="6526" y="7801"/>
                    <a:pt x="6921" y="7815"/>
                    <a:pt x="7299" y="7823"/>
                  </a:cubicBezTo>
                  <a:cubicBezTo>
                    <a:pt x="7513" y="7823"/>
                    <a:pt x="7716" y="7835"/>
                    <a:pt x="7918" y="7835"/>
                  </a:cubicBezTo>
                  <a:cubicBezTo>
                    <a:pt x="7811" y="7906"/>
                    <a:pt x="7716" y="8013"/>
                    <a:pt x="7585" y="8120"/>
                  </a:cubicBezTo>
                  <a:cubicBezTo>
                    <a:pt x="7335" y="8335"/>
                    <a:pt x="7001" y="8275"/>
                    <a:pt x="6668" y="8311"/>
                  </a:cubicBezTo>
                  <a:cubicBezTo>
                    <a:pt x="6394" y="8323"/>
                    <a:pt x="6132" y="8359"/>
                    <a:pt x="5870" y="8406"/>
                  </a:cubicBezTo>
                  <a:cubicBezTo>
                    <a:pt x="5823" y="8180"/>
                    <a:pt x="5751" y="7978"/>
                    <a:pt x="5596" y="7811"/>
                  </a:cubicBezTo>
                  <a:cubicBezTo>
                    <a:pt x="5774" y="7804"/>
                    <a:pt x="5952" y="7801"/>
                    <a:pt x="6130" y="7801"/>
                  </a:cubicBezTo>
                  <a:close/>
                  <a:moveTo>
                    <a:pt x="1596" y="10526"/>
                  </a:moveTo>
                  <a:cubicBezTo>
                    <a:pt x="1608" y="10597"/>
                    <a:pt x="1620" y="10668"/>
                    <a:pt x="1632" y="10728"/>
                  </a:cubicBezTo>
                  <a:cubicBezTo>
                    <a:pt x="1203" y="11371"/>
                    <a:pt x="1120" y="12216"/>
                    <a:pt x="1203" y="12978"/>
                  </a:cubicBezTo>
                  <a:cubicBezTo>
                    <a:pt x="1203" y="12984"/>
                    <a:pt x="1206" y="12987"/>
                    <a:pt x="1209" y="12987"/>
                  </a:cubicBezTo>
                  <a:cubicBezTo>
                    <a:pt x="1212" y="12987"/>
                    <a:pt x="1215" y="12984"/>
                    <a:pt x="1215" y="12978"/>
                  </a:cubicBezTo>
                  <a:cubicBezTo>
                    <a:pt x="1298" y="12288"/>
                    <a:pt x="1334" y="11669"/>
                    <a:pt x="1667" y="11097"/>
                  </a:cubicBezTo>
                  <a:lnTo>
                    <a:pt x="1667" y="11097"/>
                  </a:lnTo>
                  <a:cubicBezTo>
                    <a:pt x="1441" y="12526"/>
                    <a:pt x="1394" y="14014"/>
                    <a:pt x="1405" y="15467"/>
                  </a:cubicBezTo>
                  <a:cubicBezTo>
                    <a:pt x="1346" y="15443"/>
                    <a:pt x="1274" y="15431"/>
                    <a:pt x="1215" y="15407"/>
                  </a:cubicBezTo>
                  <a:cubicBezTo>
                    <a:pt x="1251" y="14955"/>
                    <a:pt x="1274" y="14466"/>
                    <a:pt x="1179" y="14026"/>
                  </a:cubicBezTo>
                  <a:cubicBezTo>
                    <a:pt x="1179" y="14014"/>
                    <a:pt x="1170" y="14008"/>
                    <a:pt x="1161" y="14008"/>
                  </a:cubicBezTo>
                  <a:cubicBezTo>
                    <a:pt x="1152" y="14008"/>
                    <a:pt x="1143" y="14014"/>
                    <a:pt x="1143" y="14026"/>
                  </a:cubicBezTo>
                  <a:cubicBezTo>
                    <a:pt x="1096" y="14466"/>
                    <a:pt x="1108" y="14943"/>
                    <a:pt x="1108" y="15383"/>
                  </a:cubicBezTo>
                  <a:cubicBezTo>
                    <a:pt x="1060" y="15383"/>
                    <a:pt x="1013" y="15383"/>
                    <a:pt x="977" y="15371"/>
                  </a:cubicBezTo>
                  <a:cubicBezTo>
                    <a:pt x="596" y="15217"/>
                    <a:pt x="501" y="14943"/>
                    <a:pt x="441" y="14597"/>
                  </a:cubicBezTo>
                  <a:cubicBezTo>
                    <a:pt x="655" y="14597"/>
                    <a:pt x="1001" y="14574"/>
                    <a:pt x="953" y="14490"/>
                  </a:cubicBezTo>
                  <a:cubicBezTo>
                    <a:pt x="917" y="14407"/>
                    <a:pt x="774" y="14407"/>
                    <a:pt x="691" y="14407"/>
                  </a:cubicBezTo>
                  <a:cubicBezTo>
                    <a:pt x="620" y="14407"/>
                    <a:pt x="536" y="14395"/>
                    <a:pt x="453" y="14395"/>
                  </a:cubicBezTo>
                  <a:cubicBezTo>
                    <a:pt x="441" y="14300"/>
                    <a:pt x="441" y="14181"/>
                    <a:pt x="441" y="14074"/>
                  </a:cubicBezTo>
                  <a:cubicBezTo>
                    <a:pt x="524" y="14050"/>
                    <a:pt x="620" y="14050"/>
                    <a:pt x="715" y="14038"/>
                  </a:cubicBezTo>
                  <a:cubicBezTo>
                    <a:pt x="786" y="14038"/>
                    <a:pt x="858" y="14038"/>
                    <a:pt x="929" y="14002"/>
                  </a:cubicBezTo>
                  <a:cubicBezTo>
                    <a:pt x="929" y="14002"/>
                    <a:pt x="929" y="13990"/>
                    <a:pt x="929" y="13990"/>
                  </a:cubicBezTo>
                  <a:cubicBezTo>
                    <a:pt x="858" y="13943"/>
                    <a:pt x="762" y="13943"/>
                    <a:pt x="679" y="13919"/>
                  </a:cubicBezTo>
                  <a:cubicBezTo>
                    <a:pt x="608" y="13907"/>
                    <a:pt x="524" y="13895"/>
                    <a:pt x="441" y="13871"/>
                  </a:cubicBezTo>
                  <a:cubicBezTo>
                    <a:pt x="441" y="13764"/>
                    <a:pt x="453" y="13657"/>
                    <a:pt x="465" y="13550"/>
                  </a:cubicBezTo>
                  <a:cubicBezTo>
                    <a:pt x="584" y="13550"/>
                    <a:pt x="715" y="13538"/>
                    <a:pt x="846" y="13526"/>
                  </a:cubicBezTo>
                  <a:cubicBezTo>
                    <a:pt x="870" y="13526"/>
                    <a:pt x="870" y="13502"/>
                    <a:pt x="846" y="13490"/>
                  </a:cubicBezTo>
                  <a:cubicBezTo>
                    <a:pt x="727" y="13443"/>
                    <a:pt x="596" y="13407"/>
                    <a:pt x="477" y="13371"/>
                  </a:cubicBezTo>
                  <a:cubicBezTo>
                    <a:pt x="477" y="13312"/>
                    <a:pt x="489" y="13240"/>
                    <a:pt x="489" y="13169"/>
                  </a:cubicBezTo>
                  <a:cubicBezTo>
                    <a:pt x="620" y="13157"/>
                    <a:pt x="727" y="13121"/>
                    <a:pt x="846" y="13062"/>
                  </a:cubicBezTo>
                  <a:cubicBezTo>
                    <a:pt x="858" y="13062"/>
                    <a:pt x="858" y="13038"/>
                    <a:pt x="846" y="13038"/>
                  </a:cubicBezTo>
                  <a:cubicBezTo>
                    <a:pt x="727" y="13026"/>
                    <a:pt x="620" y="13014"/>
                    <a:pt x="512" y="12990"/>
                  </a:cubicBezTo>
                  <a:cubicBezTo>
                    <a:pt x="524" y="12895"/>
                    <a:pt x="536" y="12800"/>
                    <a:pt x="548" y="12716"/>
                  </a:cubicBezTo>
                  <a:cubicBezTo>
                    <a:pt x="560" y="12716"/>
                    <a:pt x="572" y="12704"/>
                    <a:pt x="584" y="12704"/>
                  </a:cubicBezTo>
                  <a:cubicBezTo>
                    <a:pt x="679" y="12692"/>
                    <a:pt x="774" y="12681"/>
                    <a:pt x="882" y="12657"/>
                  </a:cubicBezTo>
                  <a:cubicBezTo>
                    <a:pt x="905" y="12657"/>
                    <a:pt x="905" y="12609"/>
                    <a:pt x="882" y="12609"/>
                  </a:cubicBezTo>
                  <a:cubicBezTo>
                    <a:pt x="774" y="12585"/>
                    <a:pt x="679" y="12573"/>
                    <a:pt x="584" y="12561"/>
                  </a:cubicBezTo>
                  <a:lnTo>
                    <a:pt x="572" y="12561"/>
                  </a:lnTo>
                  <a:cubicBezTo>
                    <a:pt x="584" y="12431"/>
                    <a:pt x="608" y="12311"/>
                    <a:pt x="620" y="12192"/>
                  </a:cubicBezTo>
                  <a:cubicBezTo>
                    <a:pt x="679" y="12180"/>
                    <a:pt x="727" y="12157"/>
                    <a:pt x="786" y="12145"/>
                  </a:cubicBezTo>
                  <a:cubicBezTo>
                    <a:pt x="798" y="12145"/>
                    <a:pt x="798" y="12133"/>
                    <a:pt x="786" y="12133"/>
                  </a:cubicBezTo>
                  <a:cubicBezTo>
                    <a:pt x="739" y="12121"/>
                    <a:pt x="691" y="12097"/>
                    <a:pt x="632" y="12085"/>
                  </a:cubicBezTo>
                  <a:cubicBezTo>
                    <a:pt x="632" y="12073"/>
                    <a:pt x="643" y="12050"/>
                    <a:pt x="643" y="12026"/>
                  </a:cubicBezTo>
                  <a:cubicBezTo>
                    <a:pt x="786" y="11157"/>
                    <a:pt x="1155" y="10918"/>
                    <a:pt x="1596" y="10526"/>
                  </a:cubicBezTo>
                  <a:close/>
                  <a:moveTo>
                    <a:pt x="1179" y="15645"/>
                  </a:moveTo>
                  <a:lnTo>
                    <a:pt x="1239" y="15657"/>
                  </a:lnTo>
                  <a:cubicBezTo>
                    <a:pt x="1298" y="15681"/>
                    <a:pt x="1358" y="15717"/>
                    <a:pt x="1417" y="15752"/>
                  </a:cubicBezTo>
                  <a:cubicBezTo>
                    <a:pt x="1417" y="15931"/>
                    <a:pt x="1417" y="16110"/>
                    <a:pt x="1429" y="16288"/>
                  </a:cubicBezTo>
                  <a:cubicBezTo>
                    <a:pt x="1429" y="16645"/>
                    <a:pt x="1441" y="17003"/>
                    <a:pt x="1477" y="17348"/>
                  </a:cubicBezTo>
                  <a:cubicBezTo>
                    <a:pt x="989" y="17288"/>
                    <a:pt x="1084" y="16824"/>
                    <a:pt x="1060" y="16455"/>
                  </a:cubicBezTo>
                  <a:cubicBezTo>
                    <a:pt x="1048" y="16312"/>
                    <a:pt x="1036" y="16169"/>
                    <a:pt x="1036" y="16026"/>
                  </a:cubicBezTo>
                  <a:cubicBezTo>
                    <a:pt x="1048" y="15800"/>
                    <a:pt x="1036" y="15657"/>
                    <a:pt x="1179" y="15645"/>
                  </a:cubicBezTo>
                  <a:close/>
                  <a:moveTo>
                    <a:pt x="5346" y="7835"/>
                  </a:moveTo>
                  <a:cubicBezTo>
                    <a:pt x="5525" y="8049"/>
                    <a:pt x="5656" y="8192"/>
                    <a:pt x="5680" y="8513"/>
                  </a:cubicBezTo>
                  <a:cubicBezTo>
                    <a:pt x="5680" y="8557"/>
                    <a:pt x="5709" y="8610"/>
                    <a:pt x="5769" y="8610"/>
                  </a:cubicBezTo>
                  <a:cubicBezTo>
                    <a:pt x="5775" y="8610"/>
                    <a:pt x="5781" y="8610"/>
                    <a:pt x="5787" y="8609"/>
                  </a:cubicBezTo>
                  <a:cubicBezTo>
                    <a:pt x="6382" y="8573"/>
                    <a:pt x="6989" y="8561"/>
                    <a:pt x="7585" y="8478"/>
                  </a:cubicBezTo>
                  <a:cubicBezTo>
                    <a:pt x="7620" y="8478"/>
                    <a:pt x="7656" y="8442"/>
                    <a:pt x="7656" y="8418"/>
                  </a:cubicBezTo>
                  <a:cubicBezTo>
                    <a:pt x="7728" y="8132"/>
                    <a:pt x="7930" y="7954"/>
                    <a:pt x="8168" y="7847"/>
                  </a:cubicBezTo>
                  <a:cubicBezTo>
                    <a:pt x="8728" y="7859"/>
                    <a:pt x="9275" y="7882"/>
                    <a:pt x="9823" y="7918"/>
                  </a:cubicBezTo>
                  <a:cubicBezTo>
                    <a:pt x="9930" y="7930"/>
                    <a:pt x="10049" y="7930"/>
                    <a:pt x="10168" y="7942"/>
                  </a:cubicBezTo>
                  <a:cubicBezTo>
                    <a:pt x="10668" y="8525"/>
                    <a:pt x="10454" y="9894"/>
                    <a:pt x="10478" y="10526"/>
                  </a:cubicBezTo>
                  <a:cubicBezTo>
                    <a:pt x="10502" y="11383"/>
                    <a:pt x="10502" y="12252"/>
                    <a:pt x="10561" y="13109"/>
                  </a:cubicBezTo>
                  <a:cubicBezTo>
                    <a:pt x="10561" y="13115"/>
                    <a:pt x="10564" y="13118"/>
                    <a:pt x="10567" y="13118"/>
                  </a:cubicBezTo>
                  <a:cubicBezTo>
                    <a:pt x="10570" y="13118"/>
                    <a:pt x="10573" y="13115"/>
                    <a:pt x="10573" y="13109"/>
                  </a:cubicBezTo>
                  <a:cubicBezTo>
                    <a:pt x="10657" y="11788"/>
                    <a:pt x="10692" y="10454"/>
                    <a:pt x="10680" y="9132"/>
                  </a:cubicBezTo>
                  <a:cubicBezTo>
                    <a:pt x="10680" y="8787"/>
                    <a:pt x="10704" y="8406"/>
                    <a:pt x="10573" y="8097"/>
                  </a:cubicBezTo>
                  <a:lnTo>
                    <a:pt x="10573" y="8097"/>
                  </a:lnTo>
                  <a:cubicBezTo>
                    <a:pt x="11192" y="8347"/>
                    <a:pt x="10930" y="9525"/>
                    <a:pt x="10930" y="9954"/>
                  </a:cubicBezTo>
                  <a:cubicBezTo>
                    <a:pt x="10919" y="10514"/>
                    <a:pt x="10919" y="11061"/>
                    <a:pt x="10919" y="11609"/>
                  </a:cubicBezTo>
                  <a:cubicBezTo>
                    <a:pt x="10919" y="11615"/>
                    <a:pt x="10921" y="11618"/>
                    <a:pt x="10924" y="11618"/>
                  </a:cubicBezTo>
                  <a:cubicBezTo>
                    <a:pt x="10927" y="11618"/>
                    <a:pt x="10930" y="11615"/>
                    <a:pt x="10930" y="11609"/>
                  </a:cubicBezTo>
                  <a:cubicBezTo>
                    <a:pt x="11026" y="10633"/>
                    <a:pt x="11228" y="9525"/>
                    <a:pt x="11121" y="8549"/>
                  </a:cubicBezTo>
                  <a:cubicBezTo>
                    <a:pt x="11085" y="8287"/>
                    <a:pt x="10978" y="8073"/>
                    <a:pt x="10776" y="7989"/>
                  </a:cubicBezTo>
                  <a:lnTo>
                    <a:pt x="10776" y="7989"/>
                  </a:lnTo>
                  <a:cubicBezTo>
                    <a:pt x="10954" y="8013"/>
                    <a:pt x="11133" y="8049"/>
                    <a:pt x="11300" y="8097"/>
                  </a:cubicBezTo>
                  <a:cubicBezTo>
                    <a:pt x="11180" y="8930"/>
                    <a:pt x="11311" y="9835"/>
                    <a:pt x="11359" y="10656"/>
                  </a:cubicBezTo>
                  <a:cubicBezTo>
                    <a:pt x="11359" y="10662"/>
                    <a:pt x="11365" y="10665"/>
                    <a:pt x="11371" y="10665"/>
                  </a:cubicBezTo>
                  <a:cubicBezTo>
                    <a:pt x="11377" y="10665"/>
                    <a:pt x="11383" y="10662"/>
                    <a:pt x="11383" y="10656"/>
                  </a:cubicBezTo>
                  <a:cubicBezTo>
                    <a:pt x="11430" y="9847"/>
                    <a:pt x="11550" y="8966"/>
                    <a:pt x="11442" y="8156"/>
                  </a:cubicBezTo>
                  <a:lnTo>
                    <a:pt x="11442" y="8156"/>
                  </a:lnTo>
                  <a:cubicBezTo>
                    <a:pt x="11442" y="8156"/>
                    <a:pt x="11454" y="8168"/>
                    <a:pt x="11454" y="8168"/>
                  </a:cubicBezTo>
                  <a:cubicBezTo>
                    <a:pt x="11895" y="8704"/>
                    <a:pt x="11704" y="9442"/>
                    <a:pt x="11704" y="10073"/>
                  </a:cubicBezTo>
                  <a:cubicBezTo>
                    <a:pt x="11716" y="10740"/>
                    <a:pt x="11752" y="11407"/>
                    <a:pt x="11788" y="12061"/>
                  </a:cubicBezTo>
                  <a:cubicBezTo>
                    <a:pt x="11788" y="12067"/>
                    <a:pt x="11794" y="12070"/>
                    <a:pt x="11800" y="12070"/>
                  </a:cubicBezTo>
                  <a:cubicBezTo>
                    <a:pt x="11806" y="12070"/>
                    <a:pt x="11811" y="12067"/>
                    <a:pt x="11811" y="12061"/>
                  </a:cubicBezTo>
                  <a:cubicBezTo>
                    <a:pt x="11835" y="11145"/>
                    <a:pt x="11871" y="10228"/>
                    <a:pt x="11895" y="9299"/>
                  </a:cubicBezTo>
                  <a:cubicBezTo>
                    <a:pt x="11907" y="8954"/>
                    <a:pt x="11942" y="8632"/>
                    <a:pt x="11788" y="8347"/>
                  </a:cubicBezTo>
                  <a:lnTo>
                    <a:pt x="11788" y="8347"/>
                  </a:lnTo>
                  <a:cubicBezTo>
                    <a:pt x="11847" y="8406"/>
                    <a:pt x="11919" y="8478"/>
                    <a:pt x="11966" y="8549"/>
                  </a:cubicBezTo>
                  <a:cubicBezTo>
                    <a:pt x="12204" y="8930"/>
                    <a:pt x="12192" y="9454"/>
                    <a:pt x="12204" y="9871"/>
                  </a:cubicBezTo>
                  <a:cubicBezTo>
                    <a:pt x="12264" y="11526"/>
                    <a:pt x="12216" y="13193"/>
                    <a:pt x="12228" y="14847"/>
                  </a:cubicBezTo>
                  <a:cubicBezTo>
                    <a:pt x="12240" y="15669"/>
                    <a:pt x="12288" y="16502"/>
                    <a:pt x="12252" y="17324"/>
                  </a:cubicBezTo>
                  <a:cubicBezTo>
                    <a:pt x="12252" y="17586"/>
                    <a:pt x="12228" y="17848"/>
                    <a:pt x="12169" y="18110"/>
                  </a:cubicBezTo>
                  <a:cubicBezTo>
                    <a:pt x="12133" y="18134"/>
                    <a:pt x="12097" y="18157"/>
                    <a:pt x="12062" y="18169"/>
                  </a:cubicBezTo>
                  <a:cubicBezTo>
                    <a:pt x="12062" y="18098"/>
                    <a:pt x="12062" y="18026"/>
                    <a:pt x="12062" y="17955"/>
                  </a:cubicBezTo>
                  <a:cubicBezTo>
                    <a:pt x="12062" y="17538"/>
                    <a:pt x="12085" y="17122"/>
                    <a:pt x="12050" y="16717"/>
                  </a:cubicBezTo>
                  <a:cubicBezTo>
                    <a:pt x="12050" y="16705"/>
                    <a:pt x="12038" y="16699"/>
                    <a:pt x="12026" y="16699"/>
                  </a:cubicBezTo>
                  <a:cubicBezTo>
                    <a:pt x="12014" y="16699"/>
                    <a:pt x="12002" y="16705"/>
                    <a:pt x="12002" y="16717"/>
                  </a:cubicBezTo>
                  <a:cubicBezTo>
                    <a:pt x="11931" y="17229"/>
                    <a:pt x="11990" y="17776"/>
                    <a:pt x="11883" y="18288"/>
                  </a:cubicBezTo>
                  <a:cubicBezTo>
                    <a:pt x="11800" y="18336"/>
                    <a:pt x="11716" y="18384"/>
                    <a:pt x="11633" y="18443"/>
                  </a:cubicBezTo>
                  <a:cubicBezTo>
                    <a:pt x="11669" y="17919"/>
                    <a:pt x="11561" y="17360"/>
                    <a:pt x="11466" y="16872"/>
                  </a:cubicBezTo>
                  <a:cubicBezTo>
                    <a:pt x="11466" y="16861"/>
                    <a:pt x="11462" y="16858"/>
                    <a:pt x="11457" y="16858"/>
                  </a:cubicBezTo>
                  <a:cubicBezTo>
                    <a:pt x="11450" y="16858"/>
                    <a:pt x="11442" y="16865"/>
                    <a:pt x="11442" y="16872"/>
                  </a:cubicBezTo>
                  <a:cubicBezTo>
                    <a:pt x="11454" y="17431"/>
                    <a:pt x="11359" y="18026"/>
                    <a:pt x="11383" y="18586"/>
                  </a:cubicBezTo>
                  <a:cubicBezTo>
                    <a:pt x="11303" y="18632"/>
                    <a:pt x="11223" y="18688"/>
                    <a:pt x="11133" y="18735"/>
                  </a:cubicBezTo>
                  <a:lnTo>
                    <a:pt x="11133" y="18735"/>
                  </a:lnTo>
                  <a:cubicBezTo>
                    <a:pt x="11133" y="18733"/>
                    <a:pt x="11133" y="18731"/>
                    <a:pt x="11133" y="18729"/>
                  </a:cubicBezTo>
                  <a:cubicBezTo>
                    <a:pt x="11240" y="18574"/>
                    <a:pt x="11192" y="18348"/>
                    <a:pt x="11180" y="18169"/>
                  </a:cubicBezTo>
                  <a:cubicBezTo>
                    <a:pt x="11157" y="17836"/>
                    <a:pt x="11097" y="17503"/>
                    <a:pt x="11061" y="17169"/>
                  </a:cubicBezTo>
                  <a:cubicBezTo>
                    <a:pt x="11061" y="17163"/>
                    <a:pt x="11055" y="17160"/>
                    <a:pt x="11049" y="17160"/>
                  </a:cubicBezTo>
                  <a:cubicBezTo>
                    <a:pt x="11044" y="17160"/>
                    <a:pt x="11038" y="17163"/>
                    <a:pt x="11038" y="17169"/>
                  </a:cubicBezTo>
                  <a:cubicBezTo>
                    <a:pt x="11026" y="17384"/>
                    <a:pt x="11014" y="17586"/>
                    <a:pt x="11002" y="17800"/>
                  </a:cubicBezTo>
                  <a:cubicBezTo>
                    <a:pt x="11002" y="17991"/>
                    <a:pt x="11049" y="18229"/>
                    <a:pt x="11002" y="18419"/>
                  </a:cubicBezTo>
                  <a:cubicBezTo>
                    <a:pt x="10954" y="18693"/>
                    <a:pt x="10752" y="18717"/>
                    <a:pt x="10502" y="18717"/>
                  </a:cubicBezTo>
                  <a:lnTo>
                    <a:pt x="10204" y="18717"/>
                  </a:lnTo>
                  <a:cubicBezTo>
                    <a:pt x="10371" y="18598"/>
                    <a:pt x="10514" y="18407"/>
                    <a:pt x="10585" y="18157"/>
                  </a:cubicBezTo>
                  <a:cubicBezTo>
                    <a:pt x="10764" y="17586"/>
                    <a:pt x="10645" y="16836"/>
                    <a:pt x="10668" y="16241"/>
                  </a:cubicBezTo>
                  <a:cubicBezTo>
                    <a:pt x="10716" y="15371"/>
                    <a:pt x="10716" y="14526"/>
                    <a:pt x="10668" y="13645"/>
                  </a:cubicBezTo>
                  <a:cubicBezTo>
                    <a:pt x="10668" y="13627"/>
                    <a:pt x="10651" y="13618"/>
                    <a:pt x="10633" y="13618"/>
                  </a:cubicBezTo>
                  <a:cubicBezTo>
                    <a:pt x="10615" y="13618"/>
                    <a:pt x="10597" y="13627"/>
                    <a:pt x="10597" y="13645"/>
                  </a:cubicBezTo>
                  <a:cubicBezTo>
                    <a:pt x="10549" y="14443"/>
                    <a:pt x="10502" y="15240"/>
                    <a:pt x="10466" y="16038"/>
                  </a:cubicBezTo>
                  <a:cubicBezTo>
                    <a:pt x="10430" y="16979"/>
                    <a:pt x="10514" y="18229"/>
                    <a:pt x="9490" y="18669"/>
                  </a:cubicBezTo>
                  <a:cubicBezTo>
                    <a:pt x="9466" y="18634"/>
                    <a:pt x="9442" y="18610"/>
                    <a:pt x="9383" y="18610"/>
                  </a:cubicBezTo>
                  <a:cubicBezTo>
                    <a:pt x="9014" y="18634"/>
                    <a:pt x="8644" y="18646"/>
                    <a:pt x="8275" y="18669"/>
                  </a:cubicBezTo>
                  <a:cubicBezTo>
                    <a:pt x="8097" y="18515"/>
                    <a:pt x="7990" y="18324"/>
                    <a:pt x="7978" y="18098"/>
                  </a:cubicBezTo>
                  <a:cubicBezTo>
                    <a:pt x="7966" y="18074"/>
                    <a:pt x="7930" y="18038"/>
                    <a:pt x="7894" y="18038"/>
                  </a:cubicBezTo>
                  <a:cubicBezTo>
                    <a:pt x="7409" y="18081"/>
                    <a:pt x="6918" y="18103"/>
                    <a:pt x="6429" y="18103"/>
                  </a:cubicBezTo>
                  <a:cubicBezTo>
                    <a:pt x="6103" y="18103"/>
                    <a:pt x="5777" y="18093"/>
                    <a:pt x="5454" y="18074"/>
                  </a:cubicBezTo>
                  <a:cubicBezTo>
                    <a:pt x="5406" y="18074"/>
                    <a:pt x="5358" y="18110"/>
                    <a:pt x="5358" y="18146"/>
                  </a:cubicBezTo>
                  <a:cubicBezTo>
                    <a:pt x="5311" y="18384"/>
                    <a:pt x="5251" y="18538"/>
                    <a:pt x="5132" y="18741"/>
                  </a:cubicBezTo>
                  <a:cubicBezTo>
                    <a:pt x="4834" y="18741"/>
                    <a:pt x="4525" y="18741"/>
                    <a:pt x="4215" y="18729"/>
                  </a:cubicBezTo>
                  <a:cubicBezTo>
                    <a:pt x="3453" y="18693"/>
                    <a:pt x="3227" y="18693"/>
                    <a:pt x="2572" y="18229"/>
                  </a:cubicBezTo>
                  <a:cubicBezTo>
                    <a:pt x="1834" y="17705"/>
                    <a:pt x="1917" y="17479"/>
                    <a:pt x="1870" y="16681"/>
                  </a:cubicBezTo>
                  <a:cubicBezTo>
                    <a:pt x="1834" y="15883"/>
                    <a:pt x="1810" y="15086"/>
                    <a:pt x="1822" y="14300"/>
                  </a:cubicBezTo>
                  <a:cubicBezTo>
                    <a:pt x="1858" y="12728"/>
                    <a:pt x="1798" y="10823"/>
                    <a:pt x="2560" y="9383"/>
                  </a:cubicBezTo>
                  <a:cubicBezTo>
                    <a:pt x="3132" y="8287"/>
                    <a:pt x="4191" y="7942"/>
                    <a:pt x="5346" y="7835"/>
                  </a:cubicBezTo>
                  <a:close/>
                  <a:moveTo>
                    <a:pt x="7518" y="18230"/>
                  </a:moveTo>
                  <a:cubicBezTo>
                    <a:pt x="7599" y="18230"/>
                    <a:pt x="7677" y="18244"/>
                    <a:pt x="7751" y="18288"/>
                  </a:cubicBezTo>
                  <a:cubicBezTo>
                    <a:pt x="7906" y="18384"/>
                    <a:pt x="7835" y="18431"/>
                    <a:pt x="7954" y="18574"/>
                  </a:cubicBezTo>
                  <a:cubicBezTo>
                    <a:pt x="7978" y="18610"/>
                    <a:pt x="8013" y="18646"/>
                    <a:pt x="8037" y="18681"/>
                  </a:cubicBezTo>
                  <a:cubicBezTo>
                    <a:pt x="7811" y="18693"/>
                    <a:pt x="7573" y="18693"/>
                    <a:pt x="7347" y="18705"/>
                  </a:cubicBezTo>
                  <a:cubicBezTo>
                    <a:pt x="6811" y="18705"/>
                    <a:pt x="6275" y="18717"/>
                    <a:pt x="5739" y="18753"/>
                  </a:cubicBezTo>
                  <a:lnTo>
                    <a:pt x="5323" y="18753"/>
                  </a:lnTo>
                  <a:cubicBezTo>
                    <a:pt x="5465" y="18527"/>
                    <a:pt x="5489" y="18324"/>
                    <a:pt x="5811" y="18288"/>
                  </a:cubicBezTo>
                  <a:cubicBezTo>
                    <a:pt x="5963" y="18263"/>
                    <a:pt x="6123" y="18256"/>
                    <a:pt x="6284" y="18256"/>
                  </a:cubicBezTo>
                  <a:cubicBezTo>
                    <a:pt x="6508" y="18256"/>
                    <a:pt x="6735" y="18270"/>
                    <a:pt x="6953" y="18270"/>
                  </a:cubicBezTo>
                  <a:cubicBezTo>
                    <a:pt x="7022" y="18270"/>
                    <a:pt x="7090" y="18268"/>
                    <a:pt x="7156" y="18265"/>
                  </a:cubicBezTo>
                  <a:cubicBezTo>
                    <a:pt x="7282" y="18258"/>
                    <a:pt x="7403" y="18230"/>
                    <a:pt x="7518" y="18230"/>
                  </a:cubicBezTo>
                  <a:close/>
                  <a:moveTo>
                    <a:pt x="1346" y="0"/>
                  </a:moveTo>
                  <a:cubicBezTo>
                    <a:pt x="1358" y="1894"/>
                    <a:pt x="1417" y="8097"/>
                    <a:pt x="1453" y="10252"/>
                  </a:cubicBezTo>
                  <a:cubicBezTo>
                    <a:pt x="870" y="10692"/>
                    <a:pt x="417" y="10752"/>
                    <a:pt x="251" y="11680"/>
                  </a:cubicBezTo>
                  <a:cubicBezTo>
                    <a:pt x="72" y="12621"/>
                    <a:pt x="0" y="14050"/>
                    <a:pt x="179" y="14990"/>
                  </a:cubicBezTo>
                  <a:cubicBezTo>
                    <a:pt x="239" y="15324"/>
                    <a:pt x="393" y="15443"/>
                    <a:pt x="596" y="15502"/>
                  </a:cubicBezTo>
                  <a:cubicBezTo>
                    <a:pt x="643" y="15526"/>
                    <a:pt x="703" y="15550"/>
                    <a:pt x="751" y="15562"/>
                  </a:cubicBezTo>
                  <a:cubicBezTo>
                    <a:pt x="715" y="15752"/>
                    <a:pt x="739" y="15931"/>
                    <a:pt x="739" y="16133"/>
                  </a:cubicBezTo>
                  <a:cubicBezTo>
                    <a:pt x="762" y="16467"/>
                    <a:pt x="703" y="17003"/>
                    <a:pt x="858" y="17312"/>
                  </a:cubicBezTo>
                  <a:cubicBezTo>
                    <a:pt x="931" y="17458"/>
                    <a:pt x="1026" y="17504"/>
                    <a:pt x="1147" y="17504"/>
                  </a:cubicBezTo>
                  <a:cubicBezTo>
                    <a:pt x="1243" y="17504"/>
                    <a:pt x="1357" y="17475"/>
                    <a:pt x="1489" y="17443"/>
                  </a:cubicBezTo>
                  <a:cubicBezTo>
                    <a:pt x="1584" y="18229"/>
                    <a:pt x="1905" y="18872"/>
                    <a:pt x="3001" y="18979"/>
                  </a:cubicBezTo>
                  <a:cubicBezTo>
                    <a:pt x="3800" y="19051"/>
                    <a:pt x="4620" y="19087"/>
                    <a:pt x="5445" y="19087"/>
                  </a:cubicBezTo>
                  <a:cubicBezTo>
                    <a:pt x="6119" y="19087"/>
                    <a:pt x="6796" y="19063"/>
                    <a:pt x="7466" y="19015"/>
                  </a:cubicBezTo>
                  <a:cubicBezTo>
                    <a:pt x="8442" y="19027"/>
                    <a:pt x="9406" y="19038"/>
                    <a:pt x="10383" y="19098"/>
                  </a:cubicBezTo>
                  <a:cubicBezTo>
                    <a:pt x="10586" y="19111"/>
                    <a:pt x="10780" y="19120"/>
                    <a:pt x="10962" y="19120"/>
                  </a:cubicBezTo>
                  <a:cubicBezTo>
                    <a:pt x="11811" y="19120"/>
                    <a:pt x="12405" y="18918"/>
                    <a:pt x="12562" y="17907"/>
                  </a:cubicBezTo>
                  <a:cubicBezTo>
                    <a:pt x="12824" y="16133"/>
                    <a:pt x="12562" y="14157"/>
                    <a:pt x="12538" y="12359"/>
                  </a:cubicBezTo>
                  <a:cubicBezTo>
                    <a:pt x="12526" y="11442"/>
                    <a:pt x="12562" y="10514"/>
                    <a:pt x="12490" y="9597"/>
                  </a:cubicBezTo>
                  <a:cubicBezTo>
                    <a:pt x="12454" y="9121"/>
                    <a:pt x="12395" y="8573"/>
                    <a:pt x="12038" y="8204"/>
                  </a:cubicBezTo>
                  <a:cubicBezTo>
                    <a:pt x="11764" y="7918"/>
                    <a:pt x="11419" y="7823"/>
                    <a:pt x="11026" y="7739"/>
                  </a:cubicBezTo>
                  <a:cubicBezTo>
                    <a:pt x="10049" y="7549"/>
                    <a:pt x="8930" y="7585"/>
                    <a:pt x="7942" y="7549"/>
                  </a:cubicBezTo>
                  <a:cubicBezTo>
                    <a:pt x="7399" y="7527"/>
                    <a:pt x="6816" y="7490"/>
                    <a:pt x="6230" y="7490"/>
                  </a:cubicBezTo>
                  <a:cubicBezTo>
                    <a:pt x="5234" y="7490"/>
                    <a:pt x="4230" y="7596"/>
                    <a:pt x="3406" y="8061"/>
                  </a:cubicBezTo>
                  <a:cubicBezTo>
                    <a:pt x="2716" y="8454"/>
                    <a:pt x="2287" y="9048"/>
                    <a:pt x="2013" y="9726"/>
                  </a:cubicBezTo>
                  <a:lnTo>
                    <a:pt x="2013" y="9726"/>
                  </a:lnTo>
                  <a:cubicBezTo>
                    <a:pt x="2072" y="8400"/>
                    <a:pt x="1977" y="2209"/>
                    <a:pt x="1941" y="346"/>
                  </a:cubicBezTo>
                  <a:cubicBezTo>
                    <a:pt x="2079" y="339"/>
                    <a:pt x="2204" y="337"/>
                    <a:pt x="2322" y="337"/>
                  </a:cubicBezTo>
                  <a:cubicBezTo>
                    <a:pt x="2512" y="337"/>
                    <a:pt x="2685" y="342"/>
                    <a:pt x="2868" y="342"/>
                  </a:cubicBezTo>
                  <a:cubicBezTo>
                    <a:pt x="2981" y="342"/>
                    <a:pt x="3099" y="340"/>
                    <a:pt x="3227" y="334"/>
                  </a:cubicBezTo>
                  <a:cubicBezTo>
                    <a:pt x="3263" y="322"/>
                    <a:pt x="3275" y="36"/>
                    <a:pt x="3239" y="36"/>
                  </a:cubicBezTo>
                  <a:cubicBezTo>
                    <a:pt x="2310" y="24"/>
                    <a:pt x="1346" y="0"/>
                    <a:pt x="134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70"/>
            <p:cNvSpPr/>
            <p:nvPr/>
          </p:nvSpPr>
          <p:spPr>
            <a:xfrm>
              <a:off x="1568625" y="3176125"/>
              <a:ext cx="141125" cy="161425"/>
            </a:xfrm>
            <a:custGeom>
              <a:rect b="b" l="l" r="r" t="t"/>
              <a:pathLst>
                <a:path extrusionOk="0" h="6457" w="5645">
                  <a:moveTo>
                    <a:pt x="3171" y="216"/>
                  </a:moveTo>
                  <a:cubicBezTo>
                    <a:pt x="3502" y="216"/>
                    <a:pt x="3569" y="609"/>
                    <a:pt x="3656" y="881"/>
                  </a:cubicBezTo>
                  <a:cubicBezTo>
                    <a:pt x="3484" y="847"/>
                    <a:pt x="3307" y="829"/>
                    <a:pt x="3127" y="829"/>
                  </a:cubicBezTo>
                  <a:cubicBezTo>
                    <a:pt x="2933" y="829"/>
                    <a:pt x="2735" y="850"/>
                    <a:pt x="2537" y="893"/>
                  </a:cubicBezTo>
                  <a:cubicBezTo>
                    <a:pt x="2644" y="619"/>
                    <a:pt x="2704" y="286"/>
                    <a:pt x="3073" y="226"/>
                  </a:cubicBezTo>
                  <a:cubicBezTo>
                    <a:pt x="3108" y="219"/>
                    <a:pt x="3140" y="216"/>
                    <a:pt x="3171" y="216"/>
                  </a:cubicBezTo>
                  <a:close/>
                  <a:moveTo>
                    <a:pt x="3159" y="1076"/>
                  </a:moveTo>
                  <a:cubicBezTo>
                    <a:pt x="4340" y="1076"/>
                    <a:pt x="5424" y="1988"/>
                    <a:pt x="5359" y="3203"/>
                  </a:cubicBezTo>
                  <a:cubicBezTo>
                    <a:pt x="5299" y="4513"/>
                    <a:pt x="4371" y="5108"/>
                    <a:pt x="3168" y="5370"/>
                  </a:cubicBezTo>
                  <a:cubicBezTo>
                    <a:pt x="3098" y="5375"/>
                    <a:pt x="3029" y="5378"/>
                    <a:pt x="2959" y="5378"/>
                  </a:cubicBezTo>
                  <a:cubicBezTo>
                    <a:pt x="2242" y="5378"/>
                    <a:pt x="1535" y="5096"/>
                    <a:pt x="1144" y="4489"/>
                  </a:cubicBezTo>
                  <a:cubicBezTo>
                    <a:pt x="406" y="3358"/>
                    <a:pt x="930" y="1905"/>
                    <a:pt x="2156" y="1310"/>
                  </a:cubicBezTo>
                  <a:cubicBezTo>
                    <a:pt x="2482" y="1149"/>
                    <a:pt x="2825" y="1076"/>
                    <a:pt x="3159" y="1076"/>
                  </a:cubicBezTo>
                  <a:close/>
                  <a:moveTo>
                    <a:pt x="3704" y="5548"/>
                  </a:moveTo>
                  <a:lnTo>
                    <a:pt x="3704" y="5548"/>
                  </a:lnTo>
                  <a:cubicBezTo>
                    <a:pt x="3597" y="5906"/>
                    <a:pt x="3466" y="6275"/>
                    <a:pt x="2978" y="6287"/>
                  </a:cubicBezTo>
                  <a:cubicBezTo>
                    <a:pt x="2970" y="6287"/>
                    <a:pt x="2962" y="6287"/>
                    <a:pt x="2955" y="6287"/>
                  </a:cubicBezTo>
                  <a:cubicBezTo>
                    <a:pt x="2679" y="6287"/>
                    <a:pt x="2451" y="6078"/>
                    <a:pt x="2358" y="5846"/>
                  </a:cubicBezTo>
                  <a:cubicBezTo>
                    <a:pt x="2323" y="5751"/>
                    <a:pt x="2311" y="5656"/>
                    <a:pt x="2287" y="5560"/>
                  </a:cubicBezTo>
                  <a:lnTo>
                    <a:pt x="2287" y="5560"/>
                  </a:lnTo>
                  <a:cubicBezTo>
                    <a:pt x="2508" y="5617"/>
                    <a:pt x="2733" y="5644"/>
                    <a:pt x="2960" y="5644"/>
                  </a:cubicBezTo>
                  <a:cubicBezTo>
                    <a:pt x="3210" y="5644"/>
                    <a:pt x="3460" y="5611"/>
                    <a:pt x="3704" y="5548"/>
                  </a:cubicBezTo>
                  <a:close/>
                  <a:moveTo>
                    <a:pt x="3144" y="0"/>
                  </a:moveTo>
                  <a:cubicBezTo>
                    <a:pt x="2644" y="0"/>
                    <a:pt x="2299" y="512"/>
                    <a:pt x="2323" y="953"/>
                  </a:cubicBezTo>
                  <a:cubicBezTo>
                    <a:pt x="2216" y="976"/>
                    <a:pt x="2108" y="1024"/>
                    <a:pt x="2001" y="1072"/>
                  </a:cubicBezTo>
                  <a:cubicBezTo>
                    <a:pt x="513" y="1774"/>
                    <a:pt x="1" y="3691"/>
                    <a:pt x="1120" y="4905"/>
                  </a:cubicBezTo>
                  <a:cubicBezTo>
                    <a:pt x="1382" y="5191"/>
                    <a:pt x="1715" y="5382"/>
                    <a:pt x="2085" y="5501"/>
                  </a:cubicBezTo>
                  <a:cubicBezTo>
                    <a:pt x="2061" y="5727"/>
                    <a:pt x="2204" y="5989"/>
                    <a:pt x="2335" y="6156"/>
                  </a:cubicBezTo>
                  <a:cubicBezTo>
                    <a:pt x="2487" y="6341"/>
                    <a:pt x="2709" y="6456"/>
                    <a:pt x="2956" y="6456"/>
                  </a:cubicBezTo>
                  <a:cubicBezTo>
                    <a:pt x="2979" y="6456"/>
                    <a:pt x="3002" y="6455"/>
                    <a:pt x="3025" y="6453"/>
                  </a:cubicBezTo>
                  <a:cubicBezTo>
                    <a:pt x="3501" y="6406"/>
                    <a:pt x="3906" y="5941"/>
                    <a:pt x="3859" y="5501"/>
                  </a:cubicBezTo>
                  <a:cubicBezTo>
                    <a:pt x="4287" y="5370"/>
                    <a:pt x="4668" y="5144"/>
                    <a:pt x="4954" y="4822"/>
                  </a:cubicBezTo>
                  <a:cubicBezTo>
                    <a:pt x="4954" y="4822"/>
                    <a:pt x="4966" y="4810"/>
                    <a:pt x="4966" y="4810"/>
                  </a:cubicBezTo>
                  <a:cubicBezTo>
                    <a:pt x="4990" y="4786"/>
                    <a:pt x="5013" y="4751"/>
                    <a:pt x="5037" y="4715"/>
                  </a:cubicBezTo>
                  <a:cubicBezTo>
                    <a:pt x="5049" y="4703"/>
                    <a:pt x="5061" y="4703"/>
                    <a:pt x="5073" y="4691"/>
                  </a:cubicBezTo>
                  <a:cubicBezTo>
                    <a:pt x="5073" y="4691"/>
                    <a:pt x="5073" y="4679"/>
                    <a:pt x="5073" y="4679"/>
                  </a:cubicBezTo>
                  <a:cubicBezTo>
                    <a:pt x="5454" y="4191"/>
                    <a:pt x="5645" y="3477"/>
                    <a:pt x="5585" y="2893"/>
                  </a:cubicBezTo>
                  <a:cubicBezTo>
                    <a:pt x="5490" y="1881"/>
                    <a:pt x="4728" y="1155"/>
                    <a:pt x="3787" y="905"/>
                  </a:cubicBezTo>
                  <a:cubicBezTo>
                    <a:pt x="3918" y="524"/>
                    <a:pt x="3597"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70"/>
            <p:cNvSpPr/>
            <p:nvPr/>
          </p:nvSpPr>
          <p:spPr>
            <a:xfrm>
              <a:off x="1603175" y="3267300"/>
              <a:ext cx="89125" cy="32975"/>
            </a:xfrm>
            <a:custGeom>
              <a:rect b="b" l="l" r="r" t="t"/>
              <a:pathLst>
                <a:path extrusionOk="0" h="1319" w="3565">
                  <a:moveTo>
                    <a:pt x="3502" y="1"/>
                  </a:moveTo>
                  <a:cubicBezTo>
                    <a:pt x="3489" y="1"/>
                    <a:pt x="3475" y="6"/>
                    <a:pt x="3465" y="20"/>
                  </a:cubicBezTo>
                  <a:cubicBezTo>
                    <a:pt x="3065" y="644"/>
                    <a:pt x="2203" y="1115"/>
                    <a:pt x="1409" y="1115"/>
                  </a:cubicBezTo>
                  <a:cubicBezTo>
                    <a:pt x="854" y="1115"/>
                    <a:pt x="332" y="886"/>
                    <a:pt x="24" y="318"/>
                  </a:cubicBezTo>
                  <a:cubicBezTo>
                    <a:pt x="24" y="313"/>
                    <a:pt x="20" y="310"/>
                    <a:pt x="15" y="310"/>
                  </a:cubicBezTo>
                  <a:cubicBezTo>
                    <a:pt x="8" y="310"/>
                    <a:pt x="0" y="316"/>
                    <a:pt x="0" y="330"/>
                  </a:cubicBezTo>
                  <a:cubicBezTo>
                    <a:pt x="83" y="1020"/>
                    <a:pt x="857" y="1318"/>
                    <a:pt x="1524" y="1318"/>
                  </a:cubicBezTo>
                  <a:cubicBezTo>
                    <a:pt x="1535" y="1318"/>
                    <a:pt x="1546" y="1318"/>
                    <a:pt x="1557" y="1318"/>
                  </a:cubicBezTo>
                  <a:cubicBezTo>
                    <a:pt x="2459" y="1318"/>
                    <a:pt x="3195" y="833"/>
                    <a:pt x="3548" y="68"/>
                  </a:cubicBezTo>
                  <a:cubicBezTo>
                    <a:pt x="3565" y="34"/>
                    <a:pt x="3534" y="1"/>
                    <a:pt x="35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70"/>
            <p:cNvSpPr/>
            <p:nvPr/>
          </p:nvSpPr>
          <p:spPr>
            <a:xfrm>
              <a:off x="1604650" y="3216025"/>
              <a:ext cx="77125" cy="28350"/>
            </a:xfrm>
            <a:custGeom>
              <a:rect b="b" l="l" r="r" t="t"/>
              <a:pathLst>
                <a:path extrusionOk="0" h="1134" w="3085">
                  <a:moveTo>
                    <a:pt x="1776" y="0"/>
                  </a:moveTo>
                  <a:cubicBezTo>
                    <a:pt x="1016" y="0"/>
                    <a:pt x="231" y="391"/>
                    <a:pt x="1" y="1083"/>
                  </a:cubicBezTo>
                  <a:cubicBezTo>
                    <a:pt x="1" y="1108"/>
                    <a:pt x="24" y="1134"/>
                    <a:pt x="47" y="1134"/>
                  </a:cubicBezTo>
                  <a:cubicBezTo>
                    <a:pt x="56" y="1134"/>
                    <a:pt x="65" y="1129"/>
                    <a:pt x="72" y="1119"/>
                  </a:cubicBezTo>
                  <a:cubicBezTo>
                    <a:pt x="441" y="702"/>
                    <a:pt x="751" y="333"/>
                    <a:pt x="1346" y="190"/>
                  </a:cubicBezTo>
                  <a:cubicBezTo>
                    <a:pt x="1485" y="159"/>
                    <a:pt x="1619" y="144"/>
                    <a:pt x="1750" y="144"/>
                  </a:cubicBezTo>
                  <a:cubicBezTo>
                    <a:pt x="2214" y="144"/>
                    <a:pt x="2633" y="322"/>
                    <a:pt x="3061" y="535"/>
                  </a:cubicBezTo>
                  <a:cubicBezTo>
                    <a:pt x="3072" y="535"/>
                    <a:pt x="3084" y="535"/>
                    <a:pt x="3072" y="523"/>
                  </a:cubicBezTo>
                  <a:cubicBezTo>
                    <a:pt x="2758" y="166"/>
                    <a:pt x="2272" y="0"/>
                    <a:pt x="177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70"/>
            <p:cNvSpPr/>
            <p:nvPr/>
          </p:nvSpPr>
          <p:spPr>
            <a:xfrm>
              <a:off x="1529350" y="3212575"/>
              <a:ext cx="11250" cy="139000"/>
            </a:xfrm>
            <a:custGeom>
              <a:rect b="b" l="l" r="r" t="t"/>
              <a:pathLst>
                <a:path extrusionOk="0" h="5560" w="450">
                  <a:moveTo>
                    <a:pt x="256" y="1"/>
                  </a:moveTo>
                  <a:cubicBezTo>
                    <a:pt x="247" y="1"/>
                    <a:pt x="238" y="7"/>
                    <a:pt x="238" y="18"/>
                  </a:cubicBezTo>
                  <a:cubicBezTo>
                    <a:pt x="0" y="1852"/>
                    <a:pt x="60" y="3745"/>
                    <a:pt x="417" y="5555"/>
                  </a:cubicBezTo>
                  <a:cubicBezTo>
                    <a:pt x="417" y="5558"/>
                    <a:pt x="420" y="5560"/>
                    <a:pt x="424" y="5560"/>
                  </a:cubicBezTo>
                  <a:cubicBezTo>
                    <a:pt x="434" y="5560"/>
                    <a:pt x="449" y="5551"/>
                    <a:pt x="441" y="5543"/>
                  </a:cubicBezTo>
                  <a:cubicBezTo>
                    <a:pt x="250" y="3686"/>
                    <a:pt x="179" y="1888"/>
                    <a:pt x="274" y="18"/>
                  </a:cubicBezTo>
                  <a:cubicBezTo>
                    <a:pt x="274" y="7"/>
                    <a:pt x="265" y="1"/>
                    <a:pt x="2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70"/>
            <p:cNvSpPr/>
            <p:nvPr/>
          </p:nvSpPr>
          <p:spPr>
            <a:xfrm>
              <a:off x="1536775" y="3129250"/>
              <a:ext cx="42150" cy="66175"/>
            </a:xfrm>
            <a:custGeom>
              <a:rect b="b" l="l" r="r" t="t"/>
              <a:pathLst>
                <a:path extrusionOk="0" h="2647" w="1686">
                  <a:moveTo>
                    <a:pt x="1630" y="0"/>
                  </a:moveTo>
                  <a:cubicBezTo>
                    <a:pt x="1623" y="0"/>
                    <a:pt x="1616" y="2"/>
                    <a:pt x="1608" y="6"/>
                  </a:cubicBezTo>
                  <a:cubicBezTo>
                    <a:pt x="596" y="589"/>
                    <a:pt x="13" y="1518"/>
                    <a:pt x="1" y="2637"/>
                  </a:cubicBezTo>
                  <a:cubicBezTo>
                    <a:pt x="1" y="2643"/>
                    <a:pt x="7" y="2646"/>
                    <a:pt x="13" y="2646"/>
                  </a:cubicBezTo>
                  <a:cubicBezTo>
                    <a:pt x="19" y="2646"/>
                    <a:pt x="25" y="2643"/>
                    <a:pt x="25" y="2637"/>
                  </a:cubicBezTo>
                  <a:cubicBezTo>
                    <a:pt x="168" y="1613"/>
                    <a:pt x="763" y="661"/>
                    <a:pt x="1656" y="65"/>
                  </a:cubicBezTo>
                  <a:cubicBezTo>
                    <a:pt x="1686" y="45"/>
                    <a:pt x="1666" y="0"/>
                    <a:pt x="16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70"/>
            <p:cNvSpPr/>
            <p:nvPr/>
          </p:nvSpPr>
          <p:spPr>
            <a:xfrm>
              <a:off x="1687575" y="3199800"/>
              <a:ext cx="40925" cy="104875"/>
            </a:xfrm>
            <a:custGeom>
              <a:rect b="b" l="l" r="r" t="t"/>
              <a:pathLst>
                <a:path extrusionOk="0" h="4195" w="1637">
                  <a:moveTo>
                    <a:pt x="66" y="1"/>
                  </a:moveTo>
                  <a:cubicBezTo>
                    <a:pt x="21" y="1"/>
                    <a:pt x="0" y="58"/>
                    <a:pt x="41" y="89"/>
                  </a:cubicBezTo>
                  <a:cubicBezTo>
                    <a:pt x="1494" y="1053"/>
                    <a:pt x="1220" y="2911"/>
                    <a:pt x="494" y="4173"/>
                  </a:cubicBezTo>
                  <a:cubicBezTo>
                    <a:pt x="485" y="4181"/>
                    <a:pt x="494" y="4195"/>
                    <a:pt x="504" y="4195"/>
                  </a:cubicBezTo>
                  <a:cubicBezTo>
                    <a:pt x="509" y="4195"/>
                    <a:pt x="514" y="4192"/>
                    <a:pt x="517" y="4185"/>
                  </a:cubicBezTo>
                  <a:cubicBezTo>
                    <a:pt x="1506" y="3113"/>
                    <a:pt x="1637" y="732"/>
                    <a:pt x="89" y="6"/>
                  </a:cubicBezTo>
                  <a:cubicBezTo>
                    <a:pt x="81" y="2"/>
                    <a:pt x="73"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70"/>
            <p:cNvSpPr/>
            <p:nvPr/>
          </p:nvSpPr>
          <p:spPr>
            <a:xfrm>
              <a:off x="1553150" y="3194175"/>
              <a:ext cx="48925" cy="111850"/>
            </a:xfrm>
            <a:custGeom>
              <a:rect b="b" l="l" r="r" t="t"/>
              <a:pathLst>
                <a:path extrusionOk="0" h="4474" w="1957">
                  <a:moveTo>
                    <a:pt x="1860" y="0"/>
                  </a:moveTo>
                  <a:cubicBezTo>
                    <a:pt x="1852" y="0"/>
                    <a:pt x="1843" y="1"/>
                    <a:pt x="1834" y="4"/>
                  </a:cubicBezTo>
                  <a:cubicBezTo>
                    <a:pt x="1" y="731"/>
                    <a:pt x="132" y="3302"/>
                    <a:pt x="1346" y="4469"/>
                  </a:cubicBezTo>
                  <a:cubicBezTo>
                    <a:pt x="1353" y="4472"/>
                    <a:pt x="1359" y="4474"/>
                    <a:pt x="1365" y="4474"/>
                  </a:cubicBezTo>
                  <a:cubicBezTo>
                    <a:pt x="1380" y="4474"/>
                    <a:pt x="1391" y="4463"/>
                    <a:pt x="1382" y="4445"/>
                  </a:cubicBezTo>
                  <a:cubicBezTo>
                    <a:pt x="394" y="3112"/>
                    <a:pt x="72" y="1005"/>
                    <a:pt x="1894" y="100"/>
                  </a:cubicBezTo>
                  <a:cubicBezTo>
                    <a:pt x="1957" y="68"/>
                    <a:pt x="1918" y="0"/>
                    <a:pt x="18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70"/>
            <p:cNvSpPr/>
            <p:nvPr/>
          </p:nvSpPr>
          <p:spPr>
            <a:xfrm>
              <a:off x="1552275" y="3257900"/>
              <a:ext cx="10250" cy="19700"/>
            </a:xfrm>
            <a:custGeom>
              <a:rect b="b" l="l" r="r" t="t"/>
              <a:pathLst>
                <a:path extrusionOk="0" h="788" w="410">
                  <a:moveTo>
                    <a:pt x="85" y="0"/>
                  </a:moveTo>
                  <a:cubicBezTo>
                    <a:pt x="66" y="0"/>
                    <a:pt x="48" y="9"/>
                    <a:pt x="48" y="27"/>
                  </a:cubicBezTo>
                  <a:cubicBezTo>
                    <a:pt x="0" y="301"/>
                    <a:pt x="155" y="599"/>
                    <a:pt x="357" y="777"/>
                  </a:cubicBezTo>
                  <a:cubicBezTo>
                    <a:pt x="364" y="784"/>
                    <a:pt x="372" y="787"/>
                    <a:pt x="379" y="787"/>
                  </a:cubicBezTo>
                  <a:cubicBezTo>
                    <a:pt x="397" y="787"/>
                    <a:pt x="410" y="770"/>
                    <a:pt x="393" y="753"/>
                  </a:cubicBezTo>
                  <a:cubicBezTo>
                    <a:pt x="322" y="646"/>
                    <a:pt x="250" y="515"/>
                    <a:pt x="203" y="396"/>
                  </a:cubicBezTo>
                  <a:cubicBezTo>
                    <a:pt x="155" y="277"/>
                    <a:pt x="155" y="146"/>
                    <a:pt x="131" y="27"/>
                  </a:cubicBezTo>
                  <a:cubicBezTo>
                    <a:pt x="125" y="9"/>
                    <a:pt x="104" y="0"/>
                    <a:pt x="8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70"/>
            <p:cNvSpPr/>
            <p:nvPr/>
          </p:nvSpPr>
          <p:spPr>
            <a:xfrm>
              <a:off x="1553250" y="3368350"/>
              <a:ext cx="30300" cy="7350"/>
            </a:xfrm>
            <a:custGeom>
              <a:rect b="b" l="l" r="r" t="t"/>
              <a:pathLst>
                <a:path extrusionOk="0" h="294" w="1212">
                  <a:moveTo>
                    <a:pt x="57" y="1"/>
                  </a:moveTo>
                  <a:cubicBezTo>
                    <a:pt x="26" y="1"/>
                    <a:pt x="1" y="41"/>
                    <a:pt x="33" y="62"/>
                  </a:cubicBezTo>
                  <a:cubicBezTo>
                    <a:pt x="233" y="219"/>
                    <a:pt x="569" y="293"/>
                    <a:pt x="865" y="293"/>
                  </a:cubicBezTo>
                  <a:cubicBezTo>
                    <a:pt x="973" y="293"/>
                    <a:pt x="1075" y="284"/>
                    <a:pt x="1164" y="264"/>
                  </a:cubicBezTo>
                  <a:cubicBezTo>
                    <a:pt x="1211" y="264"/>
                    <a:pt x="1199" y="193"/>
                    <a:pt x="1152" y="193"/>
                  </a:cubicBezTo>
                  <a:cubicBezTo>
                    <a:pt x="961" y="193"/>
                    <a:pt x="771" y="193"/>
                    <a:pt x="568" y="157"/>
                  </a:cubicBezTo>
                  <a:cubicBezTo>
                    <a:pt x="402" y="122"/>
                    <a:pt x="247" y="38"/>
                    <a:pt x="68" y="3"/>
                  </a:cubicBezTo>
                  <a:cubicBezTo>
                    <a:pt x="64" y="1"/>
                    <a:pt x="61"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70"/>
            <p:cNvSpPr/>
            <p:nvPr/>
          </p:nvSpPr>
          <p:spPr>
            <a:xfrm>
              <a:off x="1621925" y="3379700"/>
              <a:ext cx="39300" cy="3275"/>
            </a:xfrm>
            <a:custGeom>
              <a:rect b="b" l="l" r="r" t="t"/>
              <a:pathLst>
                <a:path extrusionOk="0" h="131" w="1572">
                  <a:moveTo>
                    <a:pt x="1548" y="1"/>
                  </a:moveTo>
                  <a:cubicBezTo>
                    <a:pt x="1452" y="52"/>
                    <a:pt x="1324" y="65"/>
                    <a:pt x="1192" y="65"/>
                  </a:cubicBezTo>
                  <a:cubicBezTo>
                    <a:pt x="1045" y="65"/>
                    <a:pt x="893" y="49"/>
                    <a:pt x="774" y="49"/>
                  </a:cubicBezTo>
                  <a:cubicBezTo>
                    <a:pt x="655" y="43"/>
                    <a:pt x="533" y="40"/>
                    <a:pt x="409" y="40"/>
                  </a:cubicBezTo>
                  <a:cubicBezTo>
                    <a:pt x="286" y="40"/>
                    <a:pt x="161" y="43"/>
                    <a:pt x="36" y="49"/>
                  </a:cubicBezTo>
                  <a:cubicBezTo>
                    <a:pt x="0" y="61"/>
                    <a:pt x="0" y="108"/>
                    <a:pt x="36" y="120"/>
                  </a:cubicBezTo>
                  <a:cubicBezTo>
                    <a:pt x="151" y="128"/>
                    <a:pt x="265" y="131"/>
                    <a:pt x="378" y="131"/>
                  </a:cubicBezTo>
                  <a:cubicBezTo>
                    <a:pt x="605" y="131"/>
                    <a:pt x="830" y="120"/>
                    <a:pt x="1060" y="120"/>
                  </a:cubicBezTo>
                  <a:cubicBezTo>
                    <a:pt x="1123" y="120"/>
                    <a:pt x="1187" y="124"/>
                    <a:pt x="1250" y="124"/>
                  </a:cubicBezTo>
                  <a:cubicBezTo>
                    <a:pt x="1365" y="124"/>
                    <a:pt x="1475" y="110"/>
                    <a:pt x="1560" y="25"/>
                  </a:cubicBezTo>
                  <a:cubicBezTo>
                    <a:pt x="1572" y="13"/>
                    <a:pt x="1560" y="1"/>
                    <a:pt x="15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70"/>
            <p:cNvSpPr/>
            <p:nvPr/>
          </p:nvSpPr>
          <p:spPr>
            <a:xfrm>
              <a:off x="1627575" y="3117425"/>
              <a:ext cx="26800" cy="3000"/>
            </a:xfrm>
            <a:custGeom>
              <a:rect b="b" l="l" r="r" t="t"/>
              <a:pathLst>
                <a:path extrusionOk="0" h="120" w="1072">
                  <a:moveTo>
                    <a:pt x="517" y="1"/>
                  </a:moveTo>
                  <a:cubicBezTo>
                    <a:pt x="360" y="1"/>
                    <a:pt x="204" y="10"/>
                    <a:pt x="60" y="26"/>
                  </a:cubicBezTo>
                  <a:cubicBezTo>
                    <a:pt x="0" y="26"/>
                    <a:pt x="0" y="86"/>
                    <a:pt x="60" y="98"/>
                  </a:cubicBezTo>
                  <a:cubicBezTo>
                    <a:pt x="190" y="113"/>
                    <a:pt x="330" y="119"/>
                    <a:pt x="471" y="119"/>
                  </a:cubicBezTo>
                  <a:cubicBezTo>
                    <a:pt x="668" y="119"/>
                    <a:pt x="868" y="107"/>
                    <a:pt x="1048" y="86"/>
                  </a:cubicBezTo>
                  <a:cubicBezTo>
                    <a:pt x="1072" y="74"/>
                    <a:pt x="1072" y="38"/>
                    <a:pt x="1048" y="38"/>
                  </a:cubicBezTo>
                  <a:cubicBezTo>
                    <a:pt x="882" y="13"/>
                    <a:pt x="699" y="1"/>
                    <a:pt x="5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7" name="Google Shape;1077;p70"/>
          <p:cNvSpPr/>
          <p:nvPr/>
        </p:nvSpPr>
        <p:spPr>
          <a:xfrm flipH="1" rot="975585">
            <a:off x="8868795" y="2321372"/>
            <a:ext cx="175227" cy="425818"/>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70"/>
          <p:cNvSpPr/>
          <p:nvPr/>
        </p:nvSpPr>
        <p:spPr>
          <a:xfrm flipH="1" rot="-9573780">
            <a:off x="8709899" y="1984043"/>
            <a:ext cx="175231" cy="425825"/>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9" name="Google Shape;1079;p70"/>
          <p:cNvGrpSpPr/>
          <p:nvPr/>
        </p:nvGrpSpPr>
        <p:grpSpPr>
          <a:xfrm>
            <a:off x="207489" y="4756527"/>
            <a:ext cx="711389" cy="261900"/>
            <a:chOff x="5455000" y="4162752"/>
            <a:chExt cx="711389" cy="261900"/>
          </a:xfrm>
        </p:grpSpPr>
        <p:sp>
          <p:nvSpPr>
            <p:cNvPr id="1080" name="Google Shape;1080;p70"/>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70"/>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70"/>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3" name="Google Shape;1083;p70"/>
          <p:cNvSpPr/>
          <p:nvPr/>
        </p:nvSpPr>
        <p:spPr>
          <a:xfrm flipH="1">
            <a:off x="1608525" y="4698019"/>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70"/>
          <p:cNvSpPr/>
          <p:nvPr/>
        </p:nvSpPr>
        <p:spPr>
          <a:xfrm flipH="1">
            <a:off x="1094175" y="4698019"/>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5" name="Google Shape;1085;p70"/>
          <p:cNvGrpSpPr/>
          <p:nvPr/>
        </p:nvGrpSpPr>
        <p:grpSpPr>
          <a:xfrm>
            <a:off x="8553843" y="149252"/>
            <a:ext cx="442395" cy="261900"/>
            <a:chOff x="6530979" y="4162752"/>
            <a:chExt cx="442395" cy="261900"/>
          </a:xfrm>
        </p:grpSpPr>
        <p:sp>
          <p:nvSpPr>
            <p:cNvPr id="1086" name="Google Shape;1086;p70"/>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70"/>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8" name="Google Shape;1088;p70"/>
          <p:cNvSpPr/>
          <p:nvPr/>
        </p:nvSpPr>
        <p:spPr>
          <a:xfrm flipH="1">
            <a:off x="7485800" y="149244"/>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9" name="Google Shape;1089;p70"/>
          <p:cNvGrpSpPr/>
          <p:nvPr/>
        </p:nvGrpSpPr>
        <p:grpSpPr>
          <a:xfrm>
            <a:off x="8000138" y="149244"/>
            <a:ext cx="378900" cy="378900"/>
            <a:chOff x="724425" y="724425"/>
            <a:chExt cx="378900" cy="378900"/>
          </a:xfrm>
        </p:grpSpPr>
        <p:sp>
          <p:nvSpPr>
            <p:cNvPr id="1090" name="Google Shape;1090;p70"/>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70"/>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70"/>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3" name="Google Shape;1093;p70"/>
          <p:cNvSpPr/>
          <p:nvPr/>
        </p:nvSpPr>
        <p:spPr>
          <a:xfrm flipH="1">
            <a:off x="6971450" y="149244"/>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70"/>
          <p:cNvSpPr/>
          <p:nvPr/>
        </p:nvSpPr>
        <p:spPr>
          <a:xfrm flipH="1">
            <a:off x="293218" y="2525910"/>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95" name="Shape 1095"/>
        <p:cNvGrpSpPr/>
        <p:nvPr/>
      </p:nvGrpSpPr>
      <p:grpSpPr>
        <a:xfrm>
          <a:off x="0" y="0"/>
          <a:ext cx="0" cy="0"/>
          <a:chOff x="0" y="0"/>
          <a:chExt cx="0" cy="0"/>
        </a:xfrm>
      </p:grpSpPr>
      <p:sp>
        <p:nvSpPr>
          <p:cNvPr id="1096" name="Google Shape;1096;p71"/>
          <p:cNvSpPr txBox="1"/>
          <p:nvPr>
            <p:ph type="title"/>
          </p:nvPr>
        </p:nvSpPr>
        <p:spPr>
          <a:xfrm>
            <a:off x="3544200" y="1555800"/>
            <a:ext cx="4221900" cy="2031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6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097" name="Google Shape;1097;p71"/>
          <p:cNvSpPr/>
          <p:nvPr/>
        </p:nvSpPr>
        <p:spPr>
          <a:xfrm rot="5400000">
            <a:off x="1212248" y="4287705"/>
            <a:ext cx="318356" cy="1102350"/>
          </a:xfrm>
          <a:custGeom>
            <a:rect b="b" l="l" r="r" t="t"/>
            <a:pathLst>
              <a:path extrusionOk="0" h="25854" w="7467">
                <a:moveTo>
                  <a:pt x="6895" y="274"/>
                </a:moveTo>
                <a:cubicBezTo>
                  <a:pt x="6883" y="298"/>
                  <a:pt x="6883" y="322"/>
                  <a:pt x="6883" y="346"/>
                </a:cubicBezTo>
                <a:cubicBezTo>
                  <a:pt x="6883" y="560"/>
                  <a:pt x="6883" y="786"/>
                  <a:pt x="6883" y="1013"/>
                </a:cubicBezTo>
                <a:cubicBezTo>
                  <a:pt x="6791" y="1005"/>
                  <a:pt x="6700" y="1002"/>
                  <a:pt x="6609" y="1002"/>
                </a:cubicBezTo>
                <a:cubicBezTo>
                  <a:pt x="6428" y="1002"/>
                  <a:pt x="6248" y="1013"/>
                  <a:pt x="6073" y="1013"/>
                </a:cubicBezTo>
                <a:cubicBezTo>
                  <a:pt x="5692" y="1024"/>
                  <a:pt x="5311" y="1013"/>
                  <a:pt x="4930" y="1048"/>
                </a:cubicBezTo>
                <a:cubicBezTo>
                  <a:pt x="4894" y="1048"/>
                  <a:pt x="4894" y="1108"/>
                  <a:pt x="4930" y="1108"/>
                </a:cubicBezTo>
                <a:cubicBezTo>
                  <a:pt x="5311" y="1144"/>
                  <a:pt x="5692" y="1155"/>
                  <a:pt x="6073" y="1167"/>
                </a:cubicBezTo>
                <a:cubicBezTo>
                  <a:pt x="6254" y="1176"/>
                  <a:pt x="6440" y="1189"/>
                  <a:pt x="6628" y="1189"/>
                </a:cubicBezTo>
                <a:cubicBezTo>
                  <a:pt x="6713" y="1189"/>
                  <a:pt x="6798" y="1187"/>
                  <a:pt x="6883" y="1179"/>
                </a:cubicBezTo>
                <a:lnTo>
                  <a:pt x="6883" y="1179"/>
                </a:lnTo>
                <a:cubicBezTo>
                  <a:pt x="6883" y="1334"/>
                  <a:pt x="6871" y="1477"/>
                  <a:pt x="6871" y="1620"/>
                </a:cubicBezTo>
                <a:cubicBezTo>
                  <a:pt x="6789" y="1617"/>
                  <a:pt x="6705" y="1615"/>
                  <a:pt x="6620" y="1615"/>
                </a:cubicBezTo>
                <a:cubicBezTo>
                  <a:pt x="6343" y="1615"/>
                  <a:pt x="6054" y="1631"/>
                  <a:pt x="5799" y="1667"/>
                </a:cubicBezTo>
                <a:cubicBezTo>
                  <a:pt x="5775" y="1679"/>
                  <a:pt x="5775" y="1727"/>
                  <a:pt x="5799" y="1727"/>
                </a:cubicBezTo>
                <a:cubicBezTo>
                  <a:pt x="6043" y="1762"/>
                  <a:pt x="6319" y="1784"/>
                  <a:pt x="6585" y="1784"/>
                </a:cubicBezTo>
                <a:cubicBezTo>
                  <a:pt x="6682" y="1784"/>
                  <a:pt x="6778" y="1781"/>
                  <a:pt x="6871" y="1775"/>
                </a:cubicBezTo>
                <a:cubicBezTo>
                  <a:pt x="6871" y="1929"/>
                  <a:pt x="6871" y="2072"/>
                  <a:pt x="6871" y="2215"/>
                </a:cubicBezTo>
                <a:cubicBezTo>
                  <a:pt x="6812" y="2213"/>
                  <a:pt x="6751" y="2212"/>
                  <a:pt x="6689" y="2212"/>
                </a:cubicBezTo>
                <a:cubicBezTo>
                  <a:pt x="6392" y="2212"/>
                  <a:pt x="6075" y="2235"/>
                  <a:pt x="5799" y="2275"/>
                </a:cubicBezTo>
                <a:cubicBezTo>
                  <a:pt x="5775" y="2275"/>
                  <a:pt x="5775" y="2322"/>
                  <a:pt x="5799" y="2322"/>
                </a:cubicBezTo>
                <a:cubicBezTo>
                  <a:pt x="6075" y="2362"/>
                  <a:pt x="6384" y="2385"/>
                  <a:pt x="6685" y="2385"/>
                </a:cubicBezTo>
                <a:cubicBezTo>
                  <a:pt x="6748" y="2385"/>
                  <a:pt x="6810" y="2384"/>
                  <a:pt x="6871" y="2382"/>
                </a:cubicBezTo>
                <a:cubicBezTo>
                  <a:pt x="6871" y="2525"/>
                  <a:pt x="6871" y="2668"/>
                  <a:pt x="6871" y="2810"/>
                </a:cubicBezTo>
                <a:cubicBezTo>
                  <a:pt x="6810" y="2808"/>
                  <a:pt x="6748" y="2807"/>
                  <a:pt x="6685" y="2807"/>
                </a:cubicBezTo>
                <a:cubicBezTo>
                  <a:pt x="6384" y="2807"/>
                  <a:pt x="6075" y="2830"/>
                  <a:pt x="5799" y="2870"/>
                </a:cubicBezTo>
                <a:cubicBezTo>
                  <a:pt x="5775" y="2870"/>
                  <a:pt x="5775" y="2918"/>
                  <a:pt x="5799" y="2918"/>
                </a:cubicBezTo>
                <a:cubicBezTo>
                  <a:pt x="6075" y="2957"/>
                  <a:pt x="6384" y="2980"/>
                  <a:pt x="6685" y="2980"/>
                </a:cubicBezTo>
                <a:cubicBezTo>
                  <a:pt x="6748" y="2980"/>
                  <a:pt x="6810" y="2979"/>
                  <a:pt x="6871" y="2977"/>
                </a:cubicBezTo>
                <a:lnTo>
                  <a:pt x="6871" y="3406"/>
                </a:lnTo>
                <a:cubicBezTo>
                  <a:pt x="6810" y="3404"/>
                  <a:pt x="6748" y="3403"/>
                  <a:pt x="6685" y="3403"/>
                </a:cubicBezTo>
                <a:cubicBezTo>
                  <a:pt x="6384" y="3403"/>
                  <a:pt x="6075" y="3426"/>
                  <a:pt x="5799" y="3465"/>
                </a:cubicBezTo>
                <a:cubicBezTo>
                  <a:pt x="5775" y="3465"/>
                  <a:pt x="5775" y="3513"/>
                  <a:pt x="5799" y="3513"/>
                </a:cubicBezTo>
                <a:cubicBezTo>
                  <a:pt x="6075" y="3552"/>
                  <a:pt x="6384" y="3575"/>
                  <a:pt x="6685" y="3575"/>
                </a:cubicBezTo>
                <a:cubicBezTo>
                  <a:pt x="6748" y="3575"/>
                  <a:pt x="6810" y="3574"/>
                  <a:pt x="6871" y="3572"/>
                </a:cubicBezTo>
                <a:lnTo>
                  <a:pt x="6871" y="4049"/>
                </a:lnTo>
                <a:cubicBezTo>
                  <a:pt x="6760" y="4039"/>
                  <a:pt x="6647" y="4035"/>
                  <a:pt x="6534" y="4035"/>
                </a:cubicBezTo>
                <a:cubicBezTo>
                  <a:pt x="6379" y="4035"/>
                  <a:pt x="6224" y="4042"/>
                  <a:pt x="6073" y="4049"/>
                </a:cubicBezTo>
                <a:cubicBezTo>
                  <a:pt x="5921" y="4049"/>
                  <a:pt x="5768" y="4047"/>
                  <a:pt x="5616" y="4047"/>
                </a:cubicBezTo>
                <a:cubicBezTo>
                  <a:pt x="5387" y="4047"/>
                  <a:pt x="5159" y="4051"/>
                  <a:pt x="4930" y="4072"/>
                </a:cubicBezTo>
                <a:cubicBezTo>
                  <a:pt x="4882" y="4072"/>
                  <a:pt x="4882" y="4132"/>
                  <a:pt x="4930" y="4132"/>
                </a:cubicBezTo>
                <a:cubicBezTo>
                  <a:pt x="5311" y="4180"/>
                  <a:pt x="5692" y="4180"/>
                  <a:pt x="6073" y="4192"/>
                </a:cubicBezTo>
                <a:cubicBezTo>
                  <a:pt x="6285" y="4201"/>
                  <a:pt x="6505" y="4219"/>
                  <a:pt x="6720" y="4219"/>
                </a:cubicBezTo>
                <a:cubicBezTo>
                  <a:pt x="6770" y="4219"/>
                  <a:pt x="6821" y="4218"/>
                  <a:pt x="6871" y="4215"/>
                </a:cubicBezTo>
                <a:lnTo>
                  <a:pt x="6871" y="4644"/>
                </a:lnTo>
                <a:cubicBezTo>
                  <a:pt x="6810" y="4642"/>
                  <a:pt x="6748" y="4641"/>
                  <a:pt x="6685" y="4641"/>
                </a:cubicBezTo>
                <a:cubicBezTo>
                  <a:pt x="6384" y="4641"/>
                  <a:pt x="6075" y="4664"/>
                  <a:pt x="5799" y="4703"/>
                </a:cubicBezTo>
                <a:cubicBezTo>
                  <a:pt x="5775" y="4703"/>
                  <a:pt x="5775" y="4751"/>
                  <a:pt x="5799" y="4751"/>
                </a:cubicBezTo>
                <a:cubicBezTo>
                  <a:pt x="6075" y="4791"/>
                  <a:pt x="6384" y="4814"/>
                  <a:pt x="6685" y="4814"/>
                </a:cubicBezTo>
                <a:cubicBezTo>
                  <a:pt x="6748" y="4814"/>
                  <a:pt x="6810" y="4813"/>
                  <a:pt x="6871" y="4811"/>
                </a:cubicBezTo>
                <a:lnTo>
                  <a:pt x="6871" y="5239"/>
                </a:lnTo>
                <a:cubicBezTo>
                  <a:pt x="6810" y="5237"/>
                  <a:pt x="6748" y="5236"/>
                  <a:pt x="6685" y="5236"/>
                </a:cubicBezTo>
                <a:cubicBezTo>
                  <a:pt x="6384" y="5236"/>
                  <a:pt x="6075" y="5259"/>
                  <a:pt x="5799" y="5299"/>
                </a:cubicBezTo>
                <a:cubicBezTo>
                  <a:pt x="5764" y="5299"/>
                  <a:pt x="5764" y="5346"/>
                  <a:pt x="5799" y="5346"/>
                </a:cubicBezTo>
                <a:cubicBezTo>
                  <a:pt x="6075" y="5386"/>
                  <a:pt x="6384" y="5409"/>
                  <a:pt x="6685" y="5409"/>
                </a:cubicBezTo>
                <a:cubicBezTo>
                  <a:pt x="6748" y="5409"/>
                  <a:pt x="6810" y="5408"/>
                  <a:pt x="6871" y="5406"/>
                </a:cubicBezTo>
                <a:lnTo>
                  <a:pt x="6871" y="5835"/>
                </a:lnTo>
                <a:cubicBezTo>
                  <a:pt x="6810" y="5833"/>
                  <a:pt x="6748" y="5832"/>
                  <a:pt x="6685" y="5832"/>
                </a:cubicBezTo>
                <a:cubicBezTo>
                  <a:pt x="6384" y="5832"/>
                  <a:pt x="6075" y="5855"/>
                  <a:pt x="5799" y="5894"/>
                </a:cubicBezTo>
                <a:cubicBezTo>
                  <a:pt x="5764" y="5894"/>
                  <a:pt x="5764" y="5942"/>
                  <a:pt x="5799" y="5942"/>
                </a:cubicBezTo>
                <a:cubicBezTo>
                  <a:pt x="6075" y="5981"/>
                  <a:pt x="6384" y="6004"/>
                  <a:pt x="6685" y="6004"/>
                </a:cubicBezTo>
                <a:cubicBezTo>
                  <a:pt x="6748" y="6004"/>
                  <a:pt x="6810" y="6003"/>
                  <a:pt x="6871" y="6001"/>
                </a:cubicBezTo>
                <a:lnTo>
                  <a:pt x="6871" y="6430"/>
                </a:lnTo>
                <a:cubicBezTo>
                  <a:pt x="6810" y="6428"/>
                  <a:pt x="6748" y="6427"/>
                  <a:pt x="6685" y="6427"/>
                </a:cubicBezTo>
                <a:cubicBezTo>
                  <a:pt x="6384" y="6427"/>
                  <a:pt x="6075" y="6450"/>
                  <a:pt x="5799" y="6489"/>
                </a:cubicBezTo>
                <a:cubicBezTo>
                  <a:pt x="5764" y="6489"/>
                  <a:pt x="5764" y="6537"/>
                  <a:pt x="5799" y="6537"/>
                </a:cubicBezTo>
                <a:cubicBezTo>
                  <a:pt x="6075" y="6576"/>
                  <a:pt x="6384" y="6600"/>
                  <a:pt x="6685" y="6600"/>
                </a:cubicBezTo>
                <a:cubicBezTo>
                  <a:pt x="6748" y="6600"/>
                  <a:pt x="6810" y="6599"/>
                  <a:pt x="6871" y="6597"/>
                </a:cubicBezTo>
                <a:cubicBezTo>
                  <a:pt x="6871" y="6751"/>
                  <a:pt x="6871" y="6906"/>
                  <a:pt x="6871" y="7073"/>
                </a:cubicBezTo>
                <a:cubicBezTo>
                  <a:pt x="6783" y="7065"/>
                  <a:pt x="6695" y="7062"/>
                  <a:pt x="6606" y="7062"/>
                </a:cubicBezTo>
                <a:cubicBezTo>
                  <a:pt x="6428" y="7062"/>
                  <a:pt x="6248" y="7073"/>
                  <a:pt x="6073" y="7073"/>
                </a:cubicBezTo>
                <a:cubicBezTo>
                  <a:pt x="5692" y="7073"/>
                  <a:pt x="5311" y="7073"/>
                  <a:pt x="4930" y="7097"/>
                </a:cubicBezTo>
                <a:cubicBezTo>
                  <a:pt x="4882" y="7097"/>
                  <a:pt x="4882" y="7156"/>
                  <a:pt x="4930" y="7156"/>
                </a:cubicBezTo>
                <a:cubicBezTo>
                  <a:pt x="5311" y="7204"/>
                  <a:pt x="5692" y="7204"/>
                  <a:pt x="6073" y="7216"/>
                </a:cubicBezTo>
                <a:cubicBezTo>
                  <a:pt x="6285" y="7225"/>
                  <a:pt x="6505" y="7243"/>
                  <a:pt x="6720" y="7243"/>
                </a:cubicBezTo>
                <a:cubicBezTo>
                  <a:pt x="6770" y="7243"/>
                  <a:pt x="6821" y="7242"/>
                  <a:pt x="6871" y="7240"/>
                </a:cubicBezTo>
                <a:lnTo>
                  <a:pt x="6871" y="7680"/>
                </a:lnTo>
                <a:cubicBezTo>
                  <a:pt x="6778" y="7674"/>
                  <a:pt x="6682" y="7671"/>
                  <a:pt x="6585" y="7671"/>
                </a:cubicBezTo>
                <a:cubicBezTo>
                  <a:pt x="6319" y="7671"/>
                  <a:pt x="6043" y="7693"/>
                  <a:pt x="5799" y="7728"/>
                </a:cubicBezTo>
                <a:cubicBezTo>
                  <a:pt x="5764" y="7728"/>
                  <a:pt x="5764" y="7775"/>
                  <a:pt x="5799" y="7787"/>
                </a:cubicBezTo>
                <a:cubicBezTo>
                  <a:pt x="6054" y="7824"/>
                  <a:pt x="6343" y="7839"/>
                  <a:pt x="6620" y="7839"/>
                </a:cubicBezTo>
                <a:cubicBezTo>
                  <a:pt x="6705" y="7839"/>
                  <a:pt x="6789" y="7838"/>
                  <a:pt x="6871" y="7835"/>
                </a:cubicBezTo>
                <a:lnTo>
                  <a:pt x="6871" y="8275"/>
                </a:lnTo>
                <a:cubicBezTo>
                  <a:pt x="6778" y="8269"/>
                  <a:pt x="6682" y="8266"/>
                  <a:pt x="6585" y="8266"/>
                </a:cubicBezTo>
                <a:cubicBezTo>
                  <a:pt x="6319" y="8266"/>
                  <a:pt x="6043" y="8288"/>
                  <a:pt x="5799" y="8323"/>
                </a:cubicBezTo>
                <a:cubicBezTo>
                  <a:pt x="5764" y="8323"/>
                  <a:pt x="5764" y="8371"/>
                  <a:pt x="5799" y="8383"/>
                </a:cubicBezTo>
                <a:cubicBezTo>
                  <a:pt x="6043" y="8417"/>
                  <a:pt x="6319" y="8439"/>
                  <a:pt x="6585" y="8439"/>
                </a:cubicBezTo>
                <a:cubicBezTo>
                  <a:pt x="6682" y="8439"/>
                  <a:pt x="6778" y="8437"/>
                  <a:pt x="6871" y="8430"/>
                </a:cubicBezTo>
                <a:lnTo>
                  <a:pt x="6871" y="8871"/>
                </a:lnTo>
                <a:cubicBezTo>
                  <a:pt x="6789" y="8868"/>
                  <a:pt x="6705" y="8866"/>
                  <a:pt x="6620" y="8866"/>
                </a:cubicBezTo>
                <a:cubicBezTo>
                  <a:pt x="6343" y="8866"/>
                  <a:pt x="6054" y="8882"/>
                  <a:pt x="5799" y="8918"/>
                </a:cubicBezTo>
                <a:cubicBezTo>
                  <a:pt x="5764" y="8930"/>
                  <a:pt x="5764" y="8978"/>
                  <a:pt x="5799" y="8978"/>
                </a:cubicBezTo>
                <a:cubicBezTo>
                  <a:pt x="6043" y="9013"/>
                  <a:pt x="6319" y="9035"/>
                  <a:pt x="6585" y="9035"/>
                </a:cubicBezTo>
                <a:cubicBezTo>
                  <a:pt x="6682" y="9035"/>
                  <a:pt x="6778" y="9032"/>
                  <a:pt x="6871" y="9025"/>
                </a:cubicBezTo>
                <a:lnTo>
                  <a:pt x="6871" y="9466"/>
                </a:lnTo>
                <a:cubicBezTo>
                  <a:pt x="6789" y="9463"/>
                  <a:pt x="6705" y="9462"/>
                  <a:pt x="6620" y="9462"/>
                </a:cubicBezTo>
                <a:cubicBezTo>
                  <a:pt x="6343" y="9462"/>
                  <a:pt x="6054" y="9477"/>
                  <a:pt x="5799" y="9514"/>
                </a:cubicBezTo>
                <a:cubicBezTo>
                  <a:pt x="5764" y="9526"/>
                  <a:pt x="5764" y="9573"/>
                  <a:pt x="5799" y="9573"/>
                </a:cubicBezTo>
                <a:cubicBezTo>
                  <a:pt x="6043" y="9608"/>
                  <a:pt x="6319" y="9630"/>
                  <a:pt x="6585" y="9630"/>
                </a:cubicBezTo>
                <a:cubicBezTo>
                  <a:pt x="6682" y="9630"/>
                  <a:pt x="6778" y="9627"/>
                  <a:pt x="6871" y="9621"/>
                </a:cubicBezTo>
                <a:lnTo>
                  <a:pt x="6871" y="10097"/>
                </a:lnTo>
                <a:cubicBezTo>
                  <a:pt x="6783" y="10093"/>
                  <a:pt x="6695" y="10092"/>
                  <a:pt x="6606" y="10092"/>
                </a:cubicBezTo>
                <a:cubicBezTo>
                  <a:pt x="6428" y="10092"/>
                  <a:pt x="6248" y="10097"/>
                  <a:pt x="6073" y="10097"/>
                </a:cubicBezTo>
                <a:cubicBezTo>
                  <a:pt x="5692" y="10109"/>
                  <a:pt x="5299" y="10097"/>
                  <a:pt x="4930" y="10133"/>
                </a:cubicBezTo>
                <a:cubicBezTo>
                  <a:pt x="4882" y="10133"/>
                  <a:pt x="4882" y="10192"/>
                  <a:pt x="4930" y="10192"/>
                </a:cubicBezTo>
                <a:cubicBezTo>
                  <a:pt x="5299" y="10228"/>
                  <a:pt x="5692" y="10240"/>
                  <a:pt x="6073" y="10252"/>
                </a:cubicBezTo>
                <a:cubicBezTo>
                  <a:pt x="6254" y="10260"/>
                  <a:pt x="6440" y="10274"/>
                  <a:pt x="6624" y="10274"/>
                </a:cubicBezTo>
                <a:cubicBezTo>
                  <a:pt x="6707" y="10274"/>
                  <a:pt x="6790" y="10271"/>
                  <a:pt x="6871" y="10264"/>
                </a:cubicBezTo>
                <a:lnTo>
                  <a:pt x="6871" y="10704"/>
                </a:lnTo>
                <a:cubicBezTo>
                  <a:pt x="6789" y="10701"/>
                  <a:pt x="6705" y="10700"/>
                  <a:pt x="6620" y="10700"/>
                </a:cubicBezTo>
                <a:cubicBezTo>
                  <a:pt x="6343" y="10700"/>
                  <a:pt x="6054" y="10715"/>
                  <a:pt x="5799" y="10752"/>
                </a:cubicBezTo>
                <a:cubicBezTo>
                  <a:pt x="5764" y="10764"/>
                  <a:pt x="5764" y="10811"/>
                  <a:pt x="5799" y="10811"/>
                </a:cubicBezTo>
                <a:cubicBezTo>
                  <a:pt x="6043" y="10846"/>
                  <a:pt x="6319" y="10868"/>
                  <a:pt x="6585" y="10868"/>
                </a:cubicBezTo>
                <a:cubicBezTo>
                  <a:pt x="6682" y="10868"/>
                  <a:pt x="6778" y="10865"/>
                  <a:pt x="6871" y="10859"/>
                </a:cubicBezTo>
                <a:lnTo>
                  <a:pt x="6871" y="11300"/>
                </a:lnTo>
                <a:cubicBezTo>
                  <a:pt x="6812" y="11297"/>
                  <a:pt x="6751" y="11296"/>
                  <a:pt x="6689" y="11296"/>
                </a:cubicBezTo>
                <a:cubicBezTo>
                  <a:pt x="6392" y="11296"/>
                  <a:pt x="6075" y="11320"/>
                  <a:pt x="5799" y="11359"/>
                </a:cubicBezTo>
                <a:cubicBezTo>
                  <a:pt x="5764" y="11359"/>
                  <a:pt x="5764" y="11407"/>
                  <a:pt x="5799" y="11407"/>
                </a:cubicBezTo>
                <a:cubicBezTo>
                  <a:pt x="6075" y="11446"/>
                  <a:pt x="6392" y="11469"/>
                  <a:pt x="6689" y="11469"/>
                </a:cubicBezTo>
                <a:cubicBezTo>
                  <a:pt x="6751" y="11469"/>
                  <a:pt x="6812" y="11468"/>
                  <a:pt x="6871" y="11466"/>
                </a:cubicBezTo>
                <a:cubicBezTo>
                  <a:pt x="6871" y="11609"/>
                  <a:pt x="6871" y="11752"/>
                  <a:pt x="6871" y="11895"/>
                </a:cubicBezTo>
                <a:cubicBezTo>
                  <a:pt x="6810" y="11893"/>
                  <a:pt x="6748" y="11892"/>
                  <a:pt x="6685" y="11892"/>
                </a:cubicBezTo>
                <a:cubicBezTo>
                  <a:pt x="6384" y="11892"/>
                  <a:pt x="6075" y="11915"/>
                  <a:pt x="5799" y="11954"/>
                </a:cubicBezTo>
                <a:cubicBezTo>
                  <a:pt x="5764" y="11954"/>
                  <a:pt x="5764" y="12002"/>
                  <a:pt x="5799" y="12002"/>
                </a:cubicBezTo>
                <a:cubicBezTo>
                  <a:pt x="6075" y="12041"/>
                  <a:pt x="6384" y="12065"/>
                  <a:pt x="6685" y="12065"/>
                </a:cubicBezTo>
                <a:cubicBezTo>
                  <a:pt x="6748" y="12065"/>
                  <a:pt x="6810" y="12064"/>
                  <a:pt x="6871" y="12062"/>
                </a:cubicBezTo>
                <a:cubicBezTo>
                  <a:pt x="6871" y="12204"/>
                  <a:pt x="6871" y="12347"/>
                  <a:pt x="6871" y="12502"/>
                </a:cubicBezTo>
                <a:cubicBezTo>
                  <a:pt x="6775" y="12496"/>
                  <a:pt x="6678" y="12493"/>
                  <a:pt x="6580" y="12493"/>
                </a:cubicBezTo>
                <a:cubicBezTo>
                  <a:pt x="6312" y="12493"/>
                  <a:pt x="6040" y="12515"/>
                  <a:pt x="5787" y="12550"/>
                </a:cubicBezTo>
                <a:cubicBezTo>
                  <a:pt x="5764" y="12550"/>
                  <a:pt x="5764" y="12597"/>
                  <a:pt x="5787" y="12609"/>
                </a:cubicBezTo>
                <a:cubicBezTo>
                  <a:pt x="6051" y="12646"/>
                  <a:pt x="6336" y="12661"/>
                  <a:pt x="6615" y="12661"/>
                </a:cubicBezTo>
                <a:cubicBezTo>
                  <a:pt x="6701" y="12661"/>
                  <a:pt x="6786" y="12660"/>
                  <a:pt x="6871" y="12657"/>
                </a:cubicBezTo>
                <a:cubicBezTo>
                  <a:pt x="6871" y="12812"/>
                  <a:pt x="6871" y="12978"/>
                  <a:pt x="6871" y="13133"/>
                </a:cubicBezTo>
                <a:cubicBezTo>
                  <a:pt x="6780" y="13125"/>
                  <a:pt x="6688" y="13123"/>
                  <a:pt x="6597" y="13123"/>
                </a:cubicBezTo>
                <a:cubicBezTo>
                  <a:pt x="6416" y="13123"/>
                  <a:pt x="6236" y="13133"/>
                  <a:pt x="6061" y="13133"/>
                </a:cubicBezTo>
                <a:cubicBezTo>
                  <a:pt x="5680" y="13133"/>
                  <a:pt x="5299" y="13133"/>
                  <a:pt x="4918" y="13157"/>
                </a:cubicBezTo>
                <a:cubicBezTo>
                  <a:pt x="4882" y="13169"/>
                  <a:pt x="4882" y="13216"/>
                  <a:pt x="4918" y="13228"/>
                </a:cubicBezTo>
                <a:cubicBezTo>
                  <a:pt x="5299" y="13264"/>
                  <a:pt x="5680" y="13264"/>
                  <a:pt x="6061" y="13276"/>
                </a:cubicBezTo>
                <a:cubicBezTo>
                  <a:pt x="6283" y="13286"/>
                  <a:pt x="6496" y="13303"/>
                  <a:pt x="6715" y="13303"/>
                </a:cubicBezTo>
                <a:cubicBezTo>
                  <a:pt x="6767" y="13303"/>
                  <a:pt x="6818" y="13302"/>
                  <a:pt x="6871" y="13300"/>
                </a:cubicBezTo>
                <a:lnTo>
                  <a:pt x="6871" y="13300"/>
                </a:lnTo>
                <a:cubicBezTo>
                  <a:pt x="6871" y="13443"/>
                  <a:pt x="6871" y="13597"/>
                  <a:pt x="6859" y="13740"/>
                </a:cubicBezTo>
                <a:cubicBezTo>
                  <a:pt x="6766" y="13734"/>
                  <a:pt x="6671" y="13731"/>
                  <a:pt x="6575" y="13731"/>
                </a:cubicBezTo>
                <a:cubicBezTo>
                  <a:pt x="6312" y="13731"/>
                  <a:pt x="6040" y="13753"/>
                  <a:pt x="5787" y="13788"/>
                </a:cubicBezTo>
                <a:cubicBezTo>
                  <a:pt x="5764" y="13788"/>
                  <a:pt x="5764" y="13836"/>
                  <a:pt x="5787" y="13847"/>
                </a:cubicBezTo>
                <a:cubicBezTo>
                  <a:pt x="6040" y="13882"/>
                  <a:pt x="6312" y="13904"/>
                  <a:pt x="6575" y="13904"/>
                </a:cubicBezTo>
                <a:cubicBezTo>
                  <a:pt x="6671" y="13904"/>
                  <a:pt x="6766" y="13901"/>
                  <a:pt x="6859" y="13895"/>
                </a:cubicBezTo>
                <a:cubicBezTo>
                  <a:pt x="6859" y="14038"/>
                  <a:pt x="6859" y="14193"/>
                  <a:pt x="6859" y="14336"/>
                </a:cubicBezTo>
                <a:cubicBezTo>
                  <a:pt x="6766" y="14329"/>
                  <a:pt x="6671" y="14326"/>
                  <a:pt x="6575" y="14326"/>
                </a:cubicBezTo>
                <a:cubicBezTo>
                  <a:pt x="6312" y="14326"/>
                  <a:pt x="6040" y="14348"/>
                  <a:pt x="5787" y="14383"/>
                </a:cubicBezTo>
                <a:cubicBezTo>
                  <a:pt x="5764" y="14395"/>
                  <a:pt x="5764" y="14443"/>
                  <a:pt x="5787" y="14443"/>
                </a:cubicBezTo>
                <a:cubicBezTo>
                  <a:pt x="6040" y="14478"/>
                  <a:pt x="6312" y="14500"/>
                  <a:pt x="6575" y="14500"/>
                </a:cubicBezTo>
                <a:cubicBezTo>
                  <a:pt x="6671" y="14500"/>
                  <a:pt x="6766" y="14497"/>
                  <a:pt x="6859" y="14490"/>
                </a:cubicBezTo>
                <a:cubicBezTo>
                  <a:pt x="6859" y="14645"/>
                  <a:pt x="6859" y="14788"/>
                  <a:pt x="6859" y="14931"/>
                </a:cubicBezTo>
                <a:cubicBezTo>
                  <a:pt x="6775" y="14928"/>
                  <a:pt x="6690" y="14927"/>
                  <a:pt x="6604" y="14927"/>
                </a:cubicBezTo>
                <a:cubicBezTo>
                  <a:pt x="6329" y="14927"/>
                  <a:pt x="6051" y="14942"/>
                  <a:pt x="5787" y="14979"/>
                </a:cubicBezTo>
                <a:cubicBezTo>
                  <a:pt x="5764" y="14990"/>
                  <a:pt x="5764" y="15038"/>
                  <a:pt x="5787" y="15038"/>
                </a:cubicBezTo>
                <a:cubicBezTo>
                  <a:pt x="6073" y="15078"/>
                  <a:pt x="6376" y="15101"/>
                  <a:pt x="6674" y="15101"/>
                </a:cubicBezTo>
                <a:cubicBezTo>
                  <a:pt x="6736" y="15101"/>
                  <a:pt x="6798" y="15100"/>
                  <a:pt x="6859" y="15098"/>
                </a:cubicBezTo>
                <a:lnTo>
                  <a:pt x="6859" y="15098"/>
                </a:lnTo>
                <a:cubicBezTo>
                  <a:pt x="6859" y="15240"/>
                  <a:pt x="6859" y="15383"/>
                  <a:pt x="6847" y="15526"/>
                </a:cubicBezTo>
                <a:cubicBezTo>
                  <a:pt x="6788" y="15524"/>
                  <a:pt x="6727" y="15523"/>
                  <a:pt x="6667" y="15523"/>
                </a:cubicBezTo>
                <a:cubicBezTo>
                  <a:pt x="6372" y="15523"/>
                  <a:pt x="6063" y="15546"/>
                  <a:pt x="5787" y="15586"/>
                </a:cubicBezTo>
                <a:cubicBezTo>
                  <a:pt x="5764" y="15586"/>
                  <a:pt x="5764" y="15633"/>
                  <a:pt x="5787" y="15633"/>
                </a:cubicBezTo>
                <a:cubicBezTo>
                  <a:pt x="6063" y="15673"/>
                  <a:pt x="6372" y="15696"/>
                  <a:pt x="6667" y="15696"/>
                </a:cubicBezTo>
                <a:cubicBezTo>
                  <a:pt x="6727" y="15696"/>
                  <a:pt x="6788" y="15695"/>
                  <a:pt x="6847" y="15693"/>
                </a:cubicBezTo>
                <a:cubicBezTo>
                  <a:pt x="6847" y="15848"/>
                  <a:pt x="6847" y="16002"/>
                  <a:pt x="6847" y="16169"/>
                </a:cubicBezTo>
                <a:cubicBezTo>
                  <a:pt x="6760" y="16161"/>
                  <a:pt x="6672" y="16159"/>
                  <a:pt x="6585" y="16159"/>
                </a:cubicBezTo>
                <a:cubicBezTo>
                  <a:pt x="6410" y="16159"/>
                  <a:pt x="6236" y="16169"/>
                  <a:pt x="6061" y="16169"/>
                </a:cubicBezTo>
                <a:cubicBezTo>
                  <a:pt x="5680" y="16169"/>
                  <a:pt x="5299" y="16169"/>
                  <a:pt x="4918" y="16193"/>
                </a:cubicBezTo>
                <a:cubicBezTo>
                  <a:pt x="4882" y="16193"/>
                  <a:pt x="4882" y="16253"/>
                  <a:pt x="4918" y="16253"/>
                </a:cubicBezTo>
                <a:cubicBezTo>
                  <a:pt x="5299" y="16300"/>
                  <a:pt x="5680" y="16300"/>
                  <a:pt x="6061" y="16312"/>
                </a:cubicBezTo>
                <a:cubicBezTo>
                  <a:pt x="6273" y="16322"/>
                  <a:pt x="6485" y="16339"/>
                  <a:pt x="6697" y="16339"/>
                </a:cubicBezTo>
                <a:cubicBezTo>
                  <a:pt x="6747" y="16339"/>
                  <a:pt x="6797" y="16338"/>
                  <a:pt x="6847" y="16336"/>
                </a:cubicBezTo>
                <a:lnTo>
                  <a:pt x="6847" y="16764"/>
                </a:lnTo>
                <a:cubicBezTo>
                  <a:pt x="6788" y="16762"/>
                  <a:pt x="6727" y="16761"/>
                  <a:pt x="6667" y="16761"/>
                </a:cubicBezTo>
                <a:cubicBezTo>
                  <a:pt x="6372" y="16761"/>
                  <a:pt x="6063" y="16785"/>
                  <a:pt x="5787" y="16824"/>
                </a:cubicBezTo>
                <a:cubicBezTo>
                  <a:pt x="5764" y="16824"/>
                  <a:pt x="5764" y="16872"/>
                  <a:pt x="5787" y="16884"/>
                </a:cubicBezTo>
                <a:cubicBezTo>
                  <a:pt x="6062" y="16913"/>
                  <a:pt x="6360" y="16934"/>
                  <a:pt x="6650" y="16934"/>
                </a:cubicBezTo>
                <a:cubicBezTo>
                  <a:pt x="6712" y="16934"/>
                  <a:pt x="6774" y="16933"/>
                  <a:pt x="6835" y="16931"/>
                </a:cubicBezTo>
                <a:cubicBezTo>
                  <a:pt x="6835" y="17074"/>
                  <a:pt x="6835" y="17217"/>
                  <a:pt x="6835" y="17360"/>
                </a:cubicBezTo>
                <a:cubicBezTo>
                  <a:pt x="6776" y="17358"/>
                  <a:pt x="6716" y="17357"/>
                  <a:pt x="6656" y="17357"/>
                </a:cubicBezTo>
                <a:cubicBezTo>
                  <a:pt x="6364" y="17357"/>
                  <a:pt x="6063" y="17380"/>
                  <a:pt x="5787" y="17419"/>
                </a:cubicBezTo>
                <a:cubicBezTo>
                  <a:pt x="5764" y="17419"/>
                  <a:pt x="5764" y="17467"/>
                  <a:pt x="5787" y="17479"/>
                </a:cubicBezTo>
                <a:cubicBezTo>
                  <a:pt x="6042" y="17515"/>
                  <a:pt x="6318" y="17531"/>
                  <a:pt x="6587" y="17531"/>
                </a:cubicBezTo>
                <a:cubicBezTo>
                  <a:pt x="6671" y="17531"/>
                  <a:pt x="6754" y="17529"/>
                  <a:pt x="6835" y="17526"/>
                </a:cubicBezTo>
                <a:lnTo>
                  <a:pt x="6835" y="17526"/>
                </a:lnTo>
                <a:cubicBezTo>
                  <a:pt x="6823" y="17669"/>
                  <a:pt x="6823" y="17812"/>
                  <a:pt x="6823" y="17967"/>
                </a:cubicBezTo>
                <a:cubicBezTo>
                  <a:pt x="6742" y="17964"/>
                  <a:pt x="6659" y="17963"/>
                  <a:pt x="6577" y="17963"/>
                </a:cubicBezTo>
                <a:cubicBezTo>
                  <a:pt x="6311" y="17963"/>
                  <a:pt x="6042" y="17978"/>
                  <a:pt x="5787" y="18015"/>
                </a:cubicBezTo>
                <a:cubicBezTo>
                  <a:pt x="5764" y="18027"/>
                  <a:pt x="5764" y="18074"/>
                  <a:pt x="5787" y="18074"/>
                </a:cubicBezTo>
                <a:cubicBezTo>
                  <a:pt x="6031" y="18109"/>
                  <a:pt x="6288" y="18131"/>
                  <a:pt x="6544" y="18131"/>
                </a:cubicBezTo>
                <a:cubicBezTo>
                  <a:pt x="6637" y="18131"/>
                  <a:pt x="6731" y="18128"/>
                  <a:pt x="6823" y="18122"/>
                </a:cubicBezTo>
                <a:lnTo>
                  <a:pt x="6823" y="18122"/>
                </a:lnTo>
                <a:cubicBezTo>
                  <a:pt x="6823" y="18277"/>
                  <a:pt x="6811" y="18419"/>
                  <a:pt x="6811" y="18562"/>
                </a:cubicBezTo>
                <a:cubicBezTo>
                  <a:pt x="6752" y="18560"/>
                  <a:pt x="6692" y="18559"/>
                  <a:pt x="6631" y="18559"/>
                </a:cubicBezTo>
                <a:cubicBezTo>
                  <a:pt x="6349" y="18559"/>
                  <a:pt x="6052" y="18581"/>
                  <a:pt x="5787" y="18610"/>
                </a:cubicBezTo>
                <a:cubicBezTo>
                  <a:pt x="5764" y="18622"/>
                  <a:pt x="5764" y="18669"/>
                  <a:pt x="5787" y="18669"/>
                </a:cubicBezTo>
                <a:cubicBezTo>
                  <a:pt x="6054" y="18709"/>
                  <a:pt x="6353" y="18732"/>
                  <a:pt x="6637" y="18732"/>
                </a:cubicBezTo>
                <a:cubicBezTo>
                  <a:pt x="6696" y="18732"/>
                  <a:pt x="6754" y="18731"/>
                  <a:pt x="6811" y="18729"/>
                </a:cubicBezTo>
                <a:lnTo>
                  <a:pt x="6811" y="18729"/>
                </a:lnTo>
                <a:cubicBezTo>
                  <a:pt x="6811" y="18884"/>
                  <a:pt x="6811" y="19039"/>
                  <a:pt x="6799" y="19193"/>
                </a:cubicBezTo>
                <a:cubicBezTo>
                  <a:pt x="6720" y="19189"/>
                  <a:pt x="6639" y="19188"/>
                  <a:pt x="6558" y="19188"/>
                </a:cubicBezTo>
                <a:cubicBezTo>
                  <a:pt x="6395" y="19188"/>
                  <a:pt x="6228" y="19193"/>
                  <a:pt x="6061" y="19193"/>
                </a:cubicBezTo>
                <a:cubicBezTo>
                  <a:pt x="5680" y="19205"/>
                  <a:pt x="5299" y="19193"/>
                  <a:pt x="4918" y="19229"/>
                </a:cubicBezTo>
                <a:cubicBezTo>
                  <a:pt x="4882" y="19229"/>
                  <a:pt x="4882" y="19289"/>
                  <a:pt x="4918" y="19289"/>
                </a:cubicBezTo>
                <a:cubicBezTo>
                  <a:pt x="5299" y="19324"/>
                  <a:pt x="5680" y="19336"/>
                  <a:pt x="6061" y="19348"/>
                </a:cubicBezTo>
                <a:cubicBezTo>
                  <a:pt x="6263" y="19358"/>
                  <a:pt x="6466" y="19375"/>
                  <a:pt x="6662" y="19375"/>
                </a:cubicBezTo>
                <a:cubicBezTo>
                  <a:pt x="6708" y="19375"/>
                  <a:pt x="6754" y="19374"/>
                  <a:pt x="6799" y="19372"/>
                </a:cubicBezTo>
                <a:lnTo>
                  <a:pt x="6799" y="19372"/>
                </a:lnTo>
                <a:cubicBezTo>
                  <a:pt x="6799" y="19515"/>
                  <a:pt x="6799" y="19658"/>
                  <a:pt x="6787" y="19801"/>
                </a:cubicBezTo>
                <a:cubicBezTo>
                  <a:pt x="6730" y="19799"/>
                  <a:pt x="6673" y="19798"/>
                  <a:pt x="6615" y="19798"/>
                </a:cubicBezTo>
                <a:cubicBezTo>
                  <a:pt x="6336" y="19798"/>
                  <a:pt x="6054" y="19821"/>
                  <a:pt x="5787" y="19860"/>
                </a:cubicBezTo>
                <a:cubicBezTo>
                  <a:pt x="5764" y="19860"/>
                  <a:pt x="5764" y="19908"/>
                  <a:pt x="5787" y="19908"/>
                </a:cubicBezTo>
                <a:cubicBezTo>
                  <a:pt x="6054" y="19947"/>
                  <a:pt x="6336" y="19970"/>
                  <a:pt x="6615" y="19970"/>
                </a:cubicBezTo>
                <a:cubicBezTo>
                  <a:pt x="6673" y="19970"/>
                  <a:pt x="6730" y="19969"/>
                  <a:pt x="6787" y="19967"/>
                </a:cubicBezTo>
                <a:lnTo>
                  <a:pt x="6787" y="19967"/>
                </a:lnTo>
                <a:cubicBezTo>
                  <a:pt x="6787" y="20110"/>
                  <a:pt x="6776" y="20253"/>
                  <a:pt x="6776" y="20396"/>
                </a:cubicBezTo>
                <a:cubicBezTo>
                  <a:pt x="6720" y="20394"/>
                  <a:pt x="6664" y="20393"/>
                  <a:pt x="6607" y="20393"/>
                </a:cubicBezTo>
                <a:cubicBezTo>
                  <a:pt x="6333" y="20393"/>
                  <a:pt x="6044" y="20416"/>
                  <a:pt x="5787" y="20455"/>
                </a:cubicBezTo>
                <a:cubicBezTo>
                  <a:pt x="5764" y="20455"/>
                  <a:pt x="5764" y="20503"/>
                  <a:pt x="5787" y="20515"/>
                </a:cubicBezTo>
                <a:cubicBezTo>
                  <a:pt x="6042" y="20544"/>
                  <a:pt x="6321" y="20566"/>
                  <a:pt x="6598" y="20566"/>
                </a:cubicBezTo>
                <a:cubicBezTo>
                  <a:pt x="6657" y="20566"/>
                  <a:pt x="6716" y="20565"/>
                  <a:pt x="6776" y="20563"/>
                </a:cubicBezTo>
                <a:lnTo>
                  <a:pt x="6776" y="20563"/>
                </a:lnTo>
                <a:cubicBezTo>
                  <a:pt x="6776" y="20705"/>
                  <a:pt x="6764" y="20848"/>
                  <a:pt x="6764" y="20991"/>
                </a:cubicBezTo>
                <a:cubicBezTo>
                  <a:pt x="6442" y="20991"/>
                  <a:pt x="6097" y="21003"/>
                  <a:pt x="5787" y="21051"/>
                </a:cubicBezTo>
                <a:cubicBezTo>
                  <a:pt x="5764" y="21051"/>
                  <a:pt x="5764" y="21098"/>
                  <a:pt x="5787" y="21110"/>
                </a:cubicBezTo>
                <a:cubicBezTo>
                  <a:pt x="6042" y="21140"/>
                  <a:pt x="6321" y="21161"/>
                  <a:pt x="6591" y="21161"/>
                </a:cubicBezTo>
                <a:cubicBezTo>
                  <a:pt x="6649" y="21161"/>
                  <a:pt x="6707" y="21160"/>
                  <a:pt x="6764" y="21158"/>
                </a:cubicBezTo>
                <a:lnTo>
                  <a:pt x="6764" y="21158"/>
                </a:lnTo>
                <a:cubicBezTo>
                  <a:pt x="6752" y="21301"/>
                  <a:pt x="6752" y="21444"/>
                  <a:pt x="6752" y="21587"/>
                </a:cubicBezTo>
                <a:cubicBezTo>
                  <a:pt x="6430" y="21587"/>
                  <a:pt x="6097" y="21610"/>
                  <a:pt x="5787" y="21646"/>
                </a:cubicBezTo>
                <a:cubicBezTo>
                  <a:pt x="5764" y="21646"/>
                  <a:pt x="5764" y="21694"/>
                  <a:pt x="5787" y="21706"/>
                </a:cubicBezTo>
                <a:cubicBezTo>
                  <a:pt x="6085" y="21741"/>
                  <a:pt x="6430" y="21765"/>
                  <a:pt x="6740" y="21765"/>
                </a:cubicBezTo>
                <a:cubicBezTo>
                  <a:pt x="6740" y="21848"/>
                  <a:pt x="6740" y="21932"/>
                  <a:pt x="6740" y="22015"/>
                </a:cubicBezTo>
                <a:cubicBezTo>
                  <a:pt x="6740" y="22087"/>
                  <a:pt x="6728" y="22158"/>
                  <a:pt x="6728" y="22218"/>
                </a:cubicBezTo>
                <a:cubicBezTo>
                  <a:pt x="6514" y="22218"/>
                  <a:pt x="6287" y="22229"/>
                  <a:pt x="6061" y="22229"/>
                </a:cubicBezTo>
                <a:cubicBezTo>
                  <a:pt x="5680" y="22229"/>
                  <a:pt x="5299" y="22229"/>
                  <a:pt x="4918" y="22253"/>
                </a:cubicBezTo>
                <a:cubicBezTo>
                  <a:pt x="4882" y="22265"/>
                  <a:pt x="4882" y="22313"/>
                  <a:pt x="4918" y="22325"/>
                </a:cubicBezTo>
                <a:cubicBezTo>
                  <a:pt x="5299" y="22360"/>
                  <a:pt x="5680" y="22360"/>
                  <a:pt x="6061" y="22372"/>
                </a:cubicBezTo>
                <a:cubicBezTo>
                  <a:pt x="6287" y="22384"/>
                  <a:pt x="6502" y="22408"/>
                  <a:pt x="6728" y="22408"/>
                </a:cubicBezTo>
                <a:cubicBezTo>
                  <a:pt x="6716" y="22539"/>
                  <a:pt x="6716" y="22682"/>
                  <a:pt x="6704" y="22825"/>
                </a:cubicBezTo>
                <a:cubicBezTo>
                  <a:pt x="6406" y="22825"/>
                  <a:pt x="6085" y="22849"/>
                  <a:pt x="5787" y="22884"/>
                </a:cubicBezTo>
                <a:cubicBezTo>
                  <a:pt x="5764" y="22896"/>
                  <a:pt x="5764" y="22944"/>
                  <a:pt x="5787" y="22944"/>
                </a:cubicBezTo>
                <a:cubicBezTo>
                  <a:pt x="6073" y="22980"/>
                  <a:pt x="6395" y="23003"/>
                  <a:pt x="6704" y="23003"/>
                </a:cubicBezTo>
                <a:cubicBezTo>
                  <a:pt x="6704" y="23146"/>
                  <a:pt x="6692" y="23289"/>
                  <a:pt x="6692" y="23432"/>
                </a:cubicBezTo>
                <a:cubicBezTo>
                  <a:pt x="6637" y="23430"/>
                  <a:pt x="6583" y="23429"/>
                  <a:pt x="6528" y="23429"/>
                </a:cubicBezTo>
                <a:cubicBezTo>
                  <a:pt x="6274" y="23429"/>
                  <a:pt x="6022" y="23450"/>
                  <a:pt x="5787" y="23480"/>
                </a:cubicBezTo>
                <a:cubicBezTo>
                  <a:pt x="5764" y="23492"/>
                  <a:pt x="5764" y="23539"/>
                  <a:pt x="5787" y="23539"/>
                </a:cubicBezTo>
                <a:cubicBezTo>
                  <a:pt x="6073" y="23575"/>
                  <a:pt x="6383" y="23599"/>
                  <a:pt x="6680" y="23599"/>
                </a:cubicBezTo>
                <a:cubicBezTo>
                  <a:pt x="6680" y="23742"/>
                  <a:pt x="6668" y="23884"/>
                  <a:pt x="6668" y="24027"/>
                </a:cubicBezTo>
                <a:cubicBezTo>
                  <a:pt x="6371" y="24027"/>
                  <a:pt x="6061" y="24039"/>
                  <a:pt x="5787" y="24087"/>
                </a:cubicBezTo>
                <a:cubicBezTo>
                  <a:pt x="5764" y="24087"/>
                  <a:pt x="5764" y="24134"/>
                  <a:pt x="5787" y="24134"/>
                </a:cubicBezTo>
                <a:cubicBezTo>
                  <a:pt x="6061" y="24182"/>
                  <a:pt x="6371" y="24194"/>
                  <a:pt x="6656" y="24194"/>
                </a:cubicBezTo>
                <a:cubicBezTo>
                  <a:pt x="6656" y="24301"/>
                  <a:pt x="6656" y="24408"/>
                  <a:pt x="6656" y="24515"/>
                </a:cubicBezTo>
                <a:cubicBezTo>
                  <a:pt x="6645" y="24551"/>
                  <a:pt x="6645" y="24587"/>
                  <a:pt x="6645" y="24623"/>
                </a:cubicBezTo>
                <a:cubicBezTo>
                  <a:pt x="6359" y="24623"/>
                  <a:pt x="6061" y="24646"/>
                  <a:pt x="5787" y="24682"/>
                </a:cubicBezTo>
                <a:cubicBezTo>
                  <a:pt x="5764" y="24682"/>
                  <a:pt x="5764" y="24730"/>
                  <a:pt x="5787" y="24742"/>
                </a:cubicBezTo>
                <a:cubicBezTo>
                  <a:pt x="6013" y="24771"/>
                  <a:pt x="6254" y="24792"/>
                  <a:pt x="6498" y="24792"/>
                </a:cubicBezTo>
                <a:cubicBezTo>
                  <a:pt x="6551" y="24792"/>
                  <a:pt x="6604" y="24791"/>
                  <a:pt x="6656" y="24789"/>
                </a:cubicBezTo>
                <a:lnTo>
                  <a:pt x="6656" y="24789"/>
                </a:lnTo>
                <a:cubicBezTo>
                  <a:pt x="6668" y="25063"/>
                  <a:pt x="6645" y="25349"/>
                  <a:pt x="6395" y="25504"/>
                </a:cubicBezTo>
                <a:cubicBezTo>
                  <a:pt x="6287" y="25574"/>
                  <a:pt x="6078" y="25594"/>
                  <a:pt x="5843" y="25594"/>
                </a:cubicBezTo>
                <a:cubicBezTo>
                  <a:pt x="5501" y="25594"/>
                  <a:pt x="5103" y="25551"/>
                  <a:pt x="4880" y="25551"/>
                </a:cubicBezTo>
                <a:cubicBezTo>
                  <a:pt x="4864" y="25551"/>
                  <a:pt x="4849" y="25551"/>
                  <a:pt x="4835" y="25551"/>
                </a:cubicBezTo>
                <a:cubicBezTo>
                  <a:pt x="3918" y="25551"/>
                  <a:pt x="3001" y="25516"/>
                  <a:pt x="2096" y="25432"/>
                </a:cubicBezTo>
                <a:cubicBezTo>
                  <a:pt x="1715" y="25397"/>
                  <a:pt x="1263" y="25444"/>
                  <a:pt x="1061" y="25063"/>
                </a:cubicBezTo>
                <a:cubicBezTo>
                  <a:pt x="882" y="24730"/>
                  <a:pt x="1013" y="23896"/>
                  <a:pt x="1001" y="23527"/>
                </a:cubicBezTo>
                <a:cubicBezTo>
                  <a:pt x="858" y="19920"/>
                  <a:pt x="763" y="16300"/>
                  <a:pt x="703" y="12693"/>
                </a:cubicBezTo>
                <a:cubicBezTo>
                  <a:pt x="668" y="9740"/>
                  <a:pt x="656" y="6799"/>
                  <a:pt x="691" y="3858"/>
                </a:cubicBezTo>
                <a:cubicBezTo>
                  <a:pt x="763" y="3168"/>
                  <a:pt x="822" y="2489"/>
                  <a:pt x="894" y="1798"/>
                </a:cubicBezTo>
                <a:cubicBezTo>
                  <a:pt x="930" y="1405"/>
                  <a:pt x="906" y="1013"/>
                  <a:pt x="1168" y="679"/>
                </a:cubicBezTo>
                <a:cubicBezTo>
                  <a:pt x="1202" y="424"/>
                  <a:pt x="1315" y="296"/>
                  <a:pt x="1498" y="296"/>
                </a:cubicBezTo>
                <a:cubicBezTo>
                  <a:pt x="1571" y="296"/>
                  <a:pt x="1656" y="317"/>
                  <a:pt x="1751" y="358"/>
                </a:cubicBezTo>
                <a:cubicBezTo>
                  <a:pt x="1846" y="346"/>
                  <a:pt x="1942" y="346"/>
                  <a:pt x="2037" y="334"/>
                </a:cubicBezTo>
                <a:lnTo>
                  <a:pt x="2037" y="334"/>
                </a:lnTo>
                <a:cubicBezTo>
                  <a:pt x="1977" y="4489"/>
                  <a:pt x="2037" y="8633"/>
                  <a:pt x="2013" y="12776"/>
                </a:cubicBezTo>
                <a:cubicBezTo>
                  <a:pt x="1977" y="16931"/>
                  <a:pt x="1739" y="21110"/>
                  <a:pt x="1834" y="25254"/>
                </a:cubicBezTo>
                <a:cubicBezTo>
                  <a:pt x="1840" y="25307"/>
                  <a:pt x="1882" y="25334"/>
                  <a:pt x="1924" y="25334"/>
                </a:cubicBezTo>
                <a:cubicBezTo>
                  <a:pt x="1965" y="25334"/>
                  <a:pt x="2007" y="25307"/>
                  <a:pt x="2013" y="25254"/>
                </a:cubicBezTo>
                <a:cubicBezTo>
                  <a:pt x="2335" y="21122"/>
                  <a:pt x="2239" y="16919"/>
                  <a:pt x="2287" y="12776"/>
                </a:cubicBezTo>
                <a:cubicBezTo>
                  <a:pt x="2311" y="8633"/>
                  <a:pt x="2358" y="4477"/>
                  <a:pt x="2204" y="334"/>
                </a:cubicBezTo>
                <a:lnTo>
                  <a:pt x="2346" y="334"/>
                </a:lnTo>
                <a:cubicBezTo>
                  <a:pt x="3222" y="334"/>
                  <a:pt x="4101" y="378"/>
                  <a:pt x="4980" y="378"/>
                </a:cubicBezTo>
                <a:cubicBezTo>
                  <a:pt x="5619" y="378"/>
                  <a:pt x="6258" y="355"/>
                  <a:pt x="6895" y="274"/>
                </a:cubicBezTo>
                <a:close/>
                <a:moveTo>
                  <a:pt x="1345" y="0"/>
                </a:moveTo>
                <a:cubicBezTo>
                  <a:pt x="1248" y="0"/>
                  <a:pt x="1156" y="12"/>
                  <a:pt x="1084" y="48"/>
                </a:cubicBezTo>
                <a:cubicBezTo>
                  <a:pt x="799" y="215"/>
                  <a:pt x="822" y="560"/>
                  <a:pt x="787" y="846"/>
                </a:cubicBezTo>
                <a:cubicBezTo>
                  <a:pt x="763" y="1084"/>
                  <a:pt x="739" y="1334"/>
                  <a:pt x="727" y="1572"/>
                </a:cubicBezTo>
                <a:cubicBezTo>
                  <a:pt x="739" y="1167"/>
                  <a:pt x="739" y="751"/>
                  <a:pt x="751" y="334"/>
                </a:cubicBezTo>
                <a:cubicBezTo>
                  <a:pt x="751" y="322"/>
                  <a:pt x="739" y="316"/>
                  <a:pt x="726" y="316"/>
                </a:cubicBezTo>
                <a:cubicBezTo>
                  <a:pt x="712" y="316"/>
                  <a:pt x="697" y="322"/>
                  <a:pt x="691" y="334"/>
                </a:cubicBezTo>
                <a:cubicBezTo>
                  <a:pt x="1" y="8680"/>
                  <a:pt x="453" y="17086"/>
                  <a:pt x="787" y="25444"/>
                </a:cubicBezTo>
                <a:cubicBezTo>
                  <a:pt x="787" y="25527"/>
                  <a:pt x="846" y="25575"/>
                  <a:pt x="930" y="25587"/>
                </a:cubicBezTo>
                <a:cubicBezTo>
                  <a:pt x="2330" y="25766"/>
                  <a:pt x="3724" y="25854"/>
                  <a:pt x="5125" y="25854"/>
                </a:cubicBezTo>
                <a:cubicBezTo>
                  <a:pt x="5678" y="25854"/>
                  <a:pt x="6232" y="25840"/>
                  <a:pt x="6787" y="25813"/>
                </a:cubicBezTo>
                <a:cubicBezTo>
                  <a:pt x="6883" y="25813"/>
                  <a:pt x="6954" y="25742"/>
                  <a:pt x="6954" y="25647"/>
                </a:cubicBezTo>
                <a:cubicBezTo>
                  <a:pt x="6978" y="25361"/>
                  <a:pt x="6990" y="25063"/>
                  <a:pt x="7014" y="24777"/>
                </a:cubicBezTo>
                <a:lnTo>
                  <a:pt x="7049" y="24777"/>
                </a:lnTo>
                <a:cubicBezTo>
                  <a:pt x="7145" y="24765"/>
                  <a:pt x="7145" y="24646"/>
                  <a:pt x="7049" y="24635"/>
                </a:cubicBezTo>
                <a:lnTo>
                  <a:pt x="7014" y="24635"/>
                </a:lnTo>
                <a:cubicBezTo>
                  <a:pt x="7026" y="24480"/>
                  <a:pt x="7037" y="24325"/>
                  <a:pt x="7049" y="24182"/>
                </a:cubicBezTo>
                <a:cubicBezTo>
                  <a:pt x="7145" y="24170"/>
                  <a:pt x="7145" y="24051"/>
                  <a:pt x="7049" y="24039"/>
                </a:cubicBezTo>
                <a:cubicBezTo>
                  <a:pt x="7061" y="23884"/>
                  <a:pt x="7073" y="23730"/>
                  <a:pt x="7073" y="23575"/>
                </a:cubicBezTo>
                <a:cubicBezTo>
                  <a:pt x="7133" y="23551"/>
                  <a:pt x="7133" y="23480"/>
                  <a:pt x="7085" y="23456"/>
                </a:cubicBezTo>
                <a:cubicBezTo>
                  <a:pt x="7097" y="23289"/>
                  <a:pt x="7097" y="23111"/>
                  <a:pt x="7109" y="22944"/>
                </a:cubicBezTo>
                <a:cubicBezTo>
                  <a:pt x="7121" y="22932"/>
                  <a:pt x="7121" y="22908"/>
                  <a:pt x="7109" y="22896"/>
                </a:cubicBezTo>
                <a:cubicBezTo>
                  <a:pt x="7466" y="15395"/>
                  <a:pt x="7335" y="7835"/>
                  <a:pt x="7264" y="334"/>
                </a:cubicBezTo>
                <a:cubicBezTo>
                  <a:pt x="7257" y="219"/>
                  <a:pt x="7163" y="161"/>
                  <a:pt x="7072" y="161"/>
                </a:cubicBezTo>
                <a:cubicBezTo>
                  <a:pt x="7011" y="161"/>
                  <a:pt x="6952" y="186"/>
                  <a:pt x="6918" y="239"/>
                </a:cubicBezTo>
                <a:cubicBezTo>
                  <a:pt x="6389" y="215"/>
                  <a:pt x="5859" y="212"/>
                  <a:pt x="5329" y="212"/>
                </a:cubicBezTo>
                <a:cubicBezTo>
                  <a:pt x="5152" y="212"/>
                  <a:pt x="4976" y="212"/>
                  <a:pt x="4799" y="212"/>
                </a:cubicBezTo>
                <a:cubicBezTo>
                  <a:pt x="4446" y="212"/>
                  <a:pt x="4093" y="211"/>
                  <a:pt x="3739" y="203"/>
                </a:cubicBezTo>
                <a:cubicBezTo>
                  <a:pt x="3085" y="179"/>
                  <a:pt x="2442" y="108"/>
                  <a:pt x="1787" y="48"/>
                </a:cubicBezTo>
                <a:cubicBezTo>
                  <a:pt x="1676" y="33"/>
                  <a:pt x="1504" y="0"/>
                  <a:pt x="13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71"/>
          <p:cNvSpPr/>
          <p:nvPr/>
        </p:nvSpPr>
        <p:spPr>
          <a:xfrm flipH="1">
            <a:off x="2694250" y="4656483"/>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71"/>
          <p:cNvSpPr/>
          <p:nvPr/>
        </p:nvSpPr>
        <p:spPr>
          <a:xfrm flipH="1">
            <a:off x="2179900" y="4656483"/>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0" name="Google Shape;1100;p71"/>
          <p:cNvGrpSpPr/>
          <p:nvPr/>
        </p:nvGrpSpPr>
        <p:grpSpPr>
          <a:xfrm>
            <a:off x="3208588" y="4656483"/>
            <a:ext cx="378900" cy="378900"/>
            <a:chOff x="724425" y="724425"/>
            <a:chExt cx="378900" cy="378900"/>
          </a:xfrm>
        </p:grpSpPr>
        <p:sp>
          <p:nvSpPr>
            <p:cNvPr id="1101" name="Google Shape;1101;p71"/>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71"/>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71"/>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04" name="Google Shape;1104;p71"/>
          <p:cNvSpPr/>
          <p:nvPr/>
        </p:nvSpPr>
        <p:spPr>
          <a:xfrm flipH="1">
            <a:off x="2694250" y="138233"/>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71"/>
          <p:cNvSpPr/>
          <p:nvPr/>
        </p:nvSpPr>
        <p:spPr>
          <a:xfrm>
            <a:off x="223757" y="2715340"/>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6" name="Google Shape;1106;p71"/>
          <p:cNvGrpSpPr/>
          <p:nvPr/>
        </p:nvGrpSpPr>
        <p:grpSpPr>
          <a:xfrm>
            <a:off x="155938" y="3322983"/>
            <a:ext cx="378900" cy="378900"/>
            <a:chOff x="724425" y="724425"/>
            <a:chExt cx="378900" cy="378900"/>
          </a:xfrm>
        </p:grpSpPr>
        <p:sp>
          <p:nvSpPr>
            <p:cNvPr id="1107" name="Google Shape;1107;p71"/>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71"/>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71"/>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0" name="Google Shape;1110;p71"/>
          <p:cNvSpPr/>
          <p:nvPr/>
        </p:nvSpPr>
        <p:spPr>
          <a:xfrm flipH="1" rot="5400000">
            <a:off x="155950" y="4350858"/>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71"/>
          <p:cNvSpPr/>
          <p:nvPr/>
        </p:nvSpPr>
        <p:spPr>
          <a:xfrm flipH="1" rot="5400000">
            <a:off x="155950" y="3836921"/>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71"/>
          <p:cNvSpPr/>
          <p:nvPr/>
        </p:nvSpPr>
        <p:spPr>
          <a:xfrm flipH="1" rot="-5400000">
            <a:off x="1698497" y="-236520"/>
            <a:ext cx="318356" cy="1102350"/>
          </a:xfrm>
          <a:custGeom>
            <a:rect b="b" l="l" r="r" t="t"/>
            <a:pathLst>
              <a:path extrusionOk="0" h="25854" w="7467">
                <a:moveTo>
                  <a:pt x="6895" y="274"/>
                </a:moveTo>
                <a:cubicBezTo>
                  <a:pt x="6883" y="298"/>
                  <a:pt x="6883" y="322"/>
                  <a:pt x="6883" y="346"/>
                </a:cubicBezTo>
                <a:cubicBezTo>
                  <a:pt x="6883" y="560"/>
                  <a:pt x="6883" y="786"/>
                  <a:pt x="6883" y="1013"/>
                </a:cubicBezTo>
                <a:cubicBezTo>
                  <a:pt x="6791" y="1005"/>
                  <a:pt x="6700" y="1002"/>
                  <a:pt x="6609" y="1002"/>
                </a:cubicBezTo>
                <a:cubicBezTo>
                  <a:pt x="6428" y="1002"/>
                  <a:pt x="6248" y="1013"/>
                  <a:pt x="6073" y="1013"/>
                </a:cubicBezTo>
                <a:cubicBezTo>
                  <a:pt x="5692" y="1024"/>
                  <a:pt x="5311" y="1013"/>
                  <a:pt x="4930" y="1048"/>
                </a:cubicBezTo>
                <a:cubicBezTo>
                  <a:pt x="4894" y="1048"/>
                  <a:pt x="4894" y="1108"/>
                  <a:pt x="4930" y="1108"/>
                </a:cubicBezTo>
                <a:cubicBezTo>
                  <a:pt x="5311" y="1144"/>
                  <a:pt x="5692" y="1155"/>
                  <a:pt x="6073" y="1167"/>
                </a:cubicBezTo>
                <a:cubicBezTo>
                  <a:pt x="6254" y="1176"/>
                  <a:pt x="6440" y="1189"/>
                  <a:pt x="6628" y="1189"/>
                </a:cubicBezTo>
                <a:cubicBezTo>
                  <a:pt x="6713" y="1189"/>
                  <a:pt x="6798" y="1187"/>
                  <a:pt x="6883" y="1179"/>
                </a:cubicBezTo>
                <a:lnTo>
                  <a:pt x="6883" y="1179"/>
                </a:lnTo>
                <a:cubicBezTo>
                  <a:pt x="6883" y="1334"/>
                  <a:pt x="6871" y="1477"/>
                  <a:pt x="6871" y="1620"/>
                </a:cubicBezTo>
                <a:cubicBezTo>
                  <a:pt x="6789" y="1617"/>
                  <a:pt x="6705" y="1615"/>
                  <a:pt x="6620" y="1615"/>
                </a:cubicBezTo>
                <a:cubicBezTo>
                  <a:pt x="6343" y="1615"/>
                  <a:pt x="6054" y="1631"/>
                  <a:pt x="5799" y="1667"/>
                </a:cubicBezTo>
                <a:cubicBezTo>
                  <a:pt x="5775" y="1679"/>
                  <a:pt x="5775" y="1727"/>
                  <a:pt x="5799" y="1727"/>
                </a:cubicBezTo>
                <a:cubicBezTo>
                  <a:pt x="6043" y="1762"/>
                  <a:pt x="6319" y="1784"/>
                  <a:pt x="6585" y="1784"/>
                </a:cubicBezTo>
                <a:cubicBezTo>
                  <a:pt x="6682" y="1784"/>
                  <a:pt x="6778" y="1781"/>
                  <a:pt x="6871" y="1775"/>
                </a:cubicBezTo>
                <a:cubicBezTo>
                  <a:pt x="6871" y="1929"/>
                  <a:pt x="6871" y="2072"/>
                  <a:pt x="6871" y="2215"/>
                </a:cubicBezTo>
                <a:cubicBezTo>
                  <a:pt x="6812" y="2213"/>
                  <a:pt x="6751" y="2212"/>
                  <a:pt x="6689" y="2212"/>
                </a:cubicBezTo>
                <a:cubicBezTo>
                  <a:pt x="6392" y="2212"/>
                  <a:pt x="6075" y="2235"/>
                  <a:pt x="5799" y="2275"/>
                </a:cubicBezTo>
                <a:cubicBezTo>
                  <a:pt x="5775" y="2275"/>
                  <a:pt x="5775" y="2322"/>
                  <a:pt x="5799" y="2322"/>
                </a:cubicBezTo>
                <a:cubicBezTo>
                  <a:pt x="6075" y="2362"/>
                  <a:pt x="6384" y="2385"/>
                  <a:pt x="6685" y="2385"/>
                </a:cubicBezTo>
                <a:cubicBezTo>
                  <a:pt x="6748" y="2385"/>
                  <a:pt x="6810" y="2384"/>
                  <a:pt x="6871" y="2382"/>
                </a:cubicBezTo>
                <a:cubicBezTo>
                  <a:pt x="6871" y="2525"/>
                  <a:pt x="6871" y="2668"/>
                  <a:pt x="6871" y="2810"/>
                </a:cubicBezTo>
                <a:cubicBezTo>
                  <a:pt x="6810" y="2808"/>
                  <a:pt x="6748" y="2807"/>
                  <a:pt x="6685" y="2807"/>
                </a:cubicBezTo>
                <a:cubicBezTo>
                  <a:pt x="6384" y="2807"/>
                  <a:pt x="6075" y="2830"/>
                  <a:pt x="5799" y="2870"/>
                </a:cubicBezTo>
                <a:cubicBezTo>
                  <a:pt x="5775" y="2870"/>
                  <a:pt x="5775" y="2918"/>
                  <a:pt x="5799" y="2918"/>
                </a:cubicBezTo>
                <a:cubicBezTo>
                  <a:pt x="6075" y="2957"/>
                  <a:pt x="6384" y="2980"/>
                  <a:pt x="6685" y="2980"/>
                </a:cubicBezTo>
                <a:cubicBezTo>
                  <a:pt x="6748" y="2980"/>
                  <a:pt x="6810" y="2979"/>
                  <a:pt x="6871" y="2977"/>
                </a:cubicBezTo>
                <a:lnTo>
                  <a:pt x="6871" y="3406"/>
                </a:lnTo>
                <a:cubicBezTo>
                  <a:pt x="6810" y="3404"/>
                  <a:pt x="6748" y="3403"/>
                  <a:pt x="6685" y="3403"/>
                </a:cubicBezTo>
                <a:cubicBezTo>
                  <a:pt x="6384" y="3403"/>
                  <a:pt x="6075" y="3426"/>
                  <a:pt x="5799" y="3465"/>
                </a:cubicBezTo>
                <a:cubicBezTo>
                  <a:pt x="5775" y="3465"/>
                  <a:pt x="5775" y="3513"/>
                  <a:pt x="5799" y="3513"/>
                </a:cubicBezTo>
                <a:cubicBezTo>
                  <a:pt x="6075" y="3552"/>
                  <a:pt x="6384" y="3575"/>
                  <a:pt x="6685" y="3575"/>
                </a:cubicBezTo>
                <a:cubicBezTo>
                  <a:pt x="6748" y="3575"/>
                  <a:pt x="6810" y="3574"/>
                  <a:pt x="6871" y="3572"/>
                </a:cubicBezTo>
                <a:lnTo>
                  <a:pt x="6871" y="4049"/>
                </a:lnTo>
                <a:cubicBezTo>
                  <a:pt x="6760" y="4039"/>
                  <a:pt x="6647" y="4035"/>
                  <a:pt x="6534" y="4035"/>
                </a:cubicBezTo>
                <a:cubicBezTo>
                  <a:pt x="6379" y="4035"/>
                  <a:pt x="6224" y="4042"/>
                  <a:pt x="6073" y="4049"/>
                </a:cubicBezTo>
                <a:cubicBezTo>
                  <a:pt x="5921" y="4049"/>
                  <a:pt x="5768" y="4047"/>
                  <a:pt x="5616" y="4047"/>
                </a:cubicBezTo>
                <a:cubicBezTo>
                  <a:pt x="5387" y="4047"/>
                  <a:pt x="5159" y="4051"/>
                  <a:pt x="4930" y="4072"/>
                </a:cubicBezTo>
                <a:cubicBezTo>
                  <a:pt x="4882" y="4072"/>
                  <a:pt x="4882" y="4132"/>
                  <a:pt x="4930" y="4132"/>
                </a:cubicBezTo>
                <a:cubicBezTo>
                  <a:pt x="5311" y="4180"/>
                  <a:pt x="5692" y="4180"/>
                  <a:pt x="6073" y="4192"/>
                </a:cubicBezTo>
                <a:cubicBezTo>
                  <a:pt x="6285" y="4201"/>
                  <a:pt x="6505" y="4219"/>
                  <a:pt x="6720" y="4219"/>
                </a:cubicBezTo>
                <a:cubicBezTo>
                  <a:pt x="6770" y="4219"/>
                  <a:pt x="6821" y="4218"/>
                  <a:pt x="6871" y="4215"/>
                </a:cubicBezTo>
                <a:lnTo>
                  <a:pt x="6871" y="4644"/>
                </a:lnTo>
                <a:cubicBezTo>
                  <a:pt x="6810" y="4642"/>
                  <a:pt x="6748" y="4641"/>
                  <a:pt x="6685" y="4641"/>
                </a:cubicBezTo>
                <a:cubicBezTo>
                  <a:pt x="6384" y="4641"/>
                  <a:pt x="6075" y="4664"/>
                  <a:pt x="5799" y="4703"/>
                </a:cubicBezTo>
                <a:cubicBezTo>
                  <a:pt x="5775" y="4703"/>
                  <a:pt x="5775" y="4751"/>
                  <a:pt x="5799" y="4751"/>
                </a:cubicBezTo>
                <a:cubicBezTo>
                  <a:pt x="6075" y="4791"/>
                  <a:pt x="6384" y="4814"/>
                  <a:pt x="6685" y="4814"/>
                </a:cubicBezTo>
                <a:cubicBezTo>
                  <a:pt x="6748" y="4814"/>
                  <a:pt x="6810" y="4813"/>
                  <a:pt x="6871" y="4811"/>
                </a:cubicBezTo>
                <a:lnTo>
                  <a:pt x="6871" y="5239"/>
                </a:lnTo>
                <a:cubicBezTo>
                  <a:pt x="6810" y="5237"/>
                  <a:pt x="6748" y="5236"/>
                  <a:pt x="6685" y="5236"/>
                </a:cubicBezTo>
                <a:cubicBezTo>
                  <a:pt x="6384" y="5236"/>
                  <a:pt x="6075" y="5259"/>
                  <a:pt x="5799" y="5299"/>
                </a:cubicBezTo>
                <a:cubicBezTo>
                  <a:pt x="5764" y="5299"/>
                  <a:pt x="5764" y="5346"/>
                  <a:pt x="5799" y="5346"/>
                </a:cubicBezTo>
                <a:cubicBezTo>
                  <a:pt x="6075" y="5386"/>
                  <a:pt x="6384" y="5409"/>
                  <a:pt x="6685" y="5409"/>
                </a:cubicBezTo>
                <a:cubicBezTo>
                  <a:pt x="6748" y="5409"/>
                  <a:pt x="6810" y="5408"/>
                  <a:pt x="6871" y="5406"/>
                </a:cubicBezTo>
                <a:lnTo>
                  <a:pt x="6871" y="5835"/>
                </a:lnTo>
                <a:cubicBezTo>
                  <a:pt x="6810" y="5833"/>
                  <a:pt x="6748" y="5832"/>
                  <a:pt x="6685" y="5832"/>
                </a:cubicBezTo>
                <a:cubicBezTo>
                  <a:pt x="6384" y="5832"/>
                  <a:pt x="6075" y="5855"/>
                  <a:pt x="5799" y="5894"/>
                </a:cubicBezTo>
                <a:cubicBezTo>
                  <a:pt x="5764" y="5894"/>
                  <a:pt x="5764" y="5942"/>
                  <a:pt x="5799" y="5942"/>
                </a:cubicBezTo>
                <a:cubicBezTo>
                  <a:pt x="6075" y="5981"/>
                  <a:pt x="6384" y="6004"/>
                  <a:pt x="6685" y="6004"/>
                </a:cubicBezTo>
                <a:cubicBezTo>
                  <a:pt x="6748" y="6004"/>
                  <a:pt x="6810" y="6003"/>
                  <a:pt x="6871" y="6001"/>
                </a:cubicBezTo>
                <a:lnTo>
                  <a:pt x="6871" y="6430"/>
                </a:lnTo>
                <a:cubicBezTo>
                  <a:pt x="6810" y="6428"/>
                  <a:pt x="6748" y="6427"/>
                  <a:pt x="6685" y="6427"/>
                </a:cubicBezTo>
                <a:cubicBezTo>
                  <a:pt x="6384" y="6427"/>
                  <a:pt x="6075" y="6450"/>
                  <a:pt x="5799" y="6489"/>
                </a:cubicBezTo>
                <a:cubicBezTo>
                  <a:pt x="5764" y="6489"/>
                  <a:pt x="5764" y="6537"/>
                  <a:pt x="5799" y="6537"/>
                </a:cubicBezTo>
                <a:cubicBezTo>
                  <a:pt x="6075" y="6576"/>
                  <a:pt x="6384" y="6600"/>
                  <a:pt x="6685" y="6600"/>
                </a:cubicBezTo>
                <a:cubicBezTo>
                  <a:pt x="6748" y="6600"/>
                  <a:pt x="6810" y="6599"/>
                  <a:pt x="6871" y="6597"/>
                </a:cubicBezTo>
                <a:cubicBezTo>
                  <a:pt x="6871" y="6751"/>
                  <a:pt x="6871" y="6906"/>
                  <a:pt x="6871" y="7073"/>
                </a:cubicBezTo>
                <a:cubicBezTo>
                  <a:pt x="6783" y="7065"/>
                  <a:pt x="6695" y="7062"/>
                  <a:pt x="6606" y="7062"/>
                </a:cubicBezTo>
                <a:cubicBezTo>
                  <a:pt x="6428" y="7062"/>
                  <a:pt x="6248" y="7073"/>
                  <a:pt x="6073" y="7073"/>
                </a:cubicBezTo>
                <a:cubicBezTo>
                  <a:pt x="5692" y="7073"/>
                  <a:pt x="5311" y="7073"/>
                  <a:pt x="4930" y="7097"/>
                </a:cubicBezTo>
                <a:cubicBezTo>
                  <a:pt x="4882" y="7097"/>
                  <a:pt x="4882" y="7156"/>
                  <a:pt x="4930" y="7156"/>
                </a:cubicBezTo>
                <a:cubicBezTo>
                  <a:pt x="5311" y="7204"/>
                  <a:pt x="5692" y="7204"/>
                  <a:pt x="6073" y="7216"/>
                </a:cubicBezTo>
                <a:cubicBezTo>
                  <a:pt x="6285" y="7225"/>
                  <a:pt x="6505" y="7243"/>
                  <a:pt x="6720" y="7243"/>
                </a:cubicBezTo>
                <a:cubicBezTo>
                  <a:pt x="6770" y="7243"/>
                  <a:pt x="6821" y="7242"/>
                  <a:pt x="6871" y="7240"/>
                </a:cubicBezTo>
                <a:lnTo>
                  <a:pt x="6871" y="7680"/>
                </a:lnTo>
                <a:cubicBezTo>
                  <a:pt x="6778" y="7674"/>
                  <a:pt x="6682" y="7671"/>
                  <a:pt x="6585" y="7671"/>
                </a:cubicBezTo>
                <a:cubicBezTo>
                  <a:pt x="6319" y="7671"/>
                  <a:pt x="6043" y="7693"/>
                  <a:pt x="5799" y="7728"/>
                </a:cubicBezTo>
                <a:cubicBezTo>
                  <a:pt x="5764" y="7728"/>
                  <a:pt x="5764" y="7775"/>
                  <a:pt x="5799" y="7787"/>
                </a:cubicBezTo>
                <a:cubicBezTo>
                  <a:pt x="6054" y="7824"/>
                  <a:pt x="6343" y="7839"/>
                  <a:pt x="6620" y="7839"/>
                </a:cubicBezTo>
                <a:cubicBezTo>
                  <a:pt x="6705" y="7839"/>
                  <a:pt x="6789" y="7838"/>
                  <a:pt x="6871" y="7835"/>
                </a:cubicBezTo>
                <a:lnTo>
                  <a:pt x="6871" y="8275"/>
                </a:lnTo>
                <a:cubicBezTo>
                  <a:pt x="6778" y="8269"/>
                  <a:pt x="6682" y="8266"/>
                  <a:pt x="6585" y="8266"/>
                </a:cubicBezTo>
                <a:cubicBezTo>
                  <a:pt x="6319" y="8266"/>
                  <a:pt x="6043" y="8288"/>
                  <a:pt x="5799" y="8323"/>
                </a:cubicBezTo>
                <a:cubicBezTo>
                  <a:pt x="5764" y="8323"/>
                  <a:pt x="5764" y="8371"/>
                  <a:pt x="5799" y="8383"/>
                </a:cubicBezTo>
                <a:cubicBezTo>
                  <a:pt x="6043" y="8417"/>
                  <a:pt x="6319" y="8439"/>
                  <a:pt x="6585" y="8439"/>
                </a:cubicBezTo>
                <a:cubicBezTo>
                  <a:pt x="6682" y="8439"/>
                  <a:pt x="6778" y="8437"/>
                  <a:pt x="6871" y="8430"/>
                </a:cubicBezTo>
                <a:lnTo>
                  <a:pt x="6871" y="8871"/>
                </a:lnTo>
                <a:cubicBezTo>
                  <a:pt x="6789" y="8868"/>
                  <a:pt x="6705" y="8866"/>
                  <a:pt x="6620" y="8866"/>
                </a:cubicBezTo>
                <a:cubicBezTo>
                  <a:pt x="6343" y="8866"/>
                  <a:pt x="6054" y="8882"/>
                  <a:pt x="5799" y="8918"/>
                </a:cubicBezTo>
                <a:cubicBezTo>
                  <a:pt x="5764" y="8930"/>
                  <a:pt x="5764" y="8978"/>
                  <a:pt x="5799" y="8978"/>
                </a:cubicBezTo>
                <a:cubicBezTo>
                  <a:pt x="6043" y="9013"/>
                  <a:pt x="6319" y="9035"/>
                  <a:pt x="6585" y="9035"/>
                </a:cubicBezTo>
                <a:cubicBezTo>
                  <a:pt x="6682" y="9035"/>
                  <a:pt x="6778" y="9032"/>
                  <a:pt x="6871" y="9025"/>
                </a:cubicBezTo>
                <a:lnTo>
                  <a:pt x="6871" y="9466"/>
                </a:lnTo>
                <a:cubicBezTo>
                  <a:pt x="6789" y="9463"/>
                  <a:pt x="6705" y="9462"/>
                  <a:pt x="6620" y="9462"/>
                </a:cubicBezTo>
                <a:cubicBezTo>
                  <a:pt x="6343" y="9462"/>
                  <a:pt x="6054" y="9477"/>
                  <a:pt x="5799" y="9514"/>
                </a:cubicBezTo>
                <a:cubicBezTo>
                  <a:pt x="5764" y="9526"/>
                  <a:pt x="5764" y="9573"/>
                  <a:pt x="5799" y="9573"/>
                </a:cubicBezTo>
                <a:cubicBezTo>
                  <a:pt x="6043" y="9608"/>
                  <a:pt x="6319" y="9630"/>
                  <a:pt x="6585" y="9630"/>
                </a:cubicBezTo>
                <a:cubicBezTo>
                  <a:pt x="6682" y="9630"/>
                  <a:pt x="6778" y="9627"/>
                  <a:pt x="6871" y="9621"/>
                </a:cubicBezTo>
                <a:lnTo>
                  <a:pt x="6871" y="10097"/>
                </a:lnTo>
                <a:cubicBezTo>
                  <a:pt x="6783" y="10093"/>
                  <a:pt x="6695" y="10092"/>
                  <a:pt x="6606" y="10092"/>
                </a:cubicBezTo>
                <a:cubicBezTo>
                  <a:pt x="6428" y="10092"/>
                  <a:pt x="6248" y="10097"/>
                  <a:pt x="6073" y="10097"/>
                </a:cubicBezTo>
                <a:cubicBezTo>
                  <a:pt x="5692" y="10109"/>
                  <a:pt x="5299" y="10097"/>
                  <a:pt x="4930" y="10133"/>
                </a:cubicBezTo>
                <a:cubicBezTo>
                  <a:pt x="4882" y="10133"/>
                  <a:pt x="4882" y="10192"/>
                  <a:pt x="4930" y="10192"/>
                </a:cubicBezTo>
                <a:cubicBezTo>
                  <a:pt x="5299" y="10228"/>
                  <a:pt x="5692" y="10240"/>
                  <a:pt x="6073" y="10252"/>
                </a:cubicBezTo>
                <a:cubicBezTo>
                  <a:pt x="6254" y="10260"/>
                  <a:pt x="6440" y="10274"/>
                  <a:pt x="6624" y="10274"/>
                </a:cubicBezTo>
                <a:cubicBezTo>
                  <a:pt x="6707" y="10274"/>
                  <a:pt x="6790" y="10271"/>
                  <a:pt x="6871" y="10264"/>
                </a:cubicBezTo>
                <a:lnTo>
                  <a:pt x="6871" y="10704"/>
                </a:lnTo>
                <a:cubicBezTo>
                  <a:pt x="6789" y="10701"/>
                  <a:pt x="6705" y="10700"/>
                  <a:pt x="6620" y="10700"/>
                </a:cubicBezTo>
                <a:cubicBezTo>
                  <a:pt x="6343" y="10700"/>
                  <a:pt x="6054" y="10715"/>
                  <a:pt x="5799" y="10752"/>
                </a:cubicBezTo>
                <a:cubicBezTo>
                  <a:pt x="5764" y="10764"/>
                  <a:pt x="5764" y="10811"/>
                  <a:pt x="5799" y="10811"/>
                </a:cubicBezTo>
                <a:cubicBezTo>
                  <a:pt x="6043" y="10846"/>
                  <a:pt x="6319" y="10868"/>
                  <a:pt x="6585" y="10868"/>
                </a:cubicBezTo>
                <a:cubicBezTo>
                  <a:pt x="6682" y="10868"/>
                  <a:pt x="6778" y="10865"/>
                  <a:pt x="6871" y="10859"/>
                </a:cubicBezTo>
                <a:lnTo>
                  <a:pt x="6871" y="11300"/>
                </a:lnTo>
                <a:cubicBezTo>
                  <a:pt x="6812" y="11297"/>
                  <a:pt x="6751" y="11296"/>
                  <a:pt x="6689" y="11296"/>
                </a:cubicBezTo>
                <a:cubicBezTo>
                  <a:pt x="6392" y="11296"/>
                  <a:pt x="6075" y="11320"/>
                  <a:pt x="5799" y="11359"/>
                </a:cubicBezTo>
                <a:cubicBezTo>
                  <a:pt x="5764" y="11359"/>
                  <a:pt x="5764" y="11407"/>
                  <a:pt x="5799" y="11407"/>
                </a:cubicBezTo>
                <a:cubicBezTo>
                  <a:pt x="6075" y="11446"/>
                  <a:pt x="6392" y="11469"/>
                  <a:pt x="6689" y="11469"/>
                </a:cubicBezTo>
                <a:cubicBezTo>
                  <a:pt x="6751" y="11469"/>
                  <a:pt x="6812" y="11468"/>
                  <a:pt x="6871" y="11466"/>
                </a:cubicBezTo>
                <a:cubicBezTo>
                  <a:pt x="6871" y="11609"/>
                  <a:pt x="6871" y="11752"/>
                  <a:pt x="6871" y="11895"/>
                </a:cubicBezTo>
                <a:cubicBezTo>
                  <a:pt x="6810" y="11893"/>
                  <a:pt x="6748" y="11892"/>
                  <a:pt x="6685" y="11892"/>
                </a:cubicBezTo>
                <a:cubicBezTo>
                  <a:pt x="6384" y="11892"/>
                  <a:pt x="6075" y="11915"/>
                  <a:pt x="5799" y="11954"/>
                </a:cubicBezTo>
                <a:cubicBezTo>
                  <a:pt x="5764" y="11954"/>
                  <a:pt x="5764" y="12002"/>
                  <a:pt x="5799" y="12002"/>
                </a:cubicBezTo>
                <a:cubicBezTo>
                  <a:pt x="6075" y="12041"/>
                  <a:pt x="6384" y="12065"/>
                  <a:pt x="6685" y="12065"/>
                </a:cubicBezTo>
                <a:cubicBezTo>
                  <a:pt x="6748" y="12065"/>
                  <a:pt x="6810" y="12064"/>
                  <a:pt x="6871" y="12062"/>
                </a:cubicBezTo>
                <a:cubicBezTo>
                  <a:pt x="6871" y="12204"/>
                  <a:pt x="6871" y="12347"/>
                  <a:pt x="6871" y="12502"/>
                </a:cubicBezTo>
                <a:cubicBezTo>
                  <a:pt x="6775" y="12496"/>
                  <a:pt x="6678" y="12493"/>
                  <a:pt x="6580" y="12493"/>
                </a:cubicBezTo>
                <a:cubicBezTo>
                  <a:pt x="6312" y="12493"/>
                  <a:pt x="6040" y="12515"/>
                  <a:pt x="5787" y="12550"/>
                </a:cubicBezTo>
                <a:cubicBezTo>
                  <a:pt x="5764" y="12550"/>
                  <a:pt x="5764" y="12597"/>
                  <a:pt x="5787" y="12609"/>
                </a:cubicBezTo>
                <a:cubicBezTo>
                  <a:pt x="6051" y="12646"/>
                  <a:pt x="6336" y="12661"/>
                  <a:pt x="6615" y="12661"/>
                </a:cubicBezTo>
                <a:cubicBezTo>
                  <a:pt x="6701" y="12661"/>
                  <a:pt x="6786" y="12660"/>
                  <a:pt x="6871" y="12657"/>
                </a:cubicBezTo>
                <a:cubicBezTo>
                  <a:pt x="6871" y="12812"/>
                  <a:pt x="6871" y="12978"/>
                  <a:pt x="6871" y="13133"/>
                </a:cubicBezTo>
                <a:cubicBezTo>
                  <a:pt x="6780" y="13125"/>
                  <a:pt x="6688" y="13123"/>
                  <a:pt x="6597" y="13123"/>
                </a:cubicBezTo>
                <a:cubicBezTo>
                  <a:pt x="6416" y="13123"/>
                  <a:pt x="6236" y="13133"/>
                  <a:pt x="6061" y="13133"/>
                </a:cubicBezTo>
                <a:cubicBezTo>
                  <a:pt x="5680" y="13133"/>
                  <a:pt x="5299" y="13133"/>
                  <a:pt x="4918" y="13157"/>
                </a:cubicBezTo>
                <a:cubicBezTo>
                  <a:pt x="4882" y="13169"/>
                  <a:pt x="4882" y="13216"/>
                  <a:pt x="4918" y="13228"/>
                </a:cubicBezTo>
                <a:cubicBezTo>
                  <a:pt x="5299" y="13264"/>
                  <a:pt x="5680" y="13264"/>
                  <a:pt x="6061" y="13276"/>
                </a:cubicBezTo>
                <a:cubicBezTo>
                  <a:pt x="6283" y="13286"/>
                  <a:pt x="6496" y="13303"/>
                  <a:pt x="6715" y="13303"/>
                </a:cubicBezTo>
                <a:cubicBezTo>
                  <a:pt x="6767" y="13303"/>
                  <a:pt x="6818" y="13302"/>
                  <a:pt x="6871" y="13300"/>
                </a:cubicBezTo>
                <a:lnTo>
                  <a:pt x="6871" y="13300"/>
                </a:lnTo>
                <a:cubicBezTo>
                  <a:pt x="6871" y="13443"/>
                  <a:pt x="6871" y="13597"/>
                  <a:pt x="6859" y="13740"/>
                </a:cubicBezTo>
                <a:cubicBezTo>
                  <a:pt x="6766" y="13734"/>
                  <a:pt x="6671" y="13731"/>
                  <a:pt x="6575" y="13731"/>
                </a:cubicBezTo>
                <a:cubicBezTo>
                  <a:pt x="6312" y="13731"/>
                  <a:pt x="6040" y="13753"/>
                  <a:pt x="5787" y="13788"/>
                </a:cubicBezTo>
                <a:cubicBezTo>
                  <a:pt x="5764" y="13788"/>
                  <a:pt x="5764" y="13836"/>
                  <a:pt x="5787" y="13847"/>
                </a:cubicBezTo>
                <a:cubicBezTo>
                  <a:pt x="6040" y="13882"/>
                  <a:pt x="6312" y="13904"/>
                  <a:pt x="6575" y="13904"/>
                </a:cubicBezTo>
                <a:cubicBezTo>
                  <a:pt x="6671" y="13904"/>
                  <a:pt x="6766" y="13901"/>
                  <a:pt x="6859" y="13895"/>
                </a:cubicBezTo>
                <a:cubicBezTo>
                  <a:pt x="6859" y="14038"/>
                  <a:pt x="6859" y="14193"/>
                  <a:pt x="6859" y="14336"/>
                </a:cubicBezTo>
                <a:cubicBezTo>
                  <a:pt x="6766" y="14329"/>
                  <a:pt x="6671" y="14326"/>
                  <a:pt x="6575" y="14326"/>
                </a:cubicBezTo>
                <a:cubicBezTo>
                  <a:pt x="6312" y="14326"/>
                  <a:pt x="6040" y="14348"/>
                  <a:pt x="5787" y="14383"/>
                </a:cubicBezTo>
                <a:cubicBezTo>
                  <a:pt x="5764" y="14395"/>
                  <a:pt x="5764" y="14443"/>
                  <a:pt x="5787" y="14443"/>
                </a:cubicBezTo>
                <a:cubicBezTo>
                  <a:pt x="6040" y="14478"/>
                  <a:pt x="6312" y="14500"/>
                  <a:pt x="6575" y="14500"/>
                </a:cubicBezTo>
                <a:cubicBezTo>
                  <a:pt x="6671" y="14500"/>
                  <a:pt x="6766" y="14497"/>
                  <a:pt x="6859" y="14490"/>
                </a:cubicBezTo>
                <a:cubicBezTo>
                  <a:pt x="6859" y="14645"/>
                  <a:pt x="6859" y="14788"/>
                  <a:pt x="6859" y="14931"/>
                </a:cubicBezTo>
                <a:cubicBezTo>
                  <a:pt x="6775" y="14928"/>
                  <a:pt x="6690" y="14927"/>
                  <a:pt x="6604" y="14927"/>
                </a:cubicBezTo>
                <a:cubicBezTo>
                  <a:pt x="6329" y="14927"/>
                  <a:pt x="6051" y="14942"/>
                  <a:pt x="5787" y="14979"/>
                </a:cubicBezTo>
                <a:cubicBezTo>
                  <a:pt x="5764" y="14990"/>
                  <a:pt x="5764" y="15038"/>
                  <a:pt x="5787" y="15038"/>
                </a:cubicBezTo>
                <a:cubicBezTo>
                  <a:pt x="6073" y="15078"/>
                  <a:pt x="6376" y="15101"/>
                  <a:pt x="6674" y="15101"/>
                </a:cubicBezTo>
                <a:cubicBezTo>
                  <a:pt x="6736" y="15101"/>
                  <a:pt x="6798" y="15100"/>
                  <a:pt x="6859" y="15098"/>
                </a:cubicBezTo>
                <a:lnTo>
                  <a:pt x="6859" y="15098"/>
                </a:lnTo>
                <a:cubicBezTo>
                  <a:pt x="6859" y="15240"/>
                  <a:pt x="6859" y="15383"/>
                  <a:pt x="6847" y="15526"/>
                </a:cubicBezTo>
                <a:cubicBezTo>
                  <a:pt x="6788" y="15524"/>
                  <a:pt x="6727" y="15523"/>
                  <a:pt x="6667" y="15523"/>
                </a:cubicBezTo>
                <a:cubicBezTo>
                  <a:pt x="6372" y="15523"/>
                  <a:pt x="6063" y="15546"/>
                  <a:pt x="5787" y="15586"/>
                </a:cubicBezTo>
                <a:cubicBezTo>
                  <a:pt x="5764" y="15586"/>
                  <a:pt x="5764" y="15633"/>
                  <a:pt x="5787" y="15633"/>
                </a:cubicBezTo>
                <a:cubicBezTo>
                  <a:pt x="6063" y="15673"/>
                  <a:pt x="6372" y="15696"/>
                  <a:pt x="6667" y="15696"/>
                </a:cubicBezTo>
                <a:cubicBezTo>
                  <a:pt x="6727" y="15696"/>
                  <a:pt x="6788" y="15695"/>
                  <a:pt x="6847" y="15693"/>
                </a:cubicBezTo>
                <a:cubicBezTo>
                  <a:pt x="6847" y="15848"/>
                  <a:pt x="6847" y="16002"/>
                  <a:pt x="6847" y="16169"/>
                </a:cubicBezTo>
                <a:cubicBezTo>
                  <a:pt x="6760" y="16161"/>
                  <a:pt x="6672" y="16159"/>
                  <a:pt x="6585" y="16159"/>
                </a:cubicBezTo>
                <a:cubicBezTo>
                  <a:pt x="6410" y="16159"/>
                  <a:pt x="6236" y="16169"/>
                  <a:pt x="6061" y="16169"/>
                </a:cubicBezTo>
                <a:cubicBezTo>
                  <a:pt x="5680" y="16169"/>
                  <a:pt x="5299" y="16169"/>
                  <a:pt x="4918" y="16193"/>
                </a:cubicBezTo>
                <a:cubicBezTo>
                  <a:pt x="4882" y="16193"/>
                  <a:pt x="4882" y="16253"/>
                  <a:pt x="4918" y="16253"/>
                </a:cubicBezTo>
                <a:cubicBezTo>
                  <a:pt x="5299" y="16300"/>
                  <a:pt x="5680" y="16300"/>
                  <a:pt x="6061" y="16312"/>
                </a:cubicBezTo>
                <a:cubicBezTo>
                  <a:pt x="6273" y="16322"/>
                  <a:pt x="6485" y="16339"/>
                  <a:pt x="6697" y="16339"/>
                </a:cubicBezTo>
                <a:cubicBezTo>
                  <a:pt x="6747" y="16339"/>
                  <a:pt x="6797" y="16338"/>
                  <a:pt x="6847" y="16336"/>
                </a:cubicBezTo>
                <a:lnTo>
                  <a:pt x="6847" y="16764"/>
                </a:lnTo>
                <a:cubicBezTo>
                  <a:pt x="6788" y="16762"/>
                  <a:pt x="6727" y="16761"/>
                  <a:pt x="6667" y="16761"/>
                </a:cubicBezTo>
                <a:cubicBezTo>
                  <a:pt x="6372" y="16761"/>
                  <a:pt x="6063" y="16785"/>
                  <a:pt x="5787" y="16824"/>
                </a:cubicBezTo>
                <a:cubicBezTo>
                  <a:pt x="5764" y="16824"/>
                  <a:pt x="5764" y="16872"/>
                  <a:pt x="5787" y="16884"/>
                </a:cubicBezTo>
                <a:cubicBezTo>
                  <a:pt x="6062" y="16913"/>
                  <a:pt x="6360" y="16934"/>
                  <a:pt x="6650" y="16934"/>
                </a:cubicBezTo>
                <a:cubicBezTo>
                  <a:pt x="6712" y="16934"/>
                  <a:pt x="6774" y="16933"/>
                  <a:pt x="6835" y="16931"/>
                </a:cubicBezTo>
                <a:cubicBezTo>
                  <a:pt x="6835" y="17074"/>
                  <a:pt x="6835" y="17217"/>
                  <a:pt x="6835" y="17360"/>
                </a:cubicBezTo>
                <a:cubicBezTo>
                  <a:pt x="6776" y="17358"/>
                  <a:pt x="6716" y="17357"/>
                  <a:pt x="6656" y="17357"/>
                </a:cubicBezTo>
                <a:cubicBezTo>
                  <a:pt x="6364" y="17357"/>
                  <a:pt x="6063" y="17380"/>
                  <a:pt x="5787" y="17419"/>
                </a:cubicBezTo>
                <a:cubicBezTo>
                  <a:pt x="5764" y="17419"/>
                  <a:pt x="5764" y="17467"/>
                  <a:pt x="5787" y="17479"/>
                </a:cubicBezTo>
                <a:cubicBezTo>
                  <a:pt x="6042" y="17515"/>
                  <a:pt x="6318" y="17531"/>
                  <a:pt x="6587" y="17531"/>
                </a:cubicBezTo>
                <a:cubicBezTo>
                  <a:pt x="6671" y="17531"/>
                  <a:pt x="6754" y="17529"/>
                  <a:pt x="6835" y="17526"/>
                </a:cubicBezTo>
                <a:lnTo>
                  <a:pt x="6835" y="17526"/>
                </a:lnTo>
                <a:cubicBezTo>
                  <a:pt x="6823" y="17669"/>
                  <a:pt x="6823" y="17812"/>
                  <a:pt x="6823" y="17967"/>
                </a:cubicBezTo>
                <a:cubicBezTo>
                  <a:pt x="6742" y="17964"/>
                  <a:pt x="6659" y="17963"/>
                  <a:pt x="6577" y="17963"/>
                </a:cubicBezTo>
                <a:cubicBezTo>
                  <a:pt x="6311" y="17963"/>
                  <a:pt x="6042" y="17978"/>
                  <a:pt x="5787" y="18015"/>
                </a:cubicBezTo>
                <a:cubicBezTo>
                  <a:pt x="5764" y="18027"/>
                  <a:pt x="5764" y="18074"/>
                  <a:pt x="5787" y="18074"/>
                </a:cubicBezTo>
                <a:cubicBezTo>
                  <a:pt x="6031" y="18109"/>
                  <a:pt x="6288" y="18131"/>
                  <a:pt x="6544" y="18131"/>
                </a:cubicBezTo>
                <a:cubicBezTo>
                  <a:pt x="6637" y="18131"/>
                  <a:pt x="6731" y="18128"/>
                  <a:pt x="6823" y="18122"/>
                </a:cubicBezTo>
                <a:lnTo>
                  <a:pt x="6823" y="18122"/>
                </a:lnTo>
                <a:cubicBezTo>
                  <a:pt x="6823" y="18277"/>
                  <a:pt x="6811" y="18419"/>
                  <a:pt x="6811" y="18562"/>
                </a:cubicBezTo>
                <a:cubicBezTo>
                  <a:pt x="6752" y="18560"/>
                  <a:pt x="6692" y="18559"/>
                  <a:pt x="6631" y="18559"/>
                </a:cubicBezTo>
                <a:cubicBezTo>
                  <a:pt x="6349" y="18559"/>
                  <a:pt x="6052" y="18581"/>
                  <a:pt x="5787" y="18610"/>
                </a:cubicBezTo>
                <a:cubicBezTo>
                  <a:pt x="5764" y="18622"/>
                  <a:pt x="5764" y="18669"/>
                  <a:pt x="5787" y="18669"/>
                </a:cubicBezTo>
                <a:cubicBezTo>
                  <a:pt x="6054" y="18709"/>
                  <a:pt x="6353" y="18732"/>
                  <a:pt x="6637" y="18732"/>
                </a:cubicBezTo>
                <a:cubicBezTo>
                  <a:pt x="6696" y="18732"/>
                  <a:pt x="6754" y="18731"/>
                  <a:pt x="6811" y="18729"/>
                </a:cubicBezTo>
                <a:lnTo>
                  <a:pt x="6811" y="18729"/>
                </a:lnTo>
                <a:cubicBezTo>
                  <a:pt x="6811" y="18884"/>
                  <a:pt x="6811" y="19039"/>
                  <a:pt x="6799" y="19193"/>
                </a:cubicBezTo>
                <a:cubicBezTo>
                  <a:pt x="6720" y="19189"/>
                  <a:pt x="6639" y="19188"/>
                  <a:pt x="6558" y="19188"/>
                </a:cubicBezTo>
                <a:cubicBezTo>
                  <a:pt x="6395" y="19188"/>
                  <a:pt x="6228" y="19193"/>
                  <a:pt x="6061" y="19193"/>
                </a:cubicBezTo>
                <a:cubicBezTo>
                  <a:pt x="5680" y="19205"/>
                  <a:pt x="5299" y="19193"/>
                  <a:pt x="4918" y="19229"/>
                </a:cubicBezTo>
                <a:cubicBezTo>
                  <a:pt x="4882" y="19229"/>
                  <a:pt x="4882" y="19289"/>
                  <a:pt x="4918" y="19289"/>
                </a:cubicBezTo>
                <a:cubicBezTo>
                  <a:pt x="5299" y="19324"/>
                  <a:pt x="5680" y="19336"/>
                  <a:pt x="6061" y="19348"/>
                </a:cubicBezTo>
                <a:cubicBezTo>
                  <a:pt x="6263" y="19358"/>
                  <a:pt x="6466" y="19375"/>
                  <a:pt x="6662" y="19375"/>
                </a:cubicBezTo>
                <a:cubicBezTo>
                  <a:pt x="6708" y="19375"/>
                  <a:pt x="6754" y="19374"/>
                  <a:pt x="6799" y="19372"/>
                </a:cubicBezTo>
                <a:lnTo>
                  <a:pt x="6799" y="19372"/>
                </a:lnTo>
                <a:cubicBezTo>
                  <a:pt x="6799" y="19515"/>
                  <a:pt x="6799" y="19658"/>
                  <a:pt x="6787" y="19801"/>
                </a:cubicBezTo>
                <a:cubicBezTo>
                  <a:pt x="6730" y="19799"/>
                  <a:pt x="6673" y="19798"/>
                  <a:pt x="6615" y="19798"/>
                </a:cubicBezTo>
                <a:cubicBezTo>
                  <a:pt x="6336" y="19798"/>
                  <a:pt x="6054" y="19821"/>
                  <a:pt x="5787" y="19860"/>
                </a:cubicBezTo>
                <a:cubicBezTo>
                  <a:pt x="5764" y="19860"/>
                  <a:pt x="5764" y="19908"/>
                  <a:pt x="5787" y="19908"/>
                </a:cubicBezTo>
                <a:cubicBezTo>
                  <a:pt x="6054" y="19947"/>
                  <a:pt x="6336" y="19970"/>
                  <a:pt x="6615" y="19970"/>
                </a:cubicBezTo>
                <a:cubicBezTo>
                  <a:pt x="6673" y="19970"/>
                  <a:pt x="6730" y="19969"/>
                  <a:pt x="6787" y="19967"/>
                </a:cubicBezTo>
                <a:lnTo>
                  <a:pt x="6787" y="19967"/>
                </a:lnTo>
                <a:cubicBezTo>
                  <a:pt x="6787" y="20110"/>
                  <a:pt x="6776" y="20253"/>
                  <a:pt x="6776" y="20396"/>
                </a:cubicBezTo>
                <a:cubicBezTo>
                  <a:pt x="6720" y="20394"/>
                  <a:pt x="6664" y="20393"/>
                  <a:pt x="6607" y="20393"/>
                </a:cubicBezTo>
                <a:cubicBezTo>
                  <a:pt x="6333" y="20393"/>
                  <a:pt x="6044" y="20416"/>
                  <a:pt x="5787" y="20455"/>
                </a:cubicBezTo>
                <a:cubicBezTo>
                  <a:pt x="5764" y="20455"/>
                  <a:pt x="5764" y="20503"/>
                  <a:pt x="5787" y="20515"/>
                </a:cubicBezTo>
                <a:cubicBezTo>
                  <a:pt x="6042" y="20544"/>
                  <a:pt x="6321" y="20566"/>
                  <a:pt x="6598" y="20566"/>
                </a:cubicBezTo>
                <a:cubicBezTo>
                  <a:pt x="6657" y="20566"/>
                  <a:pt x="6716" y="20565"/>
                  <a:pt x="6776" y="20563"/>
                </a:cubicBezTo>
                <a:lnTo>
                  <a:pt x="6776" y="20563"/>
                </a:lnTo>
                <a:cubicBezTo>
                  <a:pt x="6776" y="20705"/>
                  <a:pt x="6764" y="20848"/>
                  <a:pt x="6764" y="20991"/>
                </a:cubicBezTo>
                <a:cubicBezTo>
                  <a:pt x="6442" y="20991"/>
                  <a:pt x="6097" y="21003"/>
                  <a:pt x="5787" y="21051"/>
                </a:cubicBezTo>
                <a:cubicBezTo>
                  <a:pt x="5764" y="21051"/>
                  <a:pt x="5764" y="21098"/>
                  <a:pt x="5787" y="21110"/>
                </a:cubicBezTo>
                <a:cubicBezTo>
                  <a:pt x="6042" y="21140"/>
                  <a:pt x="6321" y="21161"/>
                  <a:pt x="6591" y="21161"/>
                </a:cubicBezTo>
                <a:cubicBezTo>
                  <a:pt x="6649" y="21161"/>
                  <a:pt x="6707" y="21160"/>
                  <a:pt x="6764" y="21158"/>
                </a:cubicBezTo>
                <a:lnTo>
                  <a:pt x="6764" y="21158"/>
                </a:lnTo>
                <a:cubicBezTo>
                  <a:pt x="6752" y="21301"/>
                  <a:pt x="6752" y="21444"/>
                  <a:pt x="6752" y="21587"/>
                </a:cubicBezTo>
                <a:cubicBezTo>
                  <a:pt x="6430" y="21587"/>
                  <a:pt x="6097" y="21610"/>
                  <a:pt x="5787" y="21646"/>
                </a:cubicBezTo>
                <a:cubicBezTo>
                  <a:pt x="5764" y="21646"/>
                  <a:pt x="5764" y="21694"/>
                  <a:pt x="5787" y="21706"/>
                </a:cubicBezTo>
                <a:cubicBezTo>
                  <a:pt x="6085" y="21741"/>
                  <a:pt x="6430" y="21765"/>
                  <a:pt x="6740" y="21765"/>
                </a:cubicBezTo>
                <a:cubicBezTo>
                  <a:pt x="6740" y="21848"/>
                  <a:pt x="6740" y="21932"/>
                  <a:pt x="6740" y="22015"/>
                </a:cubicBezTo>
                <a:cubicBezTo>
                  <a:pt x="6740" y="22087"/>
                  <a:pt x="6728" y="22158"/>
                  <a:pt x="6728" y="22218"/>
                </a:cubicBezTo>
                <a:cubicBezTo>
                  <a:pt x="6514" y="22218"/>
                  <a:pt x="6287" y="22229"/>
                  <a:pt x="6061" y="22229"/>
                </a:cubicBezTo>
                <a:cubicBezTo>
                  <a:pt x="5680" y="22229"/>
                  <a:pt x="5299" y="22229"/>
                  <a:pt x="4918" y="22253"/>
                </a:cubicBezTo>
                <a:cubicBezTo>
                  <a:pt x="4882" y="22265"/>
                  <a:pt x="4882" y="22313"/>
                  <a:pt x="4918" y="22325"/>
                </a:cubicBezTo>
                <a:cubicBezTo>
                  <a:pt x="5299" y="22360"/>
                  <a:pt x="5680" y="22360"/>
                  <a:pt x="6061" y="22372"/>
                </a:cubicBezTo>
                <a:cubicBezTo>
                  <a:pt x="6287" y="22384"/>
                  <a:pt x="6502" y="22408"/>
                  <a:pt x="6728" y="22408"/>
                </a:cubicBezTo>
                <a:cubicBezTo>
                  <a:pt x="6716" y="22539"/>
                  <a:pt x="6716" y="22682"/>
                  <a:pt x="6704" y="22825"/>
                </a:cubicBezTo>
                <a:cubicBezTo>
                  <a:pt x="6406" y="22825"/>
                  <a:pt x="6085" y="22849"/>
                  <a:pt x="5787" y="22884"/>
                </a:cubicBezTo>
                <a:cubicBezTo>
                  <a:pt x="5764" y="22896"/>
                  <a:pt x="5764" y="22944"/>
                  <a:pt x="5787" y="22944"/>
                </a:cubicBezTo>
                <a:cubicBezTo>
                  <a:pt x="6073" y="22980"/>
                  <a:pt x="6395" y="23003"/>
                  <a:pt x="6704" y="23003"/>
                </a:cubicBezTo>
                <a:cubicBezTo>
                  <a:pt x="6704" y="23146"/>
                  <a:pt x="6692" y="23289"/>
                  <a:pt x="6692" y="23432"/>
                </a:cubicBezTo>
                <a:cubicBezTo>
                  <a:pt x="6637" y="23430"/>
                  <a:pt x="6583" y="23429"/>
                  <a:pt x="6528" y="23429"/>
                </a:cubicBezTo>
                <a:cubicBezTo>
                  <a:pt x="6274" y="23429"/>
                  <a:pt x="6022" y="23450"/>
                  <a:pt x="5787" y="23480"/>
                </a:cubicBezTo>
                <a:cubicBezTo>
                  <a:pt x="5764" y="23492"/>
                  <a:pt x="5764" y="23539"/>
                  <a:pt x="5787" y="23539"/>
                </a:cubicBezTo>
                <a:cubicBezTo>
                  <a:pt x="6073" y="23575"/>
                  <a:pt x="6383" y="23599"/>
                  <a:pt x="6680" y="23599"/>
                </a:cubicBezTo>
                <a:cubicBezTo>
                  <a:pt x="6680" y="23742"/>
                  <a:pt x="6668" y="23884"/>
                  <a:pt x="6668" y="24027"/>
                </a:cubicBezTo>
                <a:cubicBezTo>
                  <a:pt x="6371" y="24027"/>
                  <a:pt x="6061" y="24039"/>
                  <a:pt x="5787" y="24087"/>
                </a:cubicBezTo>
                <a:cubicBezTo>
                  <a:pt x="5764" y="24087"/>
                  <a:pt x="5764" y="24134"/>
                  <a:pt x="5787" y="24134"/>
                </a:cubicBezTo>
                <a:cubicBezTo>
                  <a:pt x="6061" y="24182"/>
                  <a:pt x="6371" y="24194"/>
                  <a:pt x="6656" y="24194"/>
                </a:cubicBezTo>
                <a:cubicBezTo>
                  <a:pt x="6656" y="24301"/>
                  <a:pt x="6656" y="24408"/>
                  <a:pt x="6656" y="24515"/>
                </a:cubicBezTo>
                <a:cubicBezTo>
                  <a:pt x="6645" y="24551"/>
                  <a:pt x="6645" y="24587"/>
                  <a:pt x="6645" y="24623"/>
                </a:cubicBezTo>
                <a:cubicBezTo>
                  <a:pt x="6359" y="24623"/>
                  <a:pt x="6061" y="24646"/>
                  <a:pt x="5787" y="24682"/>
                </a:cubicBezTo>
                <a:cubicBezTo>
                  <a:pt x="5764" y="24682"/>
                  <a:pt x="5764" y="24730"/>
                  <a:pt x="5787" y="24742"/>
                </a:cubicBezTo>
                <a:cubicBezTo>
                  <a:pt x="6013" y="24771"/>
                  <a:pt x="6254" y="24792"/>
                  <a:pt x="6498" y="24792"/>
                </a:cubicBezTo>
                <a:cubicBezTo>
                  <a:pt x="6551" y="24792"/>
                  <a:pt x="6604" y="24791"/>
                  <a:pt x="6656" y="24789"/>
                </a:cubicBezTo>
                <a:lnTo>
                  <a:pt x="6656" y="24789"/>
                </a:lnTo>
                <a:cubicBezTo>
                  <a:pt x="6668" y="25063"/>
                  <a:pt x="6645" y="25349"/>
                  <a:pt x="6395" y="25504"/>
                </a:cubicBezTo>
                <a:cubicBezTo>
                  <a:pt x="6287" y="25574"/>
                  <a:pt x="6078" y="25594"/>
                  <a:pt x="5843" y="25594"/>
                </a:cubicBezTo>
                <a:cubicBezTo>
                  <a:pt x="5501" y="25594"/>
                  <a:pt x="5103" y="25551"/>
                  <a:pt x="4880" y="25551"/>
                </a:cubicBezTo>
                <a:cubicBezTo>
                  <a:pt x="4864" y="25551"/>
                  <a:pt x="4849" y="25551"/>
                  <a:pt x="4835" y="25551"/>
                </a:cubicBezTo>
                <a:cubicBezTo>
                  <a:pt x="3918" y="25551"/>
                  <a:pt x="3001" y="25516"/>
                  <a:pt x="2096" y="25432"/>
                </a:cubicBezTo>
                <a:cubicBezTo>
                  <a:pt x="1715" y="25397"/>
                  <a:pt x="1263" y="25444"/>
                  <a:pt x="1061" y="25063"/>
                </a:cubicBezTo>
                <a:cubicBezTo>
                  <a:pt x="882" y="24730"/>
                  <a:pt x="1013" y="23896"/>
                  <a:pt x="1001" y="23527"/>
                </a:cubicBezTo>
                <a:cubicBezTo>
                  <a:pt x="858" y="19920"/>
                  <a:pt x="763" y="16300"/>
                  <a:pt x="703" y="12693"/>
                </a:cubicBezTo>
                <a:cubicBezTo>
                  <a:pt x="668" y="9740"/>
                  <a:pt x="656" y="6799"/>
                  <a:pt x="691" y="3858"/>
                </a:cubicBezTo>
                <a:cubicBezTo>
                  <a:pt x="763" y="3168"/>
                  <a:pt x="822" y="2489"/>
                  <a:pt x="894" y="1798"/>
                </a:cubicBezTo>
                <a:cubicBezTo>
                  <a:pt x="930" y="1405"/>
                  <a:pt x="906" y="1013"/>
                  <a:pt x="1168" y="679"/>
                </a:cubicBezTo>
                <a:cubicBezTo>
                  <a:pt x="1202" y="424"/>
                  <a:pt x="1315" y="296"/>
                  <a:pt x="1498" y="296"/>
                </a:cubicBezTo>
                <a:cubicBezTo>
                  <a:pt x="1571" y="296"/>
                  <a:pt x="1656" y="317"/>
                  <a:pt x="1751" y="358"/>
                </a:cubicBezTo>
                <a:cubicBezTo>
                  <a:pt x="1846" y="346"/>
                  <a:pt x="1942" y="346"/>
                  <a:pt x="2037" y="334"/>
                </a:cubicBezTo>
                <a:lnTo>
                  <a:pt x="2037" y="334"/>
                </a:lnTo>
                <a:cubicBezTo>
                  <a:pt x="1977" y="4489"/>
                  <a:pt x="2037" y="8633"/>
                  <a:pt x="2013" y="12776"/>
                </a:cubicBezTo>
                <a:cubicBezTo>
                  <a:pt x="1977" y="16931"/>
                  <a:pt x="1739" y="21110"/>
                  <a:pt x="1834" y="25254"/>
                </a:cubicBezTo>
                <a:cubicBezTo>
                  <a:pt x="1840" y="25307"/>
                  <a:pt x="1882" y="25334"/>
                  <a:pt x="1924" y="25334"/>
                </a:cubicBezTo>
                <a:cubicBezTo>
                  <a:pt x="1965" y="25334"/>
                  <a:pt x="2007" y="25307"/>
                  <a:pt x="2013" y="25254"/>
                </a:cubicBezTo>
                <a:cubicBezTo>
                  <a:pt x="2335" y="21122"/>
                  <a:pt x="2239" y="16919"/>
                  <a:pt x="2287" y="12776"/>
                </a:cubicBezTo>
                <a:cubicBezTo>
                  <a:pt x="2311" y="8633"/>
                  <a:pt x="2358" y="4477"/>
                  <a:pt x="2204" y="334"/>
                </a:cubicBezTo>
                <a:lnTo>
                  <a:pt x="2346" y="334"/>
                </a:lnTo>
                <a:cubicBezTo>
                  <a:pt x="3222" y="334"/>
                  <a:pt x="4101" y="378"/>
                  <a:pt x="4980" y="378"/>
                </a:cubicBezTo>
                <a:cubicBezTo>
                  <a:pt x="5619" y="378"/>
                  <a:pt x="6258" y="355"/>
                  <a:pt x="6895" y="274"/>
                </a:cubicBezTo>
                <a:close/>
                <a:moveTo>
                  <a:pt x="1345" y="0"/>
                </a:moveTo>
                <a:cubicBezTo>
                  <a:pt x="1248" y="0"/>
                  <a:pt x="1156" y="12"/>
                  <a:pt x="1084" y="48"/>
                </a:cubicBezTo>
                <a:cubicBezTo>
                  <a:pt x="799" y="215"/>
                  <a:pt x="822" y="560"/>
                  <a:pt x="787" y="846"/>
                </a:cubicBezTo>
                <a:cubicBezTo>
                  <a:pt x="763" y="1084"/>
                  <a:pt x="739" y="1334"/>
                  <a:pt x="727" y="1572"/>
                </a:cubicBezTo>
                <a:cubicBezTo>
                  <a:pt x="739" y="1167"/>
                  <a:pt x="739" y="751"/>
                  <a:pt x="751" y="334"/>
                </a:cubicBezTo>
                <a:cubicBezTo>
                  <a:pt x="751" y="322"/>
                  <a:pt x="739" y="316"/>
                  <a:pt x="726" y="316"/>
                </a:cubicBezTo>
                <a:cubicBezTo>
                  <a:pt x="712" y="316"/>
                  <a:pt x="697" y="322"/>
                  <a:pt x="691" y="334"/>
                </a:cubicBezTo>
                <a:cubicBezTo>
                  <a:pt x="1" y="8680"/>
                  <a:pt x="453" y="17086"/>
                  <a:pt x="787" y="25444"/>
                </a:cubicBezTo>
                <a:cubicBezTo>
                  <a:pt x="787" y="25527"/>
                  <a:pt x="846" y="25575"/>
                  <a:pt x="930" y="25587"/>
                </a:cubicBezTo>
                <a:cubicBezTo>
                  <a:pt x="2330" y="25766"/>
                  <a:pt x="3724" y="25854"/>
                  <a:pt x="5125" y="25854"/>
                </a:cubicBezTo>
                <a:cubicBezTo>
                  <a:pt x="5678" y="25854"/>
                  <a:pt x="6232" y="25840"/>
                  <a:pt x="6787" y="25813"/>
                </a:cubicBezTo>
                <a:cubicBezTo>
                  <a:pt x="6883" y="25813"/>
                  <a:pt x="6954" y="25742"/>
                  <a:pt x="6954" y="25647"/>
                </a:cubicBezTo>
                <a:cubicBezTo>
                  <a:pt x="6978" y="25361"/>
                  <a:pt x="6990" y="25063"/>
                  <a:pt x="7014" y="24777"/>
                </a:cubicBezTo>
                <a:lnTo>
                  <a:pt x="7049" y="24777"/>
                </a:lnTo>
                <a:cubicBezTo>
                  <a:pt x="7145" y="24765"/>
                  <a:pt x="7145" y="24646"/>
                  <a:pt x="7049" y="24635"/>
                </a:cubicBezTo>
                <a:lnTo>
                  <a:pt x="7014" y="24635"/>
                </a:lnTo>
                <a:cubicBezTo>
                  <a:pt x="7026" y="24480"/>
                  <a:pt x="7037" y="24325"/>
                  <a:pt x="7049" y="24182"/>
                </a:cubicBezTo>
                <a:cubicBezTo>
                  <a:pt x="7145" y="24170"/>
                  <a:pt x="7145" y="24051"/>
                  <a:pt x="7049" y="24039"/>
                </a:cubicBezTo>
                <a:cubicBezTo>
                  <a:pt x="7061" y="23884"/>
                  <a:pt x="7073" y="23730"/>
                  <a:pt x="7073" y="23575"/>
                </a:cubicBezTo>
                <a:cubicBezTo>
                  <a:pt x="7133" y="23551"/>
                  <a:pt x="7133" y="23480"/>
                  <a:pt x="7085" y="23456"/>
                </a:cubicBezTo>
                <a:cubicBezTo>
                  <a:pt x="7097" y="23289"/>
                  <a:pt x="7097" y="23111"/>
                  <a:pt x="7109" y="22944"/>
                </a:cubicBezTo>
                <a:cubicBezTo>
                  <a:pt x="7121" y="22932"/>
                  <a:pt x="7121" y="22908"/>
                  <a:pt x="7109" y="22896"/>
                </a:cubicBezTo>
                <a:cubicBezTo>
                  <a:pt x="7466" y="15395"/>
                  <a:pt x="7335" y="7835"/>
                  <a:pt x="7264" y="334"/>
                </a:cubicBezTo>
                <a:cubicBezTo>
                  <a:pt x="7257" y="219"/>
                  <a:pt x="7163" y="161"/>
                  <a:pt x="7072" y="161"/>
                </a:cubicBezTo>
                <a:cubicBezTo>
                  <a:pt x="7011" y="161"/>
                  <a:pt x="6952" y="186"/>
                  <a:pt x="6918" y="239"/>
                </a:cubicBezTo>
                <a:cubicBezTo>
                  <a:pt x="6389" y="215"/>
                  <a:pt x="5859" y="212"/>
                  <a:pt x="5329" y="212"/>
                </a:cubicBezTo>
                <a:cubicBezTo>
                  <a:pt x="5152" y="212"/>
                  <a:pt x="4976" y="212"/>
                  <a:pt x="4799" y="212"/>
                </a:cubicBezTo>
                <a:cubicBezTo>
                  <a:pt x="4446" y="212"/>
                  <a:pt x="4093" y="211"/>
                  <a:pt x="3739" y="203"/>
                </a:cubicBezTo>
                <a:cubicBezTo>
                  <a:pt x="3085" y="179"/>
                  <a:pt x="2442" y="108"/>
                  <a:pt x="1787" y="48"/>
                </a:cubicBezTo>
                <a:cubicBezTo>
                  <a:pt x="1676" y="33"/>
                  <a:pt x="1504" y="0"/>
                  <a:pt x="13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71"/>
          <p:cNvSpPr/>
          <p:nvPr/>
        </p:nvSpPr>
        <p:spPr>
          <a:xfrm>
            <a:off x="155951" y="132258"/>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71"/>
          <p:cNvSpPr/>
          <p:nvPr/>
        </p:nvSpPr>
        <p:spPr>
          <a:xfrm>
            <a:off x="670301" y="132258"/>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71"/>
          <p:cNvSpPr/>
          <p:nvPr/>
        </p:nvSpPr>
        <p:spPr>
          <a:xfrm flipH="1" rot="5400000">
            <a:off x="8606819" y="2257152"/>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71"/>
          <p:cNvSpPr/>
          <p:nvPr/>
        </p:nvSpPr>
        <p:spPr>
          <a:xfrm flipH="1" rot="5400000">
            <a:off x="8606819" y="1742802"/>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7" name="Google Shape;1117;p71"/>
          <p:cNvGrpSpPr/>
          <p:nvPr/>
        </p:nvGrpSpPr>
        <p:grpSpPr>
          <a:xfrm rot="5400000">
            <a:off x="8606819" y="2771489"/>
            <a:ext cx="378900" cy="378900"/>
            <a:chOff x="724425" y="724425"/>
            <a:chExt cx="378900" cy="378900"/>
          </a:xfrm>
        </p:grpSpPr>
        <p:sp>
          <p:nvSpPr>
            <p:cNvPr id="1118" name="Google Shape;1118;p71"/>
            <p:cNvSpPr/>
            <p:nvPr/>
          </p:nvSpPr>
          <p:spPr>
            <a:xfrm>
              <a:off x="724425" y="724425"/>
              <a:ext cx="378900" cy="3789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71"/>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71"/>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5">
    <p:spTree>
      <p:nvGrpSpPr>
        <p:cNvPr id="1121" name="Shape 1121"/>
        <p:cNvGrpSpPr/>
        <p:nvPr/>
      </p:nvGrpSpPr>
      <p:grpSpPr>
        <a:xfrm>
          <a:off x="0" y="0"/>
          <a:ext cx="0" cy="0"/>
          <a:chOff x="0" y="0"/>
          <a:chExt cx="0" cy="0"/>
        </a:xfrm>
      </p:grpSpPr>
      <p:sp>
        <p:nvSpPr>
          <p:cNvPr id="1122" name="Google Shape;1122;p72"/>
          <p:cNvSpPr txBox="1"/>
          <p:nvPr>
            <p:ph type="title"/>
          </p:nvPr>
        </p:nvSpPr>
        <p:spPr>
          <a:xfrm>
            <a:off x="2286023" y="3079650"/>
            <a:ext cx="4572000" cy="646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sz="3000"/>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123" name="Google Shape;1123;p72"/>
          <p:cNvSpPr txBox="1"/>
          <p:nvPr>
            <p:ph idx="1" type="subTitle"/>
          </p:nvPr>
        </p:nvSpPr>
        <p:spPr>
          <a:xfrm>
            <a:off x="2286000" y="1417350"/>
            <a:ext cx="4572000" cy="1662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2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1124" name="Google Shape;1124;p72"/>
          <p:cNvGrpSpPr/>
          <p:nvPr/>
        </p:nvGrpSpPr>
        <p:grpSpPr>
          <a:xfrm>
            <a:off x="-158554" y="149669"/>
            <a:ext cx="952878" cy="691766"/>
            <a:chOff x="641425" y="1267025"/>
            <a:chExt cx="522125" cy="379050"/>
          </a:xfrm>
        </p:grpSpPr>
        <p:sp>
          <p:nvSpPr>
            <p:cNvPr id="1125" name="Google Shape;1125;p72"/>
            <p:cNvSpPr/>
            <p:nvPr/>
          </p:nvSpPr>
          <p:spPr>
            <a:xfrm>
              <a:off x="641425" y="1267025"/>
              <a:ext cx="522125" cy="379050"/>
            </a:xfrm>
            <a:custGeom>
              <a:rect b="b" l="l" r="r" t="t"/>
              <a:pathLst>
                <a:path extrusionOk="0" h="15162" w="20885">
                  <a:moveTo>
                    <a:pt x="16955" y="3736"/>
                  </a:moveTo>
                  <a:cubicBezTo>
                    <a:pt x="17301" y="4081"/>
                    <a:pt x="17658" y="4415"/>
                    <a:pt x="17884" y="4855"/>
                  </a:cubicBezTo>
                  <a:cubicBezTo>
                    <a:pt x="18206" y="5474"/>
                    <a:pt x="18313" y="6260"/>
                    <a:pt x="18444" y="6939"/>
                  </a:cubicBezTo>
                  <a:cubicBezTo>
                    <a:pt x="18587" y="7737"/>
                    <a:pt x="19325" y="9487"/>
                    <a:pt x="18610" y="10082"/>
                  </a:cubicBezTo>
                  <a:cubicBezTo>
                    <a:pt x="18253" y="8642"/>
                    <a:pt x="17920" y="7201"/>
                    <a:pt x="17527" y="5760"/>
                  </a:cubicBezTo>
                  <a:cubicBezTo>
                    <a:pt x="17348" y="5082"/>
                    <a:pt x="17146" y="4415"/>
                    <a:pt x="16955" y="3736"/>
                  </a:cubicBezTo>
                  <a:close/>
                  <a:moveTo>
                    <a:pt x="3466" y="4427"/>
                  </a:moveTo>
                  <a:cubicBezTo>
                    <a:pt x="3418" y="4641"/>
                    <a:pt x="3370" y="4867"/>
                    <a:pt x="3311" y="5082"/>
                  </a:cubicBezTo>
                  <a:cubicBezTo>
                    <a:pt x="2894" y="6808"/>
                    <a:pt x="2477" y="8546"/>
                    <a:pt x="2061" y="10285"/>
                  </a:cubicBezTo>
                  <a:cubicBezTo>
                    <a:pt x="1644" y="10118"/>
                    <a:pt x="2108" y="9106"/>
                    <a:pt x="2180" y="8737"/>
                  </a:cubicBezTo>
                  <a:cubicBezTo>
                    <a:pt x="2335" y="8082"/>
                    <a:pt x="2454" y="7415"/>
                    <a:pt x="2549" y="6748"/>
                  </a:cubicBezTo>
                  <a:cubicBezTo>
                    <a:pt x="2644" y="6094"/>
                    <a:pt x="2739" y="5522"/>
                    <a:pt x="3109" y="4951"/>
                  </a:cubicBezTo>
                  <a:cubicBezTo>
                    <a:pt x="3228" y="4772"/>
                    <a:pt x="3347" y="4593"/>
                    <a:pt x="3466" y="4427"/>
                  </a:cubicBezTo>
                  <a:close/>
                  <a:moveTo>
                    <a:pt x="12348" y="188"/>
                  </a:moveTo>
                  <a:cubicBezTo>
                    <a:pt x="12348" y="200"/>
                    <a:pt x="12348" y="212"/>
                    <a:pt x="12360" y="212"/>
                  </a:cubicBezTo>
                  <a:cubicBezTo>
                    <a:pt x="12645" y="664"/>
                    <a:pt x="12848" y="1117"/>
                    <a:pt x="13003" y="1557"/>
                  </a:cubicBezTo>
                  <a:cubicBezTo>
                    <a:pt x="12979" y="1593"/>
                    <a:pt x="12991" y="1641"/>
                    <a:pt x="13026" y="1664"/>
                  </a:cubicBezTo>
                  <a:cubicBezTo>
                    <a:pt x="13372" y="2796"/>
                    <a:pt x="13372" y="3962"/>
                    <a:pt x="13396" y="5236"/>
                  </a:cubicBezTo>
                  <a:cubicBezTo>
                    <a:pt x="13443" y="6987"/>
                    <a:pt x="13479" y="8749"/>
                    <a:pt x="13562" y="10499"/>
                  </a:cubicBezTo>
                  <a:cubicBezTo>
                    <a:pt x="12498" y="10612"/>
                    <a:pt x="11408" y="10636"/>
                    <a:pt x="10325" y="10636"/>
                  </a:cubicBezTo>
                  <a:cubicBezTo>
                    <a:pt x="9930" y="10636"/>
                    <a:pt x="9536" y="10633"/>
                    <a:pt x="9145" y="10630"/>
                  </a:cubicBezTo>
                  <a:cubicBezTo>
                    <a:pt x="9112" y="10629"/>
                    <a:pt x="9079" y="10629"/>
                    <a:pt x="9046" y="10629"/>
                  </a:cubicBezTo>
                  <a:cubicBezTo>
                    <a:pt x="8641" y="10629"/>
                    <a:pt x="8173" y="10665"/>
                    <a:pt x="7719" y="10665"/>
                  </a:cubicBezTo>
                  <a:cubicBezTo>
                    <a:pt x="7373" y="10665"/>
                    <a:pt x="7035" y="10644"/>
                    <a:pt x="6740" y="10570"/>
                  </a:cubicBezTo>
                  <a:cubicBezTo>
                    <a:pt x="6216" y="10439"/>
                    <a:pt x="6192" y="10451"/>
                    <a:pt x="6109" y="9856"/>
                  </a:cubicBezTo>
                  <a:cubicBezTo>
                    <a:pt x="6049" y="9499"/>
                    <a:pt x="6133" y="9070"/>
                    <a:pt x="6145" y="8713"/>
                  </a:cubicBezTo>
                  <a:cubicBezTo>
                    <a:pt x="6276" y="5772"/>
                    <a:pt x="6204" y="2986"/>
                    <a:pt x="7514" y="283"/>
                  </a:cubicBezTo>
                  <a:cubicBezTo>
                    <a:pt x="7526" y="283"/>
                    <a:pt x="7538" y="295"/>
                    <a:pt x="7550" y="295"/>
                  </a:cubicBezTo>
                  <a:cubicBezTo>
                    <a:pt x="8110" y="343"/>
                    <a:pt x="8689" y="364"/>
                    <a:pt x="9274" y="364"/>
                  </a:cubicBezTo>
                  <a:cubicBezTo>
                    <a:pt x="10303" y="364"/>
                    <a:pt x="11348" y="299"/>
                    <a:pt x="12336" y="200"/>
                  </a:cubicBezTo>
                  <a:cubicBezTo>
                    <a:pt x="12336" y="200"/>
                    <a:pt x="12348" y="188"/>
                    <a:pt x="12348" y="188"/>
                  </a:cubicBezTo>
                  <a:close/>
                  <a:moveTo>
                    <a:pt x="4324" y="9758"/>
                  </a:moveTo>
                  <a:cubicBezTo>
                    <a:pt x="4458" y="9758"/>
                    <a:pt x="4581" y="9790"/>
                    <a:pt x="4656" y="9927"/>
                  </a:cubicBezTo>
                  <a:cubicBezTo>
                    <a:pt x="4728" y="10046"/>
                    <a:pt x="4633" y="10499"/>
                    <a:pt x="4621" y="10654"/>
                  </a:cubicBezTo>
                  <a:cubicBezTo>
                    <a:pt x="4609" y="11094"/>
                    <a:pt x="4561" y="11547"/>
                    <a:pt x="4561" y="11999"/>
                  </a:cubicBezTo>
                  <a:cubicBezTo>
                    <a:pt x="4097" y="11951"/>
                    <a:pt x="3632" y="11880"/>
                    <a:pt x="3180" y="11785"/>
                  </a:cubicBezTo>
                  <a:cubicBezTo>
                    <a:pt x="3156" y="11785"/>
                    <a:pt x="3132" y="11785"/>
                    <a:pt x="3109" y="11773"/>
                  </a:cubicBezTo>
                  <a:cubicBezTo>
                    <a:pt x="3251" y="11428"/>
                    <a:pt x="3335" y="11058"/>
                    <a:pt x="3442" y="10713"/>
                  </a:cubicBezTo>
                  <a:cubicBezTo>
                    <a:pt x="3513" y="10487"/>
                    <a:pt x="3561" y="10249"/>
                    <a:pt x="3644" y="10023"/>
                  </a:cubicBezTo>
                  <a:cubicBezTo>
                    <a:pt x="3725" y="9801"/>
                    <a:pt x="3703" y="9784"/>
                    <a:pt x="3860" y="9784"/>
                  </a:cubicBezTo>
                  <a:cubicBezTo>
                    <a:pt x="3889" y="9784"/>
                    <a:pt x="3924" y="9785"/>
                    <a:pt x="3966" y="9785"/>
                  </a:cubicBezTo>
                  <a:cubicBezTo>
                    <a:pt x="4073" y="9785"/>
                    <a:pt x="4203" y="9758"/>
                    <a:pt x="4324" y="9758"/>
                  </a:cubicBezTo>
                  <a:close/>
                  <a:moveTo>
                    <a:pt x="16320" y="9684"/>
                  </a:moveTo>
                  <a:cubicBezTo>
                    <a:pt x="16415" y="9684"/>
                    <a:pt x="16452" y="9733"/>
                    <a:pt x="16503" y="9951"/>
                  </a:cubicBezTo>
                  <a:cubicBezTo>
                    <a:pt x="16563" y="10201"/>
                    <a:pt x="16574" y="10463"/>
                    <a:pt x="16646" y="10713"/>
                  </a:cubicBezTo>
                  <a:cubicBezTo>
                    <a:pt x="16741" y="11106"/>
                    <a:pt x="16884" y="11499"/>
                    <a:pt x="17075" y="11868"/>
                  </a:cubicBezTo>
                  <a:cubicBezTo>
                    <a:pt x="16634" y="11940"/>
                    <a:pt x="16182" y="11963"/>
                    <a:pt x="15789" y="12011"/>
                  </a:cubicBezTo>
                  <a:cubicBezTo>
                    <a:pt x="15574" y="12035"/>
                    <a:pt x="15360" y="12059"/>
                    <a:pt x="15134" y="12082"/>
                  </a:cubicBezTo>
                  <a:cubicBezTo>
                    <a:pt x="15062" y="11523"/>
                    <a:pt x="15039" y="10963"/>
                    <a:pt x="15003" y="10404"/>
                  </a:cubicBezTo>
                  <a:cubicBezTo>
                    <a:pt x="14979" y="10035"/>
                    <a:pt x="14955" y="9892"/>
                    <a:pt x="15324" y="9785"/>
                  </a:cubicBezTo>
                  <a:cubicBezTo>
                    <a:pt x="15539" y="9713"/>
                    <a:pt x="15824" y="9737"/>
                    <a:pt x="16051" y="9713"/>
                  </a:cubicBezTo>
                  <a:cubicBezTo>
                    <a:pt x="16176" y="9704"/>
                    <a:pt x="16259" y="9684"/>
                    <a:pt x="16320" y="9684"/>
                  </a:cubicBezTo>
                  <a:close/>
                  <a:moveTo>
                    <a:pt x="13241" y="1724"/>
                  </a:moveTo>
                  <a:lnTo>
                    <a:pt x="13241" y="1724"/>
                  </a:lnTo>
                  <a:cubicBezTo>
                    <a:pt x="13979" y="1903"/>
                    <a:pt x="14765" y="2069"/>
                    <a:pt x="15479" y="2331"/>
                  </a:cubicBezTo>
                  <a:cubicBezTo>
                    <a:pt x="15753" y="2367"/>
                    <a:pt x="15979" y="2486"/>
                    <a:pt x="16182" y="2676"/>
                  </a:cubicBezTo>
                  <a:cubicBezTo>
                    <a:pt x="16479" y="2760"/>
                    <a:pt x="16622" y="2962"/>
                    <a:pt x="16610" y="3272"/>
                  </a:cubicBezTo>
                  <a:cubicBezTo>
                    <a:pt x="16753" y="3605"/>
                    <a:pt x="16777" y="4034"/>
                    <a:pt x="16860" y="4379"/>
                  </a:cubicBezTo>
                  <a:cubicBezTo>
                    <a:pt x="17229" y="5975"/>
                    <a:pt x="17646" y="7558"/>
                    <a:pt x="18087" y="9130"/>
                  </a:cubicBezTo>
                  <a:cubicBezTo>
                    <a:pt x="18170" y="9427"/>
                    <a:pt x="18325" y="9820"/>
                    <a:pt x="18420" y="10201"/>
                  </a:cubicBezTo>
                  <a:cubicBezTo>
                    <a:pt x="18325" y="10249"/>
                    <a:pt x="18372" y="10392"/>
                    <a:pt x="18468" y="10392"/>
                  </a:cubicBezTo>
                  <a:cubicBezTo>
                    <a:pt x="18479" y="10416"/>
                    <a:pt x="18479" y="10439"/>
                    <a:pt x="18479" y="10451"/>
                  </a:cubicBezTo>
                  <a:cubicBezTo>
                    <a:pt x="18468" y="10475"/>
                    <a:pt x="18468" y="10487"/>
                    <a:pt x="18456" y="10499"/>
                  </a:cubicBezTo>
                  <a:cubicBezTo>
                    <a:pt x="18384" y="10630"/>
                    <a:pt x="18158" y="10749"/>
                    <a:pt x="18027" y="10820"/>
                  </a:cubicBezTo>
                  <a:cubicBezTo>
                    <a:pt x="17896" y="10892"/>
                    <a:pt x="17753" y="10963"/>
                    <a:pt x="17622" y="11035"/>
                  </a:cubicBezTo>
                  <a:cubicBezTo>
                    <a:pt x="17610" y="11035"/>
                    <a:pt x="17622" y="11047"/>
                    <a:pt x="17634" y="11047"/>
                  </a:cubicBezTo>
                  <a:cubicBezTo>
                    <a:pt x="17813" y="11023"/>
                    <a:pt x="17968" y="10975"/>
                    <a:pt x="18134" y="10904"/>
                  </a:cubicBezTo>
                  <a:cubicBezTo>
                    <a:pt x="18253" y="10856"/>
                    <a:pt x="18384" y="10773"/>
                    <a:pt x="18515" y="10725"/>
                  </a:cubicBezTo>
                  <a:lnTo>
                    <a:pt x="18515" y="10725"/>
                  </a:lnTo>
                  <a:cubicBezTo>
                    <a:pt x="18539" y="11094"/>
                    <a:pt x="18444" y="11428"/>
                    <a:pt x="18051" y="11606"/>
                  </a:cubicBezTo>
                  <a:cubicBezTo>
                    <a:pt x="17801" y="11713"/>
                    <a:pt x="17527" y="11785"/>
                    <a:pt x="17241" y="11832"/>
                  </a:cubicBezTo>
                  <a:cubicBezTo>
                    <a:pt x="17134" y="11499"/>
                    <a:pt x="17003" y="11178"/>
                    <a:pt x="16908" y="10832"/>
                  </a:cubicBezTo>
                  <a:cubicBezTo>
                    <a:pt x="16813" y="10475"/>
                    <a:pt x="16801" y="10058"/>
                    <a:pt x="16670" y="9713"/>
                  </a:cubicBezTo>
                  <a:cubicBezTo>
                    <a:pt x="16600" y="9528"/>
                    <a:pt x="16447" y="9478"/>
                    <a:pt x="16267" y="9478"/>
                  </a:cubicBezTo>
                  <a:cubicBezTo>
                    <a:pt x="16078" y="9478"/>
                    <a:pt x="15859" y="9534"/>
                    <a:pt x="15682" y="9546"/>
                  </a:cubicBezTo>
                  <a:cubicBezTo>
                    <a:pt x="15642" y="9549"/>
                    <a:pt x="15599" y="9550"/>
                    <a:pt x="15553" y="9550"/>
                  </a:cubicBezTo>
                  <a:cubicBezTo>
                    <a:pt x="15488" y="9550"/>
                    <a:pt x="15419" y="9549"/>
                    <a:pt x="15349" y="9549"/>
                  </a:cubicBezTo>
                  <a:cubicBezTo>
                    <a:pt x="15086" y="9549"/>
                    <a:pt x="14815" y="9574"/>
                    <a:pt x="14741" y="9820"/>
                  </a:cubicBezTo>
                  <a:cubicBezTo>
                    <a:pt x="14669" y="10106"/>
                    <a:pt x="14800" y="10594"/>
                    <a:pt x="14812" y="10904"/>
                  </a:cubicBezTo>
                  <a:cubicBezTo>
                    <a:pt x="14824" y="11058"/>
                    <a:pt x="14836" y="11225"/>
                    <a:pt x="14848" y="11392"/>
                  </a:cubicBezTo>
                  <a:cubicBezTo>
                    <a:pt x="13479" y="11820"/>
                    <a:pt x="11991" y="11713"/>
                    <a:pt x="10586" y="11797"/>
                  </a:cubicBezTo>
                  <a:cubicBezTo>
                    <a:pt x="10562" y="11797"/>
                    <a:pt x="10550" y="11832"/>
                    <a:pt x="10574" y="11832"/>
                  </a:cubicBezTo>
                  <a:cubicBezTo>
                    <a:pt x="10950" y="11888"/>
                    <a:pt x="11323" y="11909"/>
                    <a:pt x="11694" y="11909"/>
                  </a:cubicBezTo>
                  <a:cubicBezTo>
                    <a:pt x="12752" y="11909"/>
                    <a:pt x="13793" y="11737"/>
                    <a:pt x="14860" y="11701"/>
                  </a:cubicBezTo>
                  <a:cubicBezTo>
                    <a:pt x="14860" y="11832"/>
                    <a:pt x="14872" y="11975"/>
                    <a:pt x="14872" y="12106"/>
                  </a:cubicBezTo>
                  <a:cubicBezTo>
                    <a:pt x="13479" y="12261"/>
                    <a:pt x="12074" y="12368"/>
                    <a:pt x="10681" y="12380"/>
                  </a:cubicBezTo>
                  <a:cubicBezTo>
                    <a:pt x="9038" y="12380"/>
                    <a:pt x="7395" y="12297"/>
                    <a:pt x="5764" y="12130"/>
                  </a:cubicBezTo>
                  <a:cubicBezTo>
                    <a:pt x="5430" y="12106"/>
                    <a:pt x="5097" y="12071"/>
                    <a:pt x="4763" y="12023"/>
                  </a:cubicBezTo>
                  <a:cubicBezTo>
                    <a:pt x="4787" y="11928"/>
                    <a:pt x="4799" y="11820"/>
                    <a:pt x="4811" y="11713"/>
                  </a:cubicBezTo>
                  <a:cubicBezTo>
                    <a:pt x="5990" y="11840"/>
                    <a:pt x="7204" y="11933"/>
                    <a:pt x="8399" y="11933"/>
                  </a:cubicBezTo>
                  <a:cubicBezTo>
                    <a:pt x="8773" y="11933"/>
                    <a:pt x="9145" y="11924"/>
                    <a:pt x="9514" y="11904"/>
                  </a:cubicBezTo>
                  <a:cubicBezTo>
                    <a:pt x="9538" y="11904"/>
                    <a:pt x="9538" y="11868"/>
                    <a:pt x="9526" y="11868"/>
                  </a:cubicBezTo>
                  <a:cubicBezTo>
                    <a:pt x="7978" y="11642"/>
                    <a:pt x="6395" y="11570"/>
                    <a:pt x="4835" y="11523"/>
                  </a:cubicBezTo>
                  <a:cubicBezTo>
                    <a:pt x="4906" y="10939"/>
                    <a:pt x="4906" y="10320"/>
                    <a:pt x="4871" y="9749"/>
                  </a:cubicBezTo>
                  <a:cubicBezTo>
                    <a:pt x="4871" y="9701"/>
                    <a:pt x="4847" y="9665"/>
                    <a:pt x="4799" y="9654"/>
                  </a:cubicBezTo>
                  <a:cubicBezTo>
                    <a:pt x="4706" y="9626"/>
                    <a:pt x="4609" y="9618"/>
                    <a:pt x="4510" y="9618"/>
                  </a:cubicBezTo>
                  <a:cubicBezTo>
                    <a:pt x="4366" y="9618"/>
                    <a:pt x="4218" y="9636"/>
                    <a:pt x="4076" y="9636"/>
                  </a:cubicBezTo>
                  <a:cubicBezTo>
                    <a:pt x="3932" y="9636"/>
                    <a:pt x="3793" y="9618"/>
                    <a:pt x="3668" y="9546"/>
                  </a:cubicBezTo>
                  <a:cubicBezTo>
                    <a:pt x="3649" y="9537"/>
                    <a:pt x="3630" y="9532"/>
                    <a:pt x="3612" y="9532"/>
                  </a:cubicBezTo>
                  <a:cubicBezTo>
                    <a:pt x="3562" y="9532"/>
                    <a:pt x="3519" y="9566"/>
                    <a:pt x="3501" y="9618"/>
                  </a:cubicBezTo>
                  <a:cubicBezTo>
                    <a:pt x="3251" y="10249"/>
                    <a:pt x="3001" y="11047"/>
                    <a:pt x="2954" y="11749"/>
                  </a:cubicBezTo>
                  <a:cubicBezTo>
                    <a:pt x="2704" y="11713"/>
                    <a:pt x="2323" y="11642"/>
                    <a:pt x="2227" y="11547"/>
                  </a:cubicBezTo>
                  <a:cubicBezTo>
                    <a:pt x="2085" y="11428"/>
                    <a:pt x="2073" y="11237"/>
                    <a:pt x="2096" y="11047"/>
                  </a:cubicBezTo>
                  <a:cubicBezTo>
                    <a:pt x="2156" y="11047"/>
                    <a:pt x="2204" y="11047"/>
                    <a:pt x="2251" y="11058"/>
                  </a:cubicBezTo>
                  <a:cubicBezTo>
                    <a:pt x="2317" y="11067"/>
                    <a:pt x="2388" y="11081"/>
                    <a:pt x="2458" y="11081"/>
                  </a:cubicBezTo>
                  <a:cubicBezTo>
                    <a:pt x="2489" y="11081"/>
                    <a:pt x="2519" y="11078"/>
                    <a:pt x="2549" y="11070"/>
                  </a:cubicBezTo>
                  <a:cubicBezTo>
                    <a:pt x="2561" y="11058"/>
                    <a:pt x="2561" y="11047"/>
                    <a:pt x="2561" y="11047"/>
                  </a:cubicBezTo>
                  <a:cubicBezTo>
                    <a:pt x="2477" y="10975"/>
                    <a:pt x="2370" y="10939"/>
                    <a:pt x="2263" y="10928"/>
                  </a:cubicBezTo>
                  <a:cubicBezTo>
                    <a:pt x="2227" y="10916"/>
                    <a:pt x="2180" y="10904"/>
                    <a:pt x="2132" y="10892"/>
                  </a:cubicBezTo>
                  <a:cubicBezTo>
                    <a:pt x="2180" y="10689"/>
                    <a:pt x="2263" y="10487"/>
                    <a:pt x="2287" y="10344"/>
                  </a:cubicBezTo>
                  <a:cubicBezTo>
                    <a:pt x="2656" y="8784"/>
                    <a:pt x="3013" y="7225"/>
                    <a:pt x="3370" y="5665"/>
                  </a:cubicBezTo>
                  <a:cubicBezTo>
                    <a:pt x="3597" y="4641"/>
                    <a:pt x="3656" y="3796"/>
                    <a:pt x="4585" y="3129"/>
                  </a:cubicBezTo>
                  <a:cubicBezTo>
                    <a:pt x="5168" y="2712"/>
                    <a:pt x="5871" y="2391"/>
                    <a:pt x="6514" y="2034"/>
                  </a:cubicBezTo>
                  <a:lnTo>
                    <a:pt x="6514" y="2034"/>
                  </a:lnTo>
                  <a:cubicBezTo>
                    <a:pt x="6299" y="2700"/>
                    <a:pt x="6180" y="3403"/>
                    <a:pt x="6097" y="4034"/>
                  </a:cubicBezTo>
                  <a:cubicBezTo>
                    <a:pt x="5871" y="5832"/>
                    <a:pt x="5883" y="7665"/>
                    <a:pt x="5752" y="9475"/>
                  </a:cubicBezTo>
                  <a:cubicBezTo>
                    <a:pt x="5728" y="9880"/>
                    <a:pt x="5514" y="10523"/>
                    <a:pt x="5871" y="10844"/>
                  </a:cubicBezTo>
                  <a:cubicBezTo>
                    <a:pt x="6126" y="11085"/>
                    <a:pt x="6619" y="11125"/>
                    <a:pt x="7080" y="11125"/>
                  </a:cubicBezTo>
                  <a:cubicBezTo>
                    <a:pt x="7305" y="11125"/>
                    <a:pt x="7522" y="11115"/>
                    <a:pt x="7701" y="11115"/>
                  </a:cubicBezTo>
                  <a:cubicBezTo>
                    <a:pt x="7753" y="11115"/>
                    <a:pt x="7802" y="11116"/>
                    <a:pt x="7847" y="11118"/>
                  </a:cubicBezTo>
                  <a:cubicBezTo>
                    <a:pt x="8170" y="11132"/>
                    <a:pt x="8492" y="11138"/>
                    <a:pt x="8813" y="11138"/>
                  </a:cubicBezTo>
                  <a:cubicBezTo>
                    <a:pt x="10470" y="11138"/>
                    <a:pt x="12109" y="10978"/>
                    <a:pt x="13765" y="10868"/>
                  </a:cubicBezTo>
                  <a:cubicBezTo>
                    <a:pt x="13872" y="10856"/>
                    <a:pt x="13955" y="10785"/>
                    <a:pt x="13955" y="10666"/>
                  </a:cubicBezTo>
                  <a:cubicBezTo>
                    <a:pt x="13919" y="8618"/>
                    <a:pt x="13860" y="6546"/>
                    <a:pt x="13717" y="4498"/>
                  </a:cubicBezTo>
                  <a:cubicBezTo>
                    <a:pt x="13646" y="3510"/>
                    <a:pt x="13526" y="2605"/>
                    <a:pt x="13241" y="1724"/>
                  </a:cubicBezTo>
                  <a:close/>
                  <a:moveTo>
                    <a:pt x="18860" y="11404"/>
                  </a:moveTo>
                  <a:cubicBezTo>
                    <a:pt x="18980" y="11499"/>
                    <a:pt x="19122" y="11570"/>
                    <a:pt x="19253" y="11642"/>
                  </a:cubicBezTo>
                  <a:cubicBezTo>
                    <a:pt x="19503" y="11797"/>
                    <a:pt x="19777" y="11916"/>
                    <a:pt x="20039" y="12047"/>
                  </a:cubicBezTo>
                  <a:cubicBezTo>
                    <a:pt x="20056" y="12055"/>
                    <a:pt x="20073" y="12064"/>
                    <a:pt x="20085" y="12064"/>
                  </a:cubicBezTo>
                  <a:cubicBezTo>
                    <a:pt x="20091" y="12064"/>
                    <a:pt x="20095" y="12062"/>
                    <a:pt x="20099" y="12059"/>
                  </a:cubicBezTo>
                  <a:cubicBezTo>
                    <a:pt x="20123" y="12082"/>
                    <a:pt x="20146" y="12106"/>
                    <a:pt x="20158" y="12118"/>
                  </a:cubicBezTo>
                  <a:cubicBezTo>
                    <a:pt x="18753" y="12904"/>
                    <a:pt x="17110" y="13059"/>
                    <a:pt x="15527" y="13190"/>
                  </a:cubicBezTo>
                  <a:cubicBezTo>
                    <a:pt x="14249" y="13307"/>
                    <a:pt x="12977" y="13342"/>
                    <a:pt x="11702" y="13342"/>
                  </a:cubicBezTo>
                  <a:cubicBezTo>
                    <a:pt x="11291" y="13342"/>
                    <a:pt x="10879" y="13338"/>
                    <a:pt x="10467" y="13333"/>
                  </a:cubicBezTo>
                  <a:cubicBezTo>
                    <a:pt x="7192" y="13297"/>
                    <a:pt x="3763" y="13333"/>
                    <a:pt x="549" y="12618"/>
                  </a:cubicBezTo>
                  <a:cubicBezTo>
                    <a:pt x="858" y="12213"/>
                    <a:pt x="1370" y="11916"/>
                    <a:pt x="1775" y="11630"/>
                  </a:cubicBezTo>
                  <a:cubicBezTo>
                    <a:pt x="1799" y="11654"/>
                    <a:pt x="1823" y="11678"/>
                    <a:pt x="1846" y="11690"/>
                  </a:cubicBezTo>
                  <a:cubicBezTo>
                    <a:pt x="4073" y="12477"/>
                    <a:pt x="6651" y="12588"/>
                    <a:pt x="9056" y="12588"/>
                  </a:cubicBezTo>
                  <a:cubicBezTo>
                    <a:pt x="9415" y="12588"/>
                    <a:pt x="9771" y="12586"/>
                    <a:pt x="10121" y="12582"/>
                  </a:cubicBezTo>
                  <a:cubicBezTo>
                    <a:pt x="11621" y="12571"/>
                    <a:pt x="13157" y="12547"/>
                    <a:pt x="14658" y="12380"/>
                  </a:cubicBezTo>
                  <a:cubicBezTo>
                    <a:pt x="15884" y="12249"/>
                    <a:pt x="17253" y="12166"/>
                    <a:pt x="18408" y="11737"/>
                  </a:cubicBezTo>
                  <a:cubicBezTo>
                    <a:pt x="18670" y="11642"/>
                    <a:pt x="18801" y="11535"/>
                    <a:pt x="18860" y="11404"/>
                  </a:cubicBezTo>
                  <a:close/>
                  <a:moveTo>
                    <a:pt x="20254" y="12237"/>
                  </a:moveTo>
                  <a:cubicBezTo>
                    <a:pt x="20337" y="12368"/>
                    <a:pt x="20373" y="12535"/>
                    <a:pt x="20384" y="12797"/>
                  </a:cubicBezTo>
                  <a:cubicBezTo>
                    <a:pt x="19873" y="13190"/>
                    <a:pt x="19182" y="13297"/>
                    <a:pt x="18575" y="13487"/>
                  </a:cubicBezTo>
                  <a:cubicBezTo>
                    <a:pt x="18051" y="13642"/>
                    <a:pt x="17551" y="13761"/>
                    <a:pt x="17015" y="13845"/>
                  </a:cubicBezTo>
                  <a:cubicBezTo>
                    <a:pt x="16991" y="13845"/>
                    <a:pt x="16991" y="13868"/>
                    <a:pt x="17015" y="13868"/>
                  </a:cubicBezTo>
                  <a:cubicBezTo>
                    <a:pt x="18170" y="13761"/>
                    <a:pt x="19301" y="13523"/>
                    <a:pt x="20384" y="13130"/>
                  </a:cubicBezTo>
                  <a:lnTo>
                    <a:pt x="20384" y="13130"/>
                  </a:lnTo>
                  <a:cubicBezTo>
                    <a:pt x="20361" y="13535"/>
                    <a:pt x="20230" y="13785"/>
                    <a:pt x="19789" y="14035"/>
                  </a:cubicBezTo>
                  <a:cubicBezTo>
                    <a:pt x="19611" y="14130"/>
                    <a:pt x="19301" y="14154"/>
                    <a:pt x="19099" y="14190"/>
                  </a:cubicBezTo>
                  <a:cubicBezTo>
                    <a:pt x="18468" y="14309"/>
                    <a:pt x="17813" y="14356"/>
                    <a:pt x="17170" y="14404"/>
                  </a:cubicBezTo>
                  <a:cubicBezTo>
                    <a:pt x="15039" y="14571"/>
                    <a:pt x="12895" y="14726"/>
                    <a:pt x="10752" y="14833"/>
                  </a:cubicBezTo>
                  <a:cubicBezTo>
                    <a:pt x="9725" y="14881"/>
                    <a:pt x="8697" y="14918"/>
                    <a:pt x="7671" y="14918"/>
                  </a:cubicBezTo>
                  <a:cubicBezTo>
                    <a:pt x="6688" y="14918"/>
                    <a:pt x="5706" y="14884"/>
                    <a:pt x="4728" y="14797"/>
                  </a:cubicBezTo>
                  <a:cubicBezTo>
                    <a:pt x="3561" y="14702"/>
                    <a:pt x="2406" y="14523"/>
                    <a:pt x="1287" y="14237"/>
                  </a:cubicBezTo>
                  <a:cubicBezTo>
                    <a:pt x="858" y="14130"/>
                    <a:pt x="525" y="14071"/>
                    <a:pt x="370" y="13749"/>
                  </a:cubicBezTo>
                  <a:lnTo>
                    <a:pt x="370" y="13749"/>
                  </a:lnTo>
                  <a:cubicBezTo>
                    <a:pt x="1524" y="14113"/>
                    <a:pt x="2742" y="14386"/>
                    <a:pt x="3959" y="14386"/>
                  </a:cubicBezTo>
                  <a:cubicBezTo>
                    <a:pt x="4136" y="14386"/>
                    <a:pt x="4313" y="14380"/>
                    <a:pt x="4490" y="14368"/>
                  </a:cubicBezTo>
                  <a:cubicBezTo>
                    <a:pt x="4502" y="14368"/>
                    <a:pt x="4502" y="14356"/>
                    <a:pt x="4490" y="14356"/>
                  </a:cubicBezTo>
                  <a:cubicBezTo>
                    <a:pt x="3061" y="14202"/>
                    <a:pt x="1692" y="14023"/>
                    <a:pt x="322" y="13583"/>
                  </a:cubicBezTo>
                  <a:cubicBezTo>
                    <a:pt x="311" y="13547"/>
                    <a:pt x="311" y="13511"/>
                    <a:pt x="299" y="13475"/>
                  </a:cubicBezTo>
                  <a:cubicBezTo>
                    <a:pt x="287" y="13356"/>
                    <a:pt x="287" y="13249"/>
                    <a:pt x="311" y="13142"/>
                  </a:cubicBezTo>
                  <a:cubicBezTo>
                    <a:pt x="1275" y="13654"/>
                    <a:pt x="2549" y="13714"/>
                    <a:pt x="3620" y="13773"/>
                  </a:cubicBezTo>
                  <a:cubicBezTo>
                    <a:pt x="3632" y="13773"/>
                    <a:pt x="3632" y="13749"/>
                    <a:pt x="3620" y="13749"/>
                  </a:cubicBezTo>
                  <a:cubicBezTo>
                    <a:pt x="2501" y="13606"/>
                    <a:pt x="1442" y="13178"/>
                    <a:pt x="334" y="13023"/>
                  </a:cubicBezTo>
                  <a:cubicBezTo>
                    <a:pt x="370" y="12940"/>
                    <a:pt x="394" y="12868"/>
                    <a:pt x="442" y="12785"/>
                  </a:cubicBezTo>
                  <a:cubicBezTo>
                    <a:pt x="3787" y="13690"/>
                    <a:pt x="7395" y="13630"/>
                    <a:pt x="10836" y="13642"/>
                  </a:cubicBezTo>
                  <a:cubicBezTo>
                    <a:pt x="12645" y="13642"/>
                    <a:pt x="14467" y="13559"/>
                    <a:pt x="16265" y="13344"/>
                  </a:cubicBezTo>
                  <a:cubicBezTo>
                    <a:pt x="17634" y="13178"/>
                    <a:pt x="19087" y="13023"/>
                    <a:pt x="20254" y="12237"/>
                  </a:cubicBezTo>
                  <a:close/>
                  <a:moveTo>
                    <a:pt x="10669" y="0"/>
                  </a:moveTo>
                  <a:cubicBezTo>
                    <a:pt x="9615" y="0"/>
                    <a:pt x="8546" y="56"/>
                    <a:pt x="7538" y="188"/>
                  </a:cubicBezTo>
                  <a:cubicBezTo>
                    <a:pt x="7538" y="188"/>
                    <a:pt x="7526" y="188"/>
                    <a:pt x="7526" y="200"/>
                  </a:cubicBezTo>
                  <a:cubicBezTo>
                    <a:pt x="7520" y="194"/>
                    <a:pt x="7514" y="191"/>
                    <a:pt x="7508" y="191"/>
                  </a:cubicBezTo>
                  <a:cubicBezTo>
                    <a:pt x="7502" y="191"/>
                    <a:pt x="7496" y="194"/>
                    <a:pt x="7490" y="200"/>
                  </a:cubicBezTo>
                  <a:cubicBezTo>
                    <a:pt x="7061" y="676"/>
                    <a:pt x="6764" y="1272"/>
                    <a:pt x="6549" y="1903"/>
                  </a:cubicBezTo>
                  <a:cubicBezTo>
                    <a:pt x="5728" y="2307"/>
                    <a:pt x="4740" y="2688"/>
                    <a:pt x="4061" y="3260"/>
                  </a:cubicBezTo>
                  <a:cubicBezTo>
                    <a:pt x="3811" y="3474"/>
                    <a:pt x="3668" y="3760"/>
                    <a:pt x="3561" y="4058"/>
                  </a:cubicBezTo>
                  <a:cubicBezTo>
                    <a:pt x="3275" y="4486"/>
                    <a:pt x="2847" y="4820"/>
                    <a:pt x="2597" y="5248"/>
                  </a:cubicBezTo>
                  <a:cubicBezTo>
                    <a:pt x="2394" y="5582"/>
                    <a:pt x="2406" y="6129"/>
                    <a:pt x="2347" y="6510"/>
                  </a:cubicBezTo>
                  <a:cubicBezTo>
                    <a:pt x="2144" y="7784"/>
                    <a:pt x="1858" y="9034"/>
                    <a:pt x="1549" y="10285"/>
                  </a:cubicBezTo>
                  <a:cubicBezTo>
                    <a:pt x="1537" y="10344"/>
                    <a:pt x="1561" y="10416"/>
                    <a:pt x="1620" y="10427"/>
                  </a:cubicBezTo>
                  <a:cubicBezTo>
                    <a:pt x="1751" y="10451"/>
                    <a:pt x="1882" y="10463"/>
                    <a:pt x="2013" y="10487"/>
                  </a:cubicBezTo>
                  <a:lnTo>
                    <a:pt x="1906" y="10904"/>
                  </a:lnTo>
                  <a:cubicBezTo>
                    <a:pt x="1894" y="10916"/>
                    <a:pt x="1894" y="10939"/>
                    <a:pt x="1894" y="10963"/>
                  </a:cubicBezTo>
                  <a:cubicBezTo>
                    <a:pt x="1846" y="11154"/>
                    <a:pt x="1799" y="11344"/>
                    <a:pt x="1751" y="11535"/>
                  </a:cubicBezTo>
                  <a:cubicBezTo>
                    <a:pt x="537" y="12166"/>
                    <a:pt x="1" y="12582"/>
                    <a:pt x="108" y="14071"/>
                  </a:cubicBezTo>
                  <a:cubicBezTo>
                    <a:pt x="108" y="14130"/>
                    <a:pt x="144" y="14166"/>
                    <a:pt x="191" y="14190"/>
                  </a:cubicBezTo>
                  <a:cubicBezTo>
                    <a:pt x="2561" y="14946"/>
                    <a:pt x="5034" y="15162"/>
                    <a:pt x="7515" y="15162"/>
                  </a:cubicBezTo>
                  <a:cubicBezTo>
                    <a:pt x="9136" y="15162"/>
                    <a:pt x="10760" y="15070"/>
                    <a:pt x="12360" y="14976"/>
                  </a:cubicBezTo>
                  <a:cubicBezTo>
                    <a:pt x="14384" y="14845"/>
                    <a:pt x="16444" y="14773"/>
                    <a:pt x="18444" y="14511"/>
                  </a:cubicBezTo>
                  <a:cubicBezTo>
                    <a:pt x="19015" y="14428"/>
                    <a:pt x="20146" y="14380"/>
                    <a:pt x="20539" y="13880"/>
                  </a:cubicBezTo>
                  <a:cubicBezTo>
                    <a:pt x="20885" y="13452"/>
                    <a:pt x="20611" y="12475"/>
                    <a:pt x="20575" y="11975"/>
                  </a:cubicBezTo>
                  <a:cubicBezTo>
                    <a:pt x="20575" y="11940"/>
                    <a:pt x="20539" y="11892"/>
                    <a:pt x="20492" y="11880"/>
                  </a:cubicBezTo>
                  <a:cubicBezTo>
                    <a:pt x="19896" y="11737"/>
                    <a:pt x="19396" y="11499"/>
                    <a:pt x="18908" y="11142"/>
                  </a:cubicBezTo>
                  <a:cubicBezTo>
                    <a:pt x="18884" y="10916"/>
                    <a:pt x="18777" y="10654"/>
                    <a:pt x="18682" y="10332"/>
                  </a:cubicBezTo>
                  <a:cubicBezTo>
                    <a:pt x="18944" y="10249"/>
                    <a:pt x="19194" y="10166"/>
                    <a:pt x="19277" y="9892"/>
                  </a:cubicBezTo>
                  <a:cubicBezTo>
                    <a:pt x="19492" y="9249"/>
                    <a:pt x="19063" y="7975"/>
                    <a:pt x="18932" y="7344"/>
                  </a:cubicBezTo>
                  <a:cubicBezTo>
                    <a:pt x="18610" y="5772"/>
                    <a:pt x="18301" y="4427"/>
                    <a:pt x="16896" y="3546"/>
                  </a:cubicBezTo>
                  <a:cubicBezTo>
                    <a:pt x="16813" y="3236"/>
                    <a:pt x="16777" y="2772"/>
                    <a:pt x="16527" y="2534"/>
                  </a:cubicBezTo>
                  <a:cubicBezTo>
                    <a:pt x="16265" y="2284"/>
                    <a:pt x="15670" y="2236"/>
                    <a:pt x="15348" y="2153"/>
                  </a:cubicBezTo>
                  <a:cubicBezTo>
                    <a:pt x="14622" y="1962"/>
                    <a:pt x="13896" y="1760"/>
                    <a:pt x="13181" y="1545"/>
                  </a:cubicBezTo>
                  <a:cubicBezTo>
                    <a:pt x="13015" y="1069"/>
                    <a:pt x="12788" y="593"/>
                    <a:pt x="12503" y="129"/>
                  </a:cubicBezTo>
                  <a:cubicBezTo>
                    <a:pt x="12485" y="102"/>
                    <a:pt x="12453" y="88"/>
                    <a:pt x="12429" y="88"/>
                  </a:cubicBezTo>
                  <a:cubicBezTo>
                    <a:pt x="12421" y="88"/>
                    <a:pt x="12413" y="90"/>
                    <a:pt x="12407" y="93"/>
                  </a:cubicBezTo>
                  <a:cubicBezTo>
                    <a:pt x="12395" y="69"/>
                    <a:pt x="12372" y="45"/>
                    <a:pt x="12336"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72"/>
            <p:cNvSpPr/>
            <p:nvPr/>
          </p:nvSpPr>
          <p:spPr>
            <a:xfrm>
              <a:off x="808125" y="1286175"/>
              <a:ext cx="30600" cy="234700"/>
            </a:xfrm>
            <a:custGeom>
              <a:rect b="b" l="l" r="r" t="t"/>
              <a:pathLst>
                <a:path extrusionOk="0" h="9388" w="1224">
                  <a:moveTo>
                    <a:pt x="1203" y="1"/>
                  </a:moveTo>
                  <a:cubicBezTo>
                    <a:pt x="1199" y="1"/>
                    <a:pt x="1195" y="2"/>
                    <a:pt x="1191" y="5"/>
                  </a:cubicBezTo>
                  <a:cubicBezTo>
                    <a:pt x="501" y="1220"/>
                    <a:pt x="370" y="2613"/>
                    <a:pt x="274" y="3982"/>
                  </a:cubicBezTo>
                  <a:cubicBezTo>
                    <a:pt x="167" y="5744"/>
                    <a:pt x="0" y="7542"/>
                    <a:pt x="24" y="9316"/>
                  </a:cubicBezTo>
                  <a:cubicBezTo>
                    <a:pt x="24" y="9364"/>
                    <a:pt x="57" y="9388"/>
                    <a:pt x="91" y="9388"/>
                  </a:cubicBezTo>
                  <a:cubicBezTo>
                    <a:pt x="125" y="9388"/>
                    <a:pt x="161" y="9364"/>
                    <a:pt x="167" y="9316"/>
                  </a:cubicBezTo>
                  <a:cubicBezTo>
                    <a:pt x="548" y="6197"/>
                    <a:pt x="286" y="3065"/>
                    <a:pt x="1215" y="17"/>
                  </a:cubicBezTo>
                  <a:cubicBezTo>
                    <a:pt x="1223" y="9"/>
                    <a:pt x="1214"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72"/>
            <p:cNvSpPr/>
            <p:nvPr/>
          </p:nvSpPr>
          <p:spPr>
            <a:xfrm>
              <a:off x="944450" y="1287500"/>
              <a:ext cx="26525" cy="229500"/>
            </a:xfrm>
            <a:custGeom>
              <a:rect b="b" l="l" r="r" t="t"/>
              <a:pathLst>
                <a:path extrusionOk="0" h="9180" w="1061">
                  <a:moveTo>
                    <a:pt x="24" y="0"/>
                  </a:moveTo>
                  <a:cubicBezTo>
                    <a:pt x="12" y="0"/>
                    <a:pt x="1" y="0"/>
                    <a:pt x="1" y="12"/>
                  </a:cubicBezTo>
                  <a:cubicBezTo>
                    <a:pt x="262" y="1500"/>
                    <a:pt x="596" y="2917"/>
                    <a:pt x="727" y="4441"/>
                  </a:cubicBezTo>
                  <a:cubicBezTo>
                    <a:pt x="846" y="6013"/>
                    <a:pt x="846" y="7584"/>
                    <a:pt x="965" y="9144"/>
                  </a:cubicBezTo>
                  <a:cubicBezTo>
                    <a:pt x="971" y="9168"/>
                    <a:pt x="992" y="9180"/>
                    <a:pt x="1011" y="9180"/>
                  </a:cubicBezTo>
                  <a:cubicBezTo>
                    <a:pt x="1030" y="9180"/>
                    <a:pt x="1048" y="9168"/>
                    <a:pt x="1048" y="9144"/>
                  </a:cubicBezTo>
                  <a:cubicBezTo>
                    <a:pt x="1060" y="7406"/>
                    <a:pt x="917" y="5656"/>
                    <a:pt x="834" y="3917"/>
                  </a:cubicBezTo>
                  <a:cubicBezTo>
                    <a:pt x="774" y="2655"/>
                    <a:pt x="739" y="1095"/>
                    <a:pt x="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72"/>
            <p:cNvSpPr/>
            <p:nvPr/>
          </p:nvSpPr>
          <p:spPr>
            <a:xfrm>
              <a:off x="742500" y="1343975"/>
              <a:ext cx="44725" cy="27050"/>
            </a:xfrm>
            <a:custGeom>
              <a:rect b="b" l="l" r="r" t="t"/>
              <a:pathLst>
                <a:path extrusionOk="0" h="1082" w="1789">
                  <a:moveTo>
                    <a:pt x="1766" y="1"/>
                  </a:moveTo>
                  <a:cubicBezTo>
                    <a:pt x="1763" y="1"/>
                    <a:pt x="1760" y="2"/>
                    <a:pt x="1756" y="3"/>
                  </a:cubicBezTo>
                  <a:cubicBezTo>
                    <a:pt x="1459" y="134"/>
                    <a:pt x="1161" y="301"/>
                    <a:pt x="875" y="468"/>
                  </a:cubicBezTo>
                  <a:cubicBezTo>
                    <a:pt x="590" y="634"/>
                    <a:pt x="280" y="789"/>
                    <a:pt x="30" y="1015"/>
                  </a:cubicBezTo>
                  <a:cubicBezTo>
                    <a:pt x="1" y="1044"/>
                    <a:pt x="27" y="1081"/>
                    <a:pt x="63" y="1081"/>
                  </a:cubicBezTo>
                  <a:cubicBezTo>
                    <a:pt x="72" y="1081"/>
                    <a:pt x="81" y="1079"/>
                    <a:pt x="89" y="1075"/>
                  </a:cubicBezTo>
                  <a:cubicBezTo>
                    <a:pt x="387" y="944"/>
                    <a:pt x="649" y="718"/>
                    <a:pt x="923" y="551"/>
                  </a:cubicBezTo>
                  <a:cubicBezTo>
                    <a:pt x="1209" y="372"/>
                    <a:pt x="1506" y="218"/>
                    <a:pt x="1768" y="27"/>
                  </a:cubicBezTo>
                  <a:cubicBezTo>
                    <a:pt x="1789" y="27"/>
                    <a:pt x="1783" y="1"/>
                    <a:pt x="17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72"/>
            <p:cNvSpPr/>
            <p:nvPr/>
          </p:nvSpPr>
          <p:spPr>
            <a:xfrm>
              <a:off x="984325" y="1327075"/>
              <a:ext cx="63425" cy="17900"/>
            </a:xfrm>
            <a:custGeom>
              <a:rect b="b" l="l" r="r" t="t"/>
              <a:pathLst>
                <a:path extrusionOk="0" h="716" w="2537">
                  <a:moveTo>
                    <a:pt x="37" y="1"/>
                  </a:moveTo>
                  <a:cubicBezTo>
                    <a:pt x="13" y="1"/>
                    <a:pt x="1" y="36"/>
                    <a:pt x="25" y="48"/>
                  </a:cubicBezTo>
                  <a:cubicBezTo>
                    <a:pt x="799" y="322"/>
                    <a:pt x="1644" y="620"/>
                    <a:pt x="2466" y="715"/>
                  </a:cubicBezTo>
                  <a:cubicBezTo>
                    <a:pt x="2469" y="716"/>
                    <a:pt x="2473" y="716"/>
                    <a:pt x="2476" y="716"/>
                  </a:cubicBezTo>
                  <a:cubicBezTo>
                    <a:pt x="2537" y="716"/>
                    <a:pt x="2534" y="619"/>
                    <a:pt x="2477" y="596"/>
                  </a:cubicBezTo>
                  <a:cubicBezTo>
                    <a:pt x="1727" y="286"/>
                    <a:pt x="846" y="144"/>
                    <a:pt x="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72"/>
            <p:cNvSpPr/>
            <p:nvPr/>
          </p:nvSpPr>
          <p:spPr>
            <a:xfrm>
              <a:off x="1051000" y="1370050"/>
              <a:ext cx="14925" cy="69750"/>
            </a:xfrm>
            <a:custGeom>
              <a:rect b="b" l="l" r="r" t="t"/>
              <a:pathLst>
                <a:path extrusionOk="0" h="2790" w="597">
                  <a:moveTo>
                    <a:pt x="16" y="0"/>
                  </a:moveTo>
                  <a:cubicBezTo>
                    <a:pt x="9" y="0"/>
                    <a:pt x="1" y="6"/>
                    <a:pt x="1" y="20"/>
                  </a:cubicBezTo>
                  <a:cubicBezTo>
                    <a:pt x="144" y="925"/>
                    <a:pt x="311" y="1865"/>
                    <a:pt x="513" y="2758"/>
                  </a:cubicBezTo>
                  <a:cubicBezTo>
                    <a:pt x="518" y="2781"/>
                    <a:pt x="537" y="2790"/>
                    <a:pt x="555" y="2790"/>
                  </a:cubicBezTo>
                  <a:cubicBezTo>
                    <a:pt x="576" y="2790"/>
                    <a:pt x="596" y="2778"/>
                    <a:pt x="596" y="2758"/>
                  </a:cubicBezTo>
                  <a:cubicBezTo>
                    <a:pt x="501" y="1842"/>
                    <a:pt x="299" y="889"/>
                    <a:pt x="25" y="8"/>
                  </a:cubicBezTo>
                  <a:cubicBezTo>
                    <a:pt x="25" y="3"/>
                    <a:pt x="21" y="0"/>
                    <a:pt x="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72"/>
            <p:cNvSpPr/>
            <p:nvPr/>
          </p:nvSpPr>
          <p:spPr>
            <a:xfrm>
              <a:off x="1068700" y="1462775"/>
              <a:ext cx="4375" cy="19650"/>
            </a:xfrm>
            <a:custGeom>
              <a:rect b="b" l="l" r="r" t="t"/>
              <a:pathLst>
                <a:path extrusionOk="0" h="786" w="175">
                  <a:moveTo>
                    <a:pt x="18" y="0"/>
                  </a:moveTo>
                  <a:cubicBezTo>
                    <a:pt x="9" y="0"/>
                    <a:pt x="0" y="7"/>
                    <a:pt x="7" y="14"/>
                  </a:cubicBezTo>
                  <a:cubicBezTo>
                    <a:pt x="31" y="264"/>
                    <a:pt x="67" y="514"/>
                    <a:pt x="115" y="764"/>
                  </a:cubicBezTo>
                  <a:cubicBezTo>
                    <a:pt x="119" y="779"/>
                    <a:pt x="131" y="785"/>
                    <a:pt x="142" y="785"/>
                  </a:cubicBezTo>
                  <a:cubicBezTo>
                    <a:pt x="158" y="785"/>
                    <a:pt x="174" y="773"/>
                    <a:pt x="174" y="752"/>
                  </a:cubicBezTo>
                  <a:cubicBezTo>
                    <a:pt x="138" y="502"/>
                    <a:pt x="79" y="252"/>
                    <a:pt x="31" y="14"/>
                  </a:cubicBezTo>
                  <a:cubicBezTo>
                    <a:pt x="31" y="4"/>
                    <a:pt x="25" y="0"/>
                    <a:pt x="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72"/>
            <p:cNvSpPr/>
            <p:nvPr/>
          </p:nvSpPr>
          <p:spPr>
            <a:xfrm>
              <a:off x="722700" y="1385275"/>
              <a:ext cx="26800" cy="101325"/>
            </a:xfrm>
            <a:custGeom>
              <a:rect b="b" l="l" r="r" t="t"/>
              <a:pathLst>
                <a:path extrusionOk="0" h="4053" w="1072">
                  <a:moveTo>
                    <a:pt x="1059" y="0"/>
                  </a:moveTo>
                  <a:cubicBezTo>
                    <a:pt x="1051" y="0"/>
                    <a:pt x="1042" y="6"/>
                    <a:pt x="1036" y="18"/>
                  </a:cubicBezTo>
                  <a:cubicBezTo>
                    <a:pt x="881" y="721"/>
                    <a:pt x="727" y="1435"/>
                    <a:pt x="524" y="2137"/>
                  </a:cubicBezTo>
                  <a:cubicBezTo>
                    <a:pt x="358" y="2745"/>
                    <a:pt x="84" y="3352"/>
                    <a:pt x="0" y="3983"/>
                  </a:cubicBezTo>
                  <a:cubicBezTo>
                    <a:pt x="0" y="4027"/>
                    <a:pt x="40" y="4052"/>
                    <a:pt x="77" y="4052"/>
                  </a:cubicBezTo>
                  <a:cubicBezTo>
                    <a:pt x="100" y="4052"/>
                    <a:pt x="122" y="4042"/>
                    <a:pt x="131" y="4019"/>
                  </a:cubicBezTo>
                  <a:cubicBezTo>
                    <a:pt x="774" y="2899"/>
                    <a:pt x="929" y="1292"/>
                    <a:pt x="1072" y="18"/>
                  </a:cubicBezTo>
                  <a:cubicBezTo>
                    <a:pt x="1072" y="6"/>
                    <a:pt x="1066" y="0"/>
                    <a:pt x="10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72"/>
            <p:cNvSpPr/>
            <p:nvPr/>
          </p:nvSpPr>
          <p:spPr>
            <a:xfrm>
              <a:off x="736975" y="1526600"/>
              <a:ext cx="5275" cy="23025"/>
            </a:xfrm>
            <a:custGeom>
              <a:rect b="b" l="l" r="r" t="t"/>
              <a:pathLst>
                <a:path extrusionOk="0" h="921" w="211">
                  <a:moveTo>
                    <a:pt x="190" y="1"/>
                  </a:moveTo>
                  <a:cubicBezTo>
                    <a:pt x="182" y="1"/>
                    <a:pt x="172" y="4"/>
                    <a:pt x="168" y="9"/>
                  </a:cubicBezTo>
                  <a:cubicBezTo>
                    <a:pt x="120" y="294"/>
                    <a:pt x="37" y="592"/>
                    <a:pt x="1" y="878"/>
                  </a:cubicBezTo>
                  <a:cubicBezTo>
                    <a:pt x="1" y="905"/>
                    <a:pt x="27" y="920"/>
                    <a:pt x="52" y="920"/>
                  </a:cubicBezTo>
                  <a:cubicBezTo>
                    <a:pt x="72" y="920"/>
                    <a:pt x="91" y="911"/>
                    <a:pt x="96" y="890"/>
                  </a:cubicBezTo>
                  <a:cubicBezTo>
                    <a:pt x="156" y="604"/>
                    <a:pt x="168" y="306"/>
                    <a:pt x="203" y="21"/>
                  </a:cubicBezTo>
                  <a:cubicBezTo>
                    <a:pt x="210" y="7"/>
                    <a:pt x="201"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72"/>
            <p:cNvSpPr/>
            <p:nvPr/>
          </p:nvSpPr>
          <p:spPr>
            <a:xfrm>
              <a:off x="1046850" y="1525300"/>
              <a:ext cx="4175" cy="18675"/>
            </a:xfrm>
            <a:custGeom>
              <a:rect b="b" l="l" r="r" t="t"/>
              <a:pathLst>
                <a:path extrusionOk="0" h="747" w="167">
                  <a:moveTo>
                    <a:pt x="27" y="0"/>
                  </a:moveTo>
                  <a:cubicBezTo>
                    <a:pt x="14" y="0"/>
                    <a:pt x="0" y="10"/>
                    <a:pt x="0" y="25"/>
                  </a:cubicBezTo>
                  <a:cubicBezTo>
                    <a:pt x="0" y="239"/>
                    <a:pt x="24" y="513"/>
                    <a:pt x="84" y="716"/>
                  </a:cubicBezTo>
                  <a:cubicBezTo>
                    <a:pt x="89" y="738"/>
                    <a:pt x="105" y="747"/>
                    <a:pt x="120" y="747"/>
                  </a:cubicBezTo>
                  <a:cubicBezTo>
                    <a:pt x="138" y="747"/>
                    <a:pt x="155" y="735"/>
                    <a:pt x="155" y="716"/>
                  </a:cubicBezTo>
                  <a:cubicBezTo>
                    <a:pt x="167" y="489"/>
                    <a:pt x="107" y="227"/>
                    <a:pt x="48" y="13"/>
                  </a:cubicBezTo>
                  <a:cubicBezTo>
                    <a:pt x="43" y="4"/>
                    <a:pt x="35" y="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35" name="Google Shape;1135;p72"/>
          <p:cNvGrpSpPr/>
          <p:nvPr/>
        </p:nvGrpSpPr>
        <p:grpSpPr>
          <a:xfrm>
            <a:off x="-772686" y="1120345"/>
            <a:ext cx="1486085" cy="987166"/>
            <a:chOff x="645600" y="1820875"/>
            <a:chExt cx="999250" cy="663775"/>
          </a:xfrm>
        </p:grpSpPr>
        <p:sp>
          <p:nvSpPr>
            <p:cNvPr id="1136" name="Google Shape;1136;p72"/>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72"/>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72"/>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72"/>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72"/>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72"/>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72"/>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72"/>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72"/>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72"/>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72"/>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72"/>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8" name="Google Shape;1148;p72"/>
          <p:cNvSpPr/>
          <p:nvPr/>
        </p:nvSpPr>
        <p:spPr>
          <a:xfrm rot="10800000">
            <a:off x="1118268" y="186412"/>
            <a:ext cx="88451" cy="316960"/>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49" name="Google Shape;1149;p72"/>
          <p:cNvGrpSpPr/>
          <p:nvPr/>
        </p:nvGrpSpPr>
        <p:grpSpPr>
          <a:xfrm>
            <a:off x="8614234" y="3486678"/>
            <a:ext cx="644716" cy="1083982"/>
            <a:chOff x="3399525" y="1761525"/>
            <a:chExt cx="405125" cy="681150"/>
          </a:xfrm>
        </p:grpSpPr>
        <p:sp>
          <p:nvSpPr>
            <p:cNvPr id="1150" name="Google Shape;1150;p72"/>
            <p:cNvSpPr/>
            <p:nvPr/>
          </p:nvSpPr>
          <p:spPr>
            <a:xfrm>
              <a:off x="3584375" y="2003200"/>
              <a:ext cx="16075" cy="399625"/>
            </a:xfrm>
            <a:custGeom>
              <a:rect b="b" l="l" r="r" t="t"/>
              <a:pathLst>
                <a:path extrusionOk="0" h="15985" w="643">
                  <a:moveTo>
                    <a:pt x="220" y="1"/>
                  </a:moveTo>
                  <a:cubicBezTo>
                    <a:pt x="211" y="1"/>
                    <a:pt x="202" y="7"/>
                    <a:pt x="202" y="18"/>
                  </a:cubicBezTo>
                  <a:cubicBezTo>
                    <a:pt x="60" y="5305"/>
                    <a:pt x="12" y="10627"/>
                    <a:pt x="0" y="15913"/>
                  </a:cubicBezTo>
                  <a:cubicBezTo>
                    <a:pt x="0" y="15961"/>
                    <a:pt x="33" y="15985"/>
                    <a:pt x="67" y="15985"/>
                  </a:cubicBezTo>
                  <a:cubicBezTo>
                    <a:pt x="101" y="15985"/>
                    <a:pt x="137" y="15961"/>
                    <a:pt x="143" y="15913"/>
                  </a:cubicBezTo>
                  <a:cubicBezTo>
                    <a:pt x="583" y="10686"/>
                    <a:pt x="643" y="5245"/>
                    <a:pt x="238" y="18"/>
                  </a:cubicBezTo>
                  <a:cubicBezTo>
                    <a:pt x="238" y="7"/>
                    <a:pt x="229" y="1"/>
                    <a:pt x="2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72"/>
            <p:cNvSpPr/>
            <p:nvPr/>
          </p:nvSpPr>
          <p:spPr>
            <a:xfrm>
              <a:off x="3606100" y="2353875"/>
              <a:ext cx="5075" cy="34625"/>
            </a:xfrm>
            <a:custGeom>
              <a:rect b="b" l="l" r="r" t="t"/>
              <a:pathLst>
                <a:path extrusionOk="0" h="1385" w="203">
                  <a:moveTo>
                    <a:pt x="34" y="0"/>
                  </a:moveTo>
                  <a:cubicBezTo>
                    <a:pt x="18" y="0"/>
                    <a:pt x="0" y="9"/>
                    <a:pt x="0" y="29"/>
                  </a:cubicBezTo>
                  <a:cubicBezTo>
                    <a:pt x="48" y="469"/>
                    <a:pt x="24" y="898"/>
                    <a:pt x="36" y="1327"/>
                  </a:cubicBezTo>
                  <a:cubicBezTo>
                    <a:pt x="36" y="1367"/>
                    <a:pt x="61" y="1385"/>
                    <a:pt x="86" y="1385"/>
                  </a:cubicBezTo>
                  <a:cubicBezTo>
                    <a:pt x="114" y="1385"/>
                    <a:pt x="143" y="1364"/>
                    <a:pt x="143" y="1327"/>
                  </a:cubicBezTo>
                  <a:cubicBezTo>
                    <a:pt x="203" y="898"/>
                    <a:pt x="131" y="446"/>
                    <a:pt x="60" y="17"/>
                  </a:cubicBezTo>
                  <a:cubicBezTo>
                    <a:pt x="60" y="6"/>
                    <a:pt x="48" y="0"/>
                    <a:pt x="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72"/>
            <p:cNvSpPr/>
            <p:nvPr/>
          </p:nvSpPr>
          <p:spPr>
            <a:xfrm>
              <a:off x="3615025" y="2199800"/>
              <a:ext cx="9850" cy="59150"/>
            </a:xfrm>
            <a:custGeom>
              <a:rect b="b" l="l" r="r" t="t"/>
              <a:pathLst>
                <a:path extrusionOk="0" h="2366" w="394">
                  <a:moveTo>
                    <a:pt x="84" y="1"/>
                  </a:moveTo>
                  <a:cubicBezTo>
                    <a:pt x="0" y="370"/>
                    <a:pt x="60" y="775"/>
                    <a:pt x="84" y="1156"/>
                  </a:cubicBezTo>
                  <a:cubicBezTo>
                    <a:pt x="108" y="1537"/>
                    <a:pt x="108" y="1941"/>
                    <a:pt x="203" y="2322"/>
                  </a:cubicBezTo>
                  <a:cubicBezTo>
                    <a:pt x="213" y="2352"/>
                    <a:pt x="237" y="2366"/>
                    <a:pt x="263" y="2366"/>
                  </a:cubicBezTo>
                  <a:cubicBezTo>
                    <a:pt x="300" y="2366"/>
                    <a:pt x="339" y="2340"/>
                    <a:pt x="346" y="2299"/>
                  </a:cubicBezTo>
                  <a:cubicBezTo>
                    <a:pt x="393" y="1870"/>
                    <a:pt x="310" y="1406"/>
                    <a:pt x="262" y="977"/>
                  </a:cubicBezTo>
                  <a:cubicBezTo>
                    <a:pt x="239" y="656"/>
                    <a:pt x="227" y="310"/>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72"/>
            <p:cNvSpPr/>
            <p:nvPr/>
          </p:nvSpPr>
          <p:spPr>
            <a:xfrm>
              <a:off x="3626325" y="2348000"/>
              <a:ext cx="4500" cy="28425"/>
            </a:xfrm>
            <a:custGeom>
              <a:rect b="b" l="l" r="r" t="t"/>
              <a:pathLst>
                <a:path extrusionOk="0" h="1137" w="180">
                  <a:moveTo>
                    <a:pt x="25" y="1"/>
                  </a:moveTo>
                  <a:cubicBezTo>
                    <a:pt x="14" y="1"/>
                    <a:pt x="1" y="11"/>
                    <a:pt x="1" y="26"/>
                  </a:cubicBezTo>
                  <a:cubicBezTo>
                    <a:pt x="60" y="383"/>
                    <a:pt x="37" y="716"/>
                    <a:pt x="25" y="1074"/>
                  </a:cubicBezTo>
                  <a:cubicBezTo>
                    <a:pt x="19" y="1115"/>
                    <a:pt x="48" y="1136"/>
                    <a:pt x="80" y="1136"/>
                  </a:cubicBezTo>
                  <a:cubicBezTo>
                    <a:pt x="111" y="1136"/>
                    <a:pt x="144" y="1115"/>
                    <a:pt x="144" y="1074"/>
                  </a:cubicBezTo>
                  <a:cubicBezTo>
                    <a:pt x="179" y="716"/>
                    <a:pt x="120" y="359"/>
                    <a:pt x="37" y="14"/>
                  </a:cubicBezTo>
                  <a:cubicBezTo>
                    <a:pt x="37" y="5"/>
                    <a:pt x="31"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72"/>
            <p:cNvSpPr/>
            <p:nvPr/>
          </p:nvSpPr>
          <p:spPr>
            <a:xfrm>
              <a:off x="3607875" y="2004100"/>
              <a:ext cx="3900" cy="41025"/>
            </a:xfrm>
            <a:custGeom>
              <a:rect b="b" l="l" r="r" t="t"/>
              <a:pathLst>
                <a:path extrusionOk="0" h="1641" w="156">
                  <a:moveTo>
                    <a:pt x="74" y="0"/>
                  </a:moveTo>
                  <a:cubicBezTo>
                    <a:pt x="66" y="0"/>
                    <a:pt x="60" y="6"/>
                    <a:pt x="60" y="18"/>
                  </a:cubicBezTo>
                  <a:cubicBezTo>
                    <a:pt x="1" y="244"/>
                    <a:pt x="13" y="494"/>
                    <a:pt x="13" y="733"/>
                  </a:cubicBezTo>
                  <a:cubicBezTo>
                    <a:pt x="13" y="816"/>
                    <a:pt x="13" y="887"/>
                    <a:pt x="1" y="971"/>
                  </a:cubicBezTo>
                  <a:lnTo>
                    <a:pt x="1" y="1578"/>
                  </a:lnTo>
                  <a:cubicBezTo>
                    <a:pt x="1" y="1620"/>
                    <a:pt x="33" y="1640"/>
                    <a:pt x="66" y="1640"/>
                  </a:cubicBezTo>
                  <a:cubicBezTo>
                    <a:pt x="99" y="1640"/>
                    <a:pt x="132" y="1620"/>
                    <a:pt x="132" y="1578"/>
                  </a:cubicBezTo>
                  <a:cubicBezTo>
                    <a:pt x="132" y="1304"/>
                    <a:pt x="132" y="1018"/>
                    <a:pt x="132" y="733"/>
                  </a:cubicBezTo>
                  <a:cubicBezTo>
                    <a:pt x="120" y="494"/>
                    <a:pt x="155" y="244"/>
                    <a:pt x="96" y="18"/>
                  </a:cubicBezTo>
                  <a:cubicBezTo>
                    <a:pt x="90" y="6"/>
                    <a:pt x="81" y="0"/>
                    <a:pt x="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72"/>
            <p:cNvSpPr/>
            <p:nvPr/>
          </p:nvSpPr>
          <p:spPr>
            <a:xfrm>
              <a:off x="3399525" y="1765100"/>
              <a:ext cx="70575" cy="125325"/>
            </a:xfrm>
            <a:custGeom>
              <a:rect b="b" l="l" r="r" t="t"/>
              <a:pathLst>
                <a:path extrusionOk="0" h="5013" w="2823">
                  <a:moveTo>
                    <a:pt x="1068" y="1"/>
                  </a:moveTo>
                  <a:cubicBezTo>
                    <a:pt x="848" y="1"/>
                    <a:pt x="633" y="2"/>
                    <a:pt x="441" y="6"/>
                  </a:cubicBezTo>
                  <a:cubicBezTo>
                    <a:pt x="227" y="18"/>
                    <a:pt x="60" y="184"/>
                    <a:pt x="60" y="399"/>
                  </a:cubicBezTo>
                  <a:cubicBezTo>
                    <a:pt x="48" y="1434"/>
                    <a:pt x="60" y="2470"/>
                    <a:pt x="107" y="3506"/>
                  </a:cubicBezTo>
                  <a:cubicBezTo>
                    <a:pt x="131" y="3839"/>
                    <a:pt x="0" y="4685"/>
                    <a:pt x="334" y="4899"/>
                  </a:cubicBezTo>
                  <a:cubicBezTo>
                    <a:pt x="438" y="4971"/>
                    <a:pt x="593" y="4989"/>
                    <a:pt x="755" y="4989"/>
                  </a:cubicBezTo>
                  <a:cubicBezTo>
                    <a:pt x="921" y="4989"/>
                    <a:pt x="1095" y="4969"/>
                    <a:pt x="1225" y="4969"/>
                  </a:cubicBezTo>
                  <a:cubicBezTo>
                    <a:pt x="1242" y="4969"/>
                    <a:pt x="1259" y="4970"/>
                    <a:pt x="1274" y="4971"/>
                  </a:cubicBezTo>
                  <a:cubicBezTo>
                    <a:pt x="1496" y="4977"/>
                    <a:pt x="1754" y="5013"/>
                    <a:pt x="2002" y="5013"/>
                  </a:cubicBezTo>
                  <a:cubicBezTo>
                    <a:pt x="2179" y="5013"/>
                    <a:pt x="2351" y="4994"/>
                    <a:pt x="2501" y="4935"/>
                  </a:cubicBezTo>
                  <a:cubicBezTo>
                    <a:pt x="2643" y="4875"/>
                    <a:pt x="2751" y="4792"/>
                    <a:pt x="2822" y="4709"/>
                  </a:cubicBezTo>
                  <a:cubicBezTo>
                    <a:pt x="2751" y="3423"/>
                    <a:pt x="2715" y="1053"/>
                    <a:pt x="2715" y="279"/>
                  </a:cubicBezTo>
                  <a:cubicBezTo>
                    <a:pt x="2715" y="148"/>
                    <a:pt x="2608" y="29"/>
                    <a:pt x="2465" y="18"/>
                  </a:cubicBezTo>
                  <a:cubicBezTo>
                    <a:pt x="2153" y="9"/>
                    <a:pt x="1598" y="1"/>
                    <a:pt x="10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72"/>
            <p:cNvSpPr/>
            <p:nvPr/>
          </p:nvSpPr>
          <p:spPr>
            <a:xfrm>
              <a:off x="3473925" y="1761525"/>
              <a:ext cx="330725" cy="681150"/>
            </a:xfrm>
            <a:custGeom>
              <a:rect b="b" l="l" r="r" t="t"/>
              <a:pathLst>
                <a:path extrusionOk="0" h="27246" w="13229">
                  <a:moveTo>
                    <a:pt x="6030" y="420"/>
                  </a:moveTo>
                  <a:cubicBezTo>
                    <a:pt x="6492" y="420"/>
                    <a:pt x="6955" y="429"/>
                    <a:pt x="7418" y="446"/>
                  </a:cubicBezTo>
                  <a:cubicBezTo>
                    <a:pt x="8919" y="518"/>
                    <a:pt x="10764" y="422"/>
                    <a:pt x="11919" y="1530"/>
                  </a:cubicBezTo>
                  <a:cubicBezTo>
                    <a:pt x="11929" y="1539"/>
                    <a:pt x="11923" y="1557"/>
                    <a:pt x="11914" y="1557"/>
                  </a:cubicBezTo>
                  <a:cubicBezTo>
                    <a:pt x="11912" y="1557"/>
                    <a:pt x="11909" y="1556"/>
                    <a:pt x="11907" y="1554"/>
                  </a:cubicBezTo>
                  <a:cubicBezTo>
                    <a:pt x="10439" y="729"/>
                    <a:pt x="8540" y="471"/>
                    <a:pt x="6598" y="471"/>
                  </a:cubicBezTo>
                  <a:cubicBezTo>
                    <a:pt x="4556" y="471"/>
                    <a:pt x="2465" y="757"/>
                    <a:pt x="775" y="970"/>
                  </a:cubicBezTo>
                  <a:cubicBezTo>
                    <a:pt x="772" y="971"/>
                    <a:pt x="769" y="971"/>
                    <a:pt x="766" y="971"/>
                  </a:cubicBezTo>
                  <a:cubicBezTo>
                    <a:pt x="678" y="971"/>
                    <a:pt x="659" y="803"/>
                    <a:pt x="751" y="792"/>
                  </a:cubicBezTo>
                  <a:cubicBezTo>
                    <a:pt x="2507" y="546"/>
                    <a:pt x="4263" y="420"/>
                    <a:pt x="6030" y="420"/>
                  </a:cubicBezTo>
                  <a:close/>
                  <a:moveTo>
                    <a:pt x="3180" y="6054"/>
                  </a:moveTo>
                  <a:lnTo>
                    <a:pt x="3180" y="6054"/>
                  </a:lnTo>
                  <a:cubicBezTo>
                    <a:pt x="3287" y="6090"/>
                    <a:pt x="3418" y="6114"/>
                    <a:pt x="3561" y="6137"/>
                  </a:cubicBezTo>
                  <a:cubicBezTo>
                    <a:pt x="4107" y="6235"/>
                    <a:pt x="4780" y="6308"/>
                    <a:pt x="5421" y="6308"/>
                  </a:cubicBezTo>
                  <a:cubicBezTo>
                    <a:pt x="5800" y="6308"/>
                    <a:pt x="6167" y="6283"/>
                    <a:pt x="6490" y="6221"/>
                  </a:cubicBezTo>
                  <a:cubicBezTo>
                    <a:pt x="6621" y="6197"/>
                    <a:pt x="6752" y="6149"/>
                    <a:pt x="6871" y="6102"/>
                  </a:cubicBezTo>
                  <a:cubicBezTo>
                    <a:pt x="6883" y="6197"/>
                    <a:pt x="6895" y="6304"/>
                    <a:pt x="6906" y="6411"/>
                  </a:cubicBezTo>
                  <a:cubicBezTo>
                    <a:pt x="6680" y="6518"/>
                    <a:pt x="6454" y="6626"/>
                    <a:pt x="6216" y="6685"/>
                  </a:cubicBezTo>
                  <a:cubicBezTo>
                    <a:pt x="5978" y="6733"/>
                    <a:pt x="5728" y="6768"/>
                    <a:pt x="5502" y="6816"/>
                  </a:cubicBezTo>
                  <a:cubicBezTo>
                    <a:pt x="5478" y="6816"/>
                    <a:pt x="5490" y="6840"/>
                    <a:pt x="5502" y="6840"/>
                  </a:cubicBezTo>
                  <a:cubicBezTo>
                    <a:pt x="5587" y="6846"/>
                    <a:pt x="5673" y="6849"/>
                    <a:pt x="5760" y="6849"/>
                  </a:cubicBezTo>
                  <a:cubicBezTo>
                    <a:pt x="6148" y="6849"/>
                    <a:pt x="6551" y="6791"/>
                    <a:pt x="6930" y="6733"/>
                  </a:cubicBezTo>
                  <a:lnTo>
                    <a:pt x="6930" y="6733"/>
                  </a:lnTo>
                  <a:cubicBezTo>
                    <a:pt x="6930" y="6888"/>
                    <a:pt x="6930" y="7030"/>
                    <a:pt x="6895" y="7173"/>
                  </a:cubicBezTo>
                  <a:cubicBezTo>
                    <a:pt x="6895" y="7185"/>
                    <a:pt x="6883" y="7197"/>
                    <a:pt x="6883" y="7209"/>
                  </a:cubicBezTo>
                  <a:cubicBezTo>
                    <a:pt x="6656" y="7269"/>
                    <a:pt x="6442" y="7328"/>
                    <a:pt x="6204" y="7364"/>
                  </a:cubicBezTo>
                  <a:cubicBezTo>
                    <a:pt x="5930" y="7400"/>
                    <a:pt x="5656" y="7423"/>
                    <a:pt x="5371" y="7435"/>
                  </a:cubicBezTo>
                  <a:cubicBezTo>
                    <a:pt x="5347" y="7435"/>
                    <a:pt x="5347" y="7471"/>
                    <a:pt x="5371" y="7483"/>
                  </a:cubicBezTo>
                  <a:cubicBezTo>
                    <a:pt x="5508" y="7490"/>
                    <a:pt x="5649" y="7494"/>
                    <a:pt x="5792" y="7494"/>
                  </a:cubicBezTo>
                  <a:cubicBezTo>
                    <a:pt x="6123" y="7494"/>
                    <a:pt x="6464" y="7473"/>
                    <a:pt x="6787" y="7423"/>
                  </a:cubicBezTo>
                  <a:lnTo>
                    <a:pt x="6787" y="7423"/>
                  </a:lnTo>
                  <a:cubicBezTo>
                    <a:pt x="6442" y="7947"/>
                    <a:pt x="5490" y="7911"/>
                    <a:pt x="4942" y="7923"/>
                  </a:cubicBezTo>
                  <a:cubicBezTo>
                    <a:pt x="4825" y="7925"/>
                    <a:pt x="4711" y="7927"/>
                    <a:pt x="4601" y="7927"/>
                  </a:cubicBezTo>
                  <a:cubicBezTo>
                    <a:pt x="4003" y="7927"/>
                    <a:pt x="3514" y="7864"/>
                    <a:pt x="3263" y="7352"/>
                  </a:cubicBezTo>
                  <a:lnTo>
                    <a:pt x="3263" y="7352"/>
                  </a:lnTo>
                  <a:cubicBezTo>
                    <a:pt x="3416" y="7383"/>
                    <a:pt x="3573" y="7399"/>
                    <a:pt x="3732" y="7399"/>
                  </a:cubicBezTo>
                  <a:cubicBezTo>
                    <a:pt x="3933" y="7399"/>
                    <a:pt x="4136" y="7375"/>
                    <a:pt x="4335" y="7328"/>
                  </a:cubicBezTo>
                  <a:cubicBezTo>
                    <a:pt x="4347" y="7328"/>
                    <a:pt x="4347" y="7292"/>
                    <a:pt x="4323" y="7292"/>
                  </a:cubicBezTo>
                  <a:cubicBezTo>
                    <a:pt x="3942" y="7269"/>
                    <a:pt x="3561" y="7221"/>
                    <a:pt x="3192" y="7149"/>
                  </a:cubicBezTo>
                  <a:cubicBezTo>
                    <a:pt x="3180" y="6947"/>
                    <a:pt x="3192" y="6733"/>
                    <a:pt x="3192" y="6590"/>
                  </a:cubicBezTo>
                  <a:cubicBezTo>
                    <a:pt x="3477" y="6661"/>
                    <a:pt x="3775" y="6697"/>
                    <a:pt x="4073" y="6745"/>
                  </a:cubicBezTo>
                  <a:cubicBezTo>
                    <a:pt x="4085" y="6745"/>
                    <a:pt x="4097" y="6721"/>
                    <a:pt x="4073" y="6721"/>
                  </a:cubicBezTo>
                  <a:cubicBezTo>
                    <a:pt x="3787" y="6614"/>
                    <a:pt x="3489" y="6507"/>
                    <a:pt x="3192" y="6435"/>
                  </a:cubicBezTo>
                  <a:cubicBezTo>
                    <a:pt x="3192" y="6316"/>
                    <a:pt x="3180" y="6185"/>
                    <a:pt x="3180" y="6054"/>
                  </a:cubicBezTo>
                  <a:close/>
                  <a:moveTo>
                    <a:pt x="3644" y="8078"/>
                  </a:moveTo>
                  <a:cubicBezTo>
                    <a:pt x="3680" y="8090"/>
                    <a:pt x="3716" y="8090"/>
                    <a:pt x="3751" y="8102"/>
                  </a:cubicBezTo>
                  <a:cubicBezTo>
                    <a:pt x="3739" y="8138"/>
                    <a:pt x="3739" y="8162"/>
                    <a:pt x="3739" y="8197"/>
                  </a:cubicBezTo>
                  <a:lnTo>
                    <a:pt x="3644" y="8197"/>
                  </a:lnTo>
                  <a:cubicBezTo>
                    <a:pt x="3644" y="8162"/>
                    <a:pt x="3644" y="8126"/>
                    <a:pt x="3644" y="8078"/>
                  </a:cubicBezTo>
                  <a:close/>
                  <a:moveTo>
                    <a:pt x="3716" y="8364"/>
                  </a:moveTo>
                  <a:cubicBezTo>
                    <a:pt x="3704" y="8376"/>
                    <a:pt x="3704" y="8376"/>
                    <a:pt x="3704" y="8388"/>
                  </a:cubicBezTo>
                  <a:cubicBezTo>
                    <a:pt x="3644" y="8388"/>
                    <a:pt x="3644" y="8459"/>
                    <a:pt x="3692" y="8471"/>
                  </a:cubicBezTo>
                  <a:cubicBezTo>
                    <a:pt x="3692" y="8471"/>
                    <a:pt x="3704" y="8483"/>
                    <a:pt x="3704" y="8483"/>
                  </a:cubicBezTo>
                  <a:cubicBezTo>
                    <a:pt x="3704" y="8495"/>
                    <a:pt x="3704" y="8519"/>
                    <a:pt x="3704" y="8543"/>
                  </a:cubicBezTo>
                  <a:cubicBezTo>
                    <a:pt x="3668" y="8483"/>
                    <a:pt x="3644" y="8423"/>
                    <a:pt x="3644" y="8364"/>
                  </a:cubicBezTo>
                  <a:close/>
                  <a:moveTo>
                    <a:pt x="6133" y="8090"/>
                  </a:moveTo>
                  <a:cubicBezTo>
                    <a:pt x="6133" y="8102"/>
                    <a:pt x="6121" y="8126"/>
                    <a:pt x="6133" y="8150"/>
                  </a:cubicBezTo>
                  <a:cubicBezTo>
                    <a:pt x="6133" y="8173"/>
                    <a:pt x="6144" y="8233"/>
                    <a:pt x="6156" y="8281"/>
                  </a:cubicBezTo>
                  <a:cubicBezTo>
                    <a:pt x="6156" y="8292"/>
                    <a:pt x="6156" y="8304"/>
                    <a:pt x="6156" y="8304"/>
                  </a:cubicBezTo>
                  <a:cubicBezTo>
                    <a:pt x="6073" y="8304"/>
                    <a:pt x="6002" y="8316"/>
                    <a:pt x="5930" y="8316"/>
                  </a:cubicBezTo>
                  <a:cubicBezTo>
                    <a:pt x="5871" y="8328"/>
                    <a:pt x="5871" y="8412"/>
                    <a:pt x="5930" y="8423"/>
                  </a:cubicBezTo>
                  <a:cubicBezTo>
                    <a:pt x="5990" y="8423"/>
                    <a:pt x="6049" y="8435"/>
                    <a:pt x="6109" y="8435"/>
                  </a:cubicBezTo>
                  <a:cubicBezTo>
                    <a:pt x="6085" y="8507"/>
                    <a:pt x="6037" y="8566"/>
                    <a:pt x="5978" y="8614"/>
                  </a:cubicBezTo>
                  <a:cubicBezTo>
                    <a:pt x="5871" y="8638"/>
                    <a:pt x="5763" y="8638"/>
                    <a:pt x="5668" y="8650"/>
                  </a:cubicBezTo>
                  <a:cubicBezTo>
                    <a:pt x="5371" y="8673"/>
                    <a:pt x="5061" y="8673"/>
                    <a:pt x="4763" y="8673"/>
                  </a:cubicBezTo>
                  <a:cubicBezTo>
                    <a:pt x="4649" y="8673"/>
                    <a:pt x="4445" y="8699"/>
                    <a:pt x="4264" y="8699"/>
                  </a:cubicBezTo>
                  <a:cubicBezTo>
                    <a:pt x="4143" y="8699"/>
                    <a:pt x="4032" y="8688"/>
                    <a:pt x="3966" y="8650"/>
                  </a:cubicBezTo>
                  <a:cubicBezTo>
                    <a:pt x="3918" y="8626"/>
                    <a:pt x="3882" y="8578"/>
                    <a:pt x="3858" y="8519"/>
                  </a:cubicBezTo>
                  <a:lnTo>
                    <a:pt x="3858" y="8519"/>
                  </a:lnTo>
                  <a:cubicBezTo>
                    <a:pt x="4073" y="8579"/>
                    <a:pt x="4305" y="8603"/>
                    <a:pt x="4541" y="8603"/>
                  </a:cubicBezTo>
                  <a:cubicBezTo>
                    <a:pt x="4958" y="8603"/>
                    <a:pt x="5386" y="8527"/>
                    <a:pt x="5752" y="8435"/>
                  </a:cubicBezTo>
                  <a:cubicBezTo>
                    <a:pt x="5763" y="8423"/>
                    <a:pt x="5763" y="8400"/>
                    <a:pt x="5752" y="8400"/>
                  </a:cubicBezTo>
                  <a:cubicBezTo>
                    <a:pt x="5453" y="8431"/>
                    <a:pt x="5154" y="8461"/>
                    <a:pt x="4862" y="8461"/>
                  </a:cubicBezTo>
                  <a:cubicBezTo>
                    <a:pt x="4817" y="8461"/>
                    <a:pt x="4772" y="8461"/>
                    <a:pt x="4728" y="8459"/>
                  </a:cubicBezTo>
                  <a:cubicBezTo>
                    <a:pt x="4418" y="8447"/>
                    <a:pt x="4120" y="8388"/>
                    <a:pt x="3823" y="8388"/>
                  </a:cubicBezTo>
                  <a:cubicBezTo>
                    <a:pt x="3823" y="8376"/>
                    <a:pt x="3811" y="8376"/>
                    <a:pt x="3811" y="8376"/>
                  </a:cubicBezTo>
                  <a:cubicBezTo>
                    <a:pt x="3918" y="8376"/>
                    <a:pt x="4025" y="8364"/>
                    <a:pt x="4132" y="8352"/>
                  </a:cubicBezTo>
                  <a:cubicBezTo>
                    <a:pt x="4299" y="8352"/>
                    <a:pt x="4466" y="8352"/>
                    <a:pt x="4632" y="8316"/>
                  </a:cubicBezTo>
                  <a:cubicBezTo>
                    <a:pt x="4644" y="8316"/>
                    <a:pt x="4644" y="8292"/>
                    <a:pt x="4632" y="8292"/>
                  </a:cubicBezTo>
                  <a:cubicBezTo>
                    <a:pt x="4466" y="8257"/>
                    <a:pt x="4299" y="8245"/>
                    <a:pt x="4132" y="8233"/>
                  </a:cubicBezTo>
                  <a:cubicBezTo>
                    <a:pt x="4025" y="8221"/>
                    <a:pt x="3906" y="8197"/>
                    <a:pt x="3799" y="8197"/>
                  </a:cubicBezTo>
                  <a:cubicBezTo>
                    <a:pt x="3799" y="8162"/>
                    <a:pt x="3799" y="8138"/>
                    <a:pt x="3787" y="8102"/>
                  </a:cubicBezTo>
                  <a:lnTo>
                    <a:pt x="3787" y="8102"/>
                  </a:lnTo>
                  <a:cubicBezTo>
                    <a:pt x="4078" y="8149"/>
                    <a:pt x="4400" y="8162"/>
                    <a:pt x="4680" y="8162"/>
                  </a:cubicBezTo>
                  <a:cubicBezTo>
                    <a:pt x="4893" y="8162"/>
                    <a:pt x="5082" y="8155"/>
                    <a:pt x="5216" y="8150"/>
                  </a:cubicBezTo>
                  <a:cubicBezTo>
                    <a:pt x="5442" y="8138"/>
                    <a:pt x="5787" y="8126"/>
                    <a:pt x="6133" y="8090"/>
                  </a:cubicBezTo>
                  <a:close/>
                  <a:moveTo>
                    <a:pt x="5859" y="8912"/>
                  </a:moveTo>
                  <a:cubicBezTo>
                    <a:pt x="5990" y="11960"/>
                    <a:pt x="6228" y="14996"/>
                    <a:pt x="6406" y="18032"/>
                  </a:cubicBezTo>
                  <a:cubicBezTo>
                    <a:pt x="6490" y="19580"/>
                    <a:pt x="6585" y="21127"/>
                    <a:pt x="6692" y="22675"/>
                  </a:cubicBezTo>
                  <a:cubicBezTo>
                    <a:pt x="6740" y="23318"/>
                    <a:pt x="6883" y="24021"/>
                    <a:pt x="6835" y="24652"/>
                  </a:cubicBezTo>
                  <a:cubicBezTo>
                    <a:pt x="6719" y="26073"/>
                    <a:pt x="6082" y="26823"/>
                    <a:pt x="5114" y="26823"/>
                  </a:cubicBezTo>
                  <a:cubicBezTo>
                    <a:pt x="4687" y="26823"/>
                    <a:pt x="4195" y="26677"/>
                    <a:pt x="3656" y="26378"/>
                  </a:cubicBezTo>
                  <a:cubicBezTo>
                    <a:pt x="3716" y="20568"/>
                    <a:pt x="3954" y="14781"/>
                    <a:pt x="4085" y="8971"/>
                  </a:cubicBezTo>
                  <a:cubicBezTo>
                    <a:pt x="4153" y="8977"/>
                    <a:pt x="4224" y="8979"/>
                    <a:pt x="4294" y="8979"/>
                  </a:cubicBezTo>
                  <a:cubicBezTo>
                    <a:pt x="4504" y="8979"/>
                    <a:pt x="4707" y="8959"/>
                    <a:pt x="4823" y="8959"/>
                  </a:cubicBezTo>
                  <a:cubicBezTo>
                    <a:pt x="4901" y="8959"/>
                    <a:pt x="4991" y="8960"/>
                    <a:pt x="5088" y="8960"/>
                  </a:cubicBezTo>
                  <a:cubicBezTo>
                    <a:pt x="5329" y="8960"/>
                    <a:pt x="5612" y="8954"/>
                    <a:pt x="5859" y="8912"/>
                  </a:cubicBezTo>
                  <a:close/>
                  <a:moveTo>
                    <a:pt x="8030" y="1"/>
                  </a:moveTo>
                  <a:cubicBezTo>
                    <a:pt x="7191" y="1"/>
                    <a:pt x="6349" y="46"/>
                    <a:pt x="5537" y="65"/>
                  </a:cubicBezTo>
                  <a:cubicBezTo>
                    <a:pt x="3692" y="101"/>
                    <a:pt x="1834" y="172"/>
                    <a:pt x="1" y="387"/>
                  </a:cubicBezTo>
                  <a:cubicBezTo>
                    <a:pt x="84" y="1744"/>
                    <a:pt x="108" y="3113"/>
                    <a:pt x="96" y="4494"/>
                  </a:cubicBezTo>
                  <a:cubicBezTo>
                    <a:pt x="132" y="4494"/>
                    <a:pt x="167" y="4494"/>
                    <a:pt x="203" y="4494"/>
                  </a:cubicBezTo>
                  <a:cubicBezTo>
                    <a:pt x="770" y="4494"/>
                    <a:pt x="1305" y="4505"/>
                    <a:pt x="1787" y="4863"/>
                  </a:cubicBezTo>
                  <a:cubicBezTo>
                    <a:pt x="1727" y="3899"/>
                    <a:pt x="1953" y="2970"/>
                    <a:pt x="1656" y="2006"/>
                  </a:cubicBezTo>
                  <a:cubicBezTo>
                    <a:pt x="1647" y="1998"/>
                    <a:pt x="1663" y="1989"/>
                    <a:pt x="1673" y="1989"/>
                  </a:cubicBezTo>
                  <a:cubicBezTo>
                    <a:pt x="1677" y="1989"/>
                    <a:pt x="1680" y="1991"/>
                    <a:pt x="1680" y="1994"/>
                  </a:cubicBezTo>
                  <a:cubicBezTo>
                    <a:pt x="1942" y="2589"/>
                    <a:pt x="2049" y="3161"/>
                    <a:pt x="2061" y="3804"/>
                  </a:cubicBezTo>
                  <a:cubicBezTo>
                    <a:pt x="2073" y="4518"/>
                    <a:pt x="2108" y="5066"/>
                    <a:pt x="2323" y="5602"/>
                  </a:cubicBezTo>
                  <a:cubicBezTo>
                    <a:pt x="2525" y="5792"/>
                    <a:pt x="2715" y="5899"/>
                    <a:pt x="2942" y="5983"/>
                  </a:cubicBezTo>
                  <a:cubicBezTo>
                    <a:pt x="2954" y="6376"/>
                    <a:pt x="2966" y="6768"/>
                    <a:pt x="2977" y="7161"/>
                  </a:cubicBezTo>
                  <a:cubicBezTo>
                    <a:pt x="2989" y="7316"/>
                    <a:pt x="2942" y="7685"/>
                    <a:pt x="3073" y="7828"/>
                  </a:cubicBezTo>
                  <a:cubicBezTo>
                    <a:pt x="3180" y="7935"/>
                    <a:pt x="3347" y="8007"/>
                    <a:pt x="3537" y="8054"/>
                  </a:cubicBezTo>
                  <a:cubicBezTo>
                    <a:pt x="3501" y="8281"/>
                    <a:pt x="3418" y="8602"/>
                    <a:pt x="3573" y="8781"/>
                  </a:cubicBezTo>
                  <a:cubicBezTo>
                    <a:pt x="3632" y="8864"/>
                    <a:pt x="3739" y="8900"/>
                    <a:pt x="3858" y="8935"/>
                  </a:cubicBezTo>
                  <a:cubicBezTo>
                    <a:pt x="3347" y="14758"/>
                    <a:pt x="3180" y="20699"/>
                    <a:pt x="3382" y="26545"/>
                  </a:cubicBezTo>
                  <a:cubicBezTo>
                    <a:pt x="3382" y="26628"/>
                    <a:pt x="3454" y="26664"/>
                    <a:pt x="3513" y="26664"/>
                  </a:cubicBezTo>
                  <a:cubicBezTo>
                    <a:pt x="4002" y="27006"/>
                    <a:pt x="4688" y="27246"/>
                    <a:pt x="5349" y="27246"/>
                  </a:cubicBezTo>
                  <a:cubicBezTo>
                    <a:pt x="5862" y="27246"/>
                    <a:pt x="6360" y="27101"/>
                    <a:pt x="6740" y="26747"/>
                  </a:cubicBezTo>
                  <a:cubicBezTo>
                    <a:pt x="7657" y="25878"/>
                    <a:pt x="7121" y="24092"/>
                    <a:pt x="7049" y="22997"/>
                  </a:cubicBezTo>
                  <a:cubicBezTo>
                    <a:pt x="6728" y="18294"/>
                    <a:pt x="6430" y="13579"/>
                    <a:pt x="5990" y="8888"/>
                  </a:cubicBezTo>
                  <a:cubicBezTo>
                    <a:pt x="6037" y="8876"/>
                    <a:pt x="6073" y="8864"/>
                    <a:pt x="6121" y="8852"/>
                  </a:cubicBezTo>
                  <a:cubicBezTo>
                    <a:pt x="6133" y="8840"/>
                    <a:pt x="6144" y="8840"/>
                    <a:pt x="6168" y="8840"/>
                  </a:cubicBezTo>
                  <a:cubicBezTo>
                    <a:pt x="6549" y="8745"/>
                    <a:pt x="6442" y="8459"/>
                    <a:pt x="6395" y="8114"/>
                  </a:cubicBezTo>
                  <a:cubicBezTo>
                    <a:pt x="6395" y="8090"/>
                    <a:pt x="6395" y="8066"/>
                    <a:pt x="6383" y="8042"/>
                  </a:cubicBezTo>
                  <a:cubicBezTo>
                    <a:pt x="6704" y="7983"/>
                    <a:pt x="7002" y="7876"/>
                    <a:pt x="7145" y="7697"/>
                  </a:cubicBezTo>
                  <a:cubicBezTo>
                    <a:pt x="7287" y="7495"/>
                    <a:pt x="7180" y="7078"/>
                    <a:pt x="7168" y="6864"/>
                  </a:cubicBezTo>
                  <a:cubicBezTo>
                    <a:pt x="7168" y="6804"/>
                    <a:pt x="7168" y="6733"/>
                    <a:pt x="7168" y="6673"/>
                  </a:cubicBezTo>
                  <a:cubicBezTo>
                    <a:pt x="7240" y="6614"/>
                    <a:pt x="7228" y="6483"/>
                    <a:pt x="7157" y="6411"/>
                  </a:cubicBezTo>
                  <a:cubicBezTo>
                    <a:pt x="7157" y="6257"/>
                    <a:pt x="7157" y="6102"/>
                    <a:pt x="7145" y="5947"/>
                  </a:cubicBezTo>
                  <a:cubicBezTo>
                    <a:pt x="7359" y="5816"/>
                    <a:pt x="7549" y="5649"/>
                    <a:pt x="7704" y="5447"/>
                  </a:cubicBezTo>
                  <a:cubicBezTo>
                    <a:pt x="7859" y="5244"/>
                    <a:pt x="7954" y="5054"/>
                    <a:pt x="8014" y="4875"/>
                  </a:cubicBezTo>
                  <a:cubicBezTo>
                    <a:pt x="8026" y="4602"/>
                    <a:pt x="8038" y="4340"/>
                    <a:pt x="8038" y="4066"/>
                  </a:cubicBezTo>
                  <a:cubicBezTo>
                    <a:pt x="8049" y="3220"/>
                    <a:pt x="7978" y="2316"/>
                    <a:pt x="8264" y="1494"/>
                  </a:cubicBezTo>
                  <a:cubicBezTo>
                    <a:pt x="8264" y="1485"/>
                    <a:pt x="8269" y="1481"/>
                    <a:pt x="8275" y="1481"/>
                  </a:cubicBezTo>
                  <a:cubicBezTo>
                    <a:pt x="8286" y="1481"/>
                    <a:pt x="8300" y="1491"/>
                    <a:pt x="8300" y="1506"/>
                  </a:cubicBezTo>
                  <a:cubicBezTo>
                    <a:pt x="8204" y="2018"/>
                    <a:pt x="8240" y="2530"/>
                    <a:pt x="8300" y="3030"/>
                  </a:cubicBezTo>
                  <a:cubicBezTo>
                    <a:pt x="8656" y="2214"/>
                    <a:pt x="9668" y="2049"/>
                    <a:pt x="10429" y="2049"/>
                  </a:cubicBezTo>
                  <a:cubicBezTo>
                    <a:pt x="10913" y="2049"/>
                    <a:pt x="11297" y="2116"/>
                    <a:pt x="11348" y="2125"/>
                  </a:cubicBezTo>
                  <a:cubicBezTo>
                    <a:pt x="13061" y="2477"/>
                    <a:pt x="12149" y="4436"/>
                    <a:pt x="12749" y="4436"/>
                  </a:cubicBezTo>
                  <a:cubicBezTo>
                    <a:pt x="12758" y="4436"/>
                    <a:pt x="12767" y="4436"/>
                    <a:pt x="12776" y="4435"/>
                  </a:cubicBezTo>
                  <a:cubicBezTo>
                    <a:pt x="12800" y="4435"/>
                    <a:pt x="12800" y="4435"/>
                    <a:pt x="12812" y="4423"/>
                  </a:cubicBezTo>
                  <a:cubicBezTo>
                    <a:pt x="12820" y="4424"/>
                    <a:pt x="12827" y="4425"/>
                    <a:pt x="12835" y="4425"/>
                  </a:cubicBezTo>
                  <a:cubicBezTo>
                    <a:pt x="12889" y="4425"/>
                    <a:pt x="12944" y="4390"/>
                    <a:pt x="12955" y="4328"/>
                  </a:cubicBezTo>
                  <a:cubicBezTo>
                    <a:pt x="13229" y="2244"/>
                    <a:pt x="12419" y="542"/>
                    <a:pt x="10240" y="161"/>
                  </a:cubicBezTo>
                  <a:cubicBezTo>
                    <a:pt x="9522" y="37"/>
                    <a:pt x="8777" y="1"/>
                    <a:pt x="803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7" name="Google Shape;1157;p72"/>
          <p:cNvGrpSpPr/>
          <p:nvPr/>
        </p:nvGrpSpPr>
        <p:grpSpPr>
          <a:xfrm flipH="1" rot="10800000">
            <a:off x="154171" y="2245864"/>
            <a:ext cx="559223" cy="833775"/>
            <a:chOff x="1474875" y="2918050"/>
            <a:chExt cx="320600" cy="478000"/>
          </a:xfrm>
        </p:grpSpPr>
        <p:sp>
          <p:nvSpPr>
            <p:cNvPr id="1158" name="Google Shape;1158;p72"/>
            <p:cNvSpPr/>
            <p:nvPr/>
          </p:nvSpPr>
          <p:spPr>
            <a:xfrm>
              <a:off x="1474875" y="2918050"/>
              <a:ext cx="320600" cy="478000"/>
            </a:xfrm>
            <a:custGeom>
              <a:rect b="b" l="l" r="r" t="t"/>
              <a:pathLst>
                <a:path extrusionOk="0" h="19120" w="12824">
                  <a:moveTo>
                    <a:pt x="6130" y="7801"/>
                  </a:moveTo>
                  <a:cubicBezTo>
                    <a:pt x="6526" y="7801"/>
                    <a:pt x="6921" y="7815"/>
                    <a:pt x="7299" y="7823"/>
                  </a:cubicBezTo>
                  <a:cubicBezTo>
                    <a:pt x="7513" y="7823"/>
                    <a:pt x="7716" y="7835"/>
                    <a:pt x="7918" y="7835"/>
                  </a:cubicBezTo>
                  <a:cubicBezTo>
                    <a:pt x="7811" y="7906"/>
                    <a:pt x="7716" y="8013"/>
                    <a:pt x="7585" y="8120"/>
                  </a:cubicBezTo>
                  <a:cubicBezTo>
                    <a:pt x="7335" y="8335"/>
                    <a:pt x="7001" y="8275"/>
                    <a:pt x="6668" y="8311"/>
                  </a:cubicBezTo>
                  <a:cubicBezTo>
                    <a:pt x="6394" y="8323"/>
                    <a:pt x="6132" y="8359"/>
                    <a:pt x="5870" y="8406"/>
                  </a:cubicBezTo>
                  <a:cubicBezTo>
                    <a:pt x="5823" y="8180"/>
                    <a:pt x="5751" y="7978"/>
                    <a:pt x="5596" y="7811"/>
                  </a:cubicBezTo>
                  <a:cubicBezTo>
                    <a:pt x="5774" y="7804"/>
                    <a:pt x="5952" y="7801"/>
                    <a:pt x="6130" y="7801"/>
                  </a:cubicBezTo>
                  <a:close/>
                  <a:moveTo>
                    <a:pt x="1596" y="10526"/>
                  </a:moveTo>
                  <a:cubicBezTo>
                    <a:pt x="1608" y="10597"/>
                    <a:pt x="1620" y="10668"/>
                    <a:pt x="1632" y="10728"/>
                  </a:cubicBezTo>
                  <a:cubicBezTo>
                    <a:pt x="1203" y="11371"/>
                    <a:pt x="1120" y="12216"/>
                    <a:pt x="1203" y="12978"/>
                  </a:cubicBezTo>
                  <a:cubicBezTo>
                    <a:pt x="1203" y="12984"/>
                    <a:pt x="1206" y="12987"/>
                    <a:pt x="1209" y="12987"/>
                  </a:cubicBezTo>
                  <a:cubicBezTo>
                    <a:pt x="1212" y="12987"/>
                    <a:pt x="1215" y="12984"/>
                    <a:pt x="1215" y="12978"/>
                  </a:cubicBezTo>
                  <a:cubicBezTo>
                    <a:pt x="1298" y="12288"/>
                    <a:pt x="1334" y="11669"/>
                    <a:pt x="1667" y="11097"/>
                  </a:cubicBezTo>
                  <a:lnTo>
                    <a:pt x="1667" y="11097"/>
                  </a:lnTo>
                  <a:cubicBezTo>
                    <a:pt x="1441" y="12526"/>
                    <a:pt x="1394" y="14014"/>
                    <a:pt x="1405" y="15467"/>
                  </a:cubicBezTo>
                  <a:cubicBezTo>
                    <a:pt x="1346" y="15443"/>
                    <a:pt x="1274" y="15431"/>
                    <a:pt x="1215" y="15407"/>
                  </a:cubicBezTo>
                  <a:cubicBezTo>
                    <a:pt x="1251" y="14955"/>
                    <a:pt x="1274" y="14466"/>
                    <a:pt x="1179" y="14026"/>
                  </a:cubicBezTo>
                  <a:cubicBezTo>
                    <a:pt x="1179" y="14014"/>
                    <a:pt x="1170" y="14008"/>
                    <a:pt x="1161" y="14008"/>
                  </a:cubicBezTo>
                  <a:cubicBezTo>
                    <a:pt x="1152" y="14008"/>
                    <a:pt x="1143" y="14014"/>
                    <a:pt x="1143" y="14026"/>
                  </a:cubicBezTo>
                  <a:cubicBezTo>
                    <a:pt x="1096" y="14466"/>
                    <a:pt x="1108" y="14943"/>
                    <a:pt x="1108" y="15383"/>
                  </a:cubicBezTo>
                  <a:cubicBezTo>
                    <a:pt x="1060" y="15383"/>
                    <a:pt x="1013" y="15383"/>
                    <a:pt x="977" y="15371"/>
                  </a:cubicBezTo>
                  <a:cubicBezTo>
                    <a:pt x="596" y="15217"/>
                    <a:pt x="501" y="14943"/>
                    <a:pt x="441" y="14597"/>
                  </a:cubicBezTo>
                  <a:cubicBezTo>
                    <a:pt x="655" y="14597"/>
                    <a:pt x="1001" y="14574"/>
                    <a:pt x="953" y="14490"/>
                  </a:cubicBezTo>
                  <a:cubicBezTo>
                    <a:pt x="917" y="14407"/>
                    <a:pt x="774" y="14407"/>
                    <a:pt x="691" y="14407"/>
                  </a:cubicBezTo>
                  <a:cubicBezTo>
                    <a:pt x="620" y="14407"/>
                    <a:pt x="536" y="14395"/>
                    <a:pt x="453" y="14395"/>
                  </a:cubicBezTo>
                  <a:cubicBezTo>
                    <a:pt x="441" y="14300"/>
                    <a:pt x="441" y="14181"/>
                    <a:pt x="441" y="14074"/>
                  </a:cubicBezTo>
                  <a:cubicBezTo>
                    <a:pt x="524" y="14050"/>
                    <a:pt x="620" y="14050"/>
                    <a:pt x="715" y="14038"/>
                  </a:cubicBezTo>
                  <a:cubicBezTo>
                    <a:pt x="786" y="14038"/>
                    <a:pt x="858" y="14038"/>
                    <a:pt x="929" y="14002"/>
                  </a:cubicBezTo>
                  <a:cubicBezTo>
                    <a:pt x="929" y="14002"/>
                    <a:pt x="929" y="13990"/>
                    <a:pt x="929" y="13990"/>
                  </a:cubicBezTo>
                  <a:cubicBezTo>
                    <a:pt x="858" y="13943"/>
                    <a:pt x="762" y="13943"/>
                    <a:pt x="679" y="13919"/>
                  </a:cubicBezTo>
                  <a:cubicBezTo>
                    <a:pt x="608" y="13907"/>
                    <a:pt x="524" y="13895"/>
                    <a:pt x="441" y="13871"/>
                  </a:cubicBezTo>
                  <a:cubicBezTo>
                    <a:pt x="441" y="13764"/>
                    <a:pt x="453" y="13657"/>
                    <a:pt x="465" y="13550"/>
                  </a:cubicBezTo>
                  <a:cubicBezTo>
                    <a:pt x="584" y="13550"/>
                    <a:pt x="715" y="13538"/>
                    <a:pt x="846" y="13526"/>
                  </a:cubicBezTo>
                  <a:cubicBezTo>
                    <a:pt x="870" y="13526"/>
                    <a:pt x="870" y="13502"/>
                    <a:pt x="846" y="13490"/>
                  </a:cubicBezTo>
                  <a:cubicBezTo>
                    <a:pt x="727" y="13443"/>
                    <a:pt x="596" y="13407"/>
                    <a:pt x="477" y="13371"/>
                  </a:cubicBezTo>
                  <a:cubicBezTo>
                    <a:pt x="477" y="13312"/>
                    <a:pt x="489" y="13240"/>
                    <a:pt x="489" y="13169"/>
                  </a:cubicBezTo>
                  <a:cubicBezTo>
                    <a:pt x="620" y="13157"/>
                    <a:pt x="727" y="13121"/>
                    <a:pt x="846" y="13062"/>
                  </a:cubicBezTo>
                  <a:cubicBezTo>
                    <a:pt x="858" y="13062"/>
                    <a:pt x="858" y="13038"/>
                    <a:pt x="846" y="13038"/>
                  </a:cubicBezTo>
                  <a:cubicBezTo>
                    <a:pt x="727" y="13026"/>
                    <a:pt x="620" y="13014"/>
                    <a:pt x="512" y="12990"/>
                  </a:cubicBezTo>
                  <a:cubicBezTo>
                    <a:pt x="524" y="12895"/>
                    <a:pt x="536" y="12800"/>
                    <a:pt x="548" y="12716"/>
                  </a:cubicBezTo>
                  <a:cubicBezTo>
                    <a:pt x="560" y="12716"/>
                    <a:pt x="572" y="12704"/>
                    <a:pt x="584" y="12704"/>
                  </a:cubicBezTo>
                  <a:cubicBezTo>
                    <a:pt x="679" y="12692"/>
                    <a:pt x="774" y="12681"/>
                    <a:pt x="882" y="12657"/>
                  </a:cubicBezTo>
                  <a:cubicBezTo>
                    <a:pt x="905" y="12657"/>
                    <a:pt x="905" y="12609"/>
                    <a:pt x="882" y="12609"/>
                  </a:cubicBezTo>
                  <a:cubicBezTo>
                    <a:pt x="774" y="12585"/>
                    <a:pt x="679" y="12573"/>
                    <a:pt x="584" y="12561"/>
                  </a:cubicBezTo>
                  <a:lnTo>
                    <a:pt x="572" y="12561"/>
                  </a:lnTo>
                  <a:cubicBezTo>
                    <a:pt x="584" y="12431"/>
                    <a:pt x="608" y="12311"/>
                    <a:pt x="620" y="12192"/>
                  </a:cubicBezTo>
                  <a:cubicBezTo>
                    <a:pt x="679" y="12180"/>
                    <a:pt x="727" y="12157"/>
                    <a:pt x="786" y="12145"/>
                  </a:cubicBezTo>
                  <a:cubicBezTo>
                    <a:pt x="798" y="12145"/>
                    <a:pt x="798" y="12133"/>
                    <a:pt x="786" y="12133"/>
                  </a:cubicBezTo>
                  <a:cubicBezTo>
                    <a:pt x="739" y="12121"/>
                    <a:pt x="691" y="12097"/>
                    <a:pt x="632" y="12085"/>
                  </a:cubicBezTo>
                  <a:cubicBezTo>
                    <a:pt x="632" y="12073"/>
                    <a:pt x="643" y="12050"/>
                    <a:pt x="643" y="12026"/>
                  </a:cubicBezTo>
                  <a:cubicBezTo>
                    <a:pt x="786" y="11157"/>
                    <a:pt x="1155" y="10918"/>
                    <a:pt x="1596" y="10526"/>
                  </a:cubicBezTo>
                  <a:close/>
                  <a:moveTo>
                    <a:pt x="1179" y="15645"/>
                  </a:moveTo>
                  <a:lnTo>
                    <a:pt x="1239" y="15657"/>
                  </a:lnTo>
                  <a:cubicBezTo>
                    <a:pt x="1298" y="15681"/>
                    <a:pt x="1358" y="15717"/>
                    <a:pt x="1417" y="15752"/>
                  </a:cubicBezTo>
                  <a:cubicBezTo>
                    <a:pt x="1417" y="15931"/>
                    <a:pt x="1417" y="16110"/>
                    <a:pt x="1429" y="16288"/>
                  </a:cubicBezTo>
                  <a:cubicBezTo>
                    <a:pt x="1429" y="16645"/>
                    <a:pt x="1441" y="17003"/>
                    <a:pt x="1477" y="17348"/>
                  </a:cubicBezTo>
                  <a:cubicBezTo>
                    <a:pt x="989" y="17288"/>
                    <a:pt x="1084" y="16824"/>
                    <a:pt x="1060" y="16455"/>
                  </a:cubicBezTo>
                  <a:cubicBezTo>
                    <a:pt x="1048" y="16312"/>
                    <a:pt x="1036" y="16169"/>
                    <a:pt x="1036" y="16026"/>
                  </a:cubicBezTo>
                  <a:cubicBezTo>
                    <a:pt x="1048" y="15800"/>
                    <a:pt x="1036" y="15657"/>
                    <a:pt x="1179" y="15645"/>
                  </a:cubicBezTo>
                  <a:close/>
                  <a:moveTo>
                    <a:pt x="5346" y="7835"/>
                  </a:moveTo>
                  <a:cubicBezTo>
                    <a:pt x="5525" y="8049"/>
                    <a:pt x="5656" y="8192"/>
                    <a:pt x="5680" y="8513"/>
                  </a:cubicBezTo>
                  <a:cubicBezTo>
                    <a:pt x="5680" y="8557"/>
                    <a:pt x="5709" y="8610"/>
                    <a:pt x="5769" y="8610"/>
                  </a:cubicBezTo>
                  <a:cubicBezTo>
                    <a:pt x="5775" y="8610"/>
                    <a:pt x="5781" y="8610"/>
                    <a:pt x="5787" y="8609"/>
                  </a:cubicBezTo>
                  <a:cubicBezTo>
                    <a:pt x="6382" y="8573"/>
                    <a:pt x="6989" y="8561"/>
                    <a:pt x="7585" y="8478"/>
                  </a:cubicBezTo>
                  <a:cubicBezTo>
                    <a:pt x="7620" y="8478"/>
                    <a:pt x="7656" y="8442"/>
                    <a:pt x="7656" y="8418"/>
                  </a:cubicBezTo>
                  <a:cubicBezTo>
                    <a:pt x="7728" y="8132"/>
                    <a:pt x="7930" y="7954"/>
                    <a:pt x="8168" y="7847"/>
                  </a:cubicBezTo>
                  <a:cubicBezTo>
                    <a:pt x="8728" y="7859"/>
                    <a:pt x="9275" y="7882"/>
                    <a:pt x="9823" y="7918"/>
                  </a:cubicBezTo>
                  <a:cubicBezTo>
                    <a:pt x="9930" y="7930"/>
                    <a:pt x="10049" y="7930"/>
                    <a:pt x="10168" y="7942"/>
                  </a:cubicBezTo>
                  <a:cubicBezTo>
                    <a:pt x="10668" y="8525"/>
                    <a:pt x="10454" y="9894"/>
                    <a:pt x="10478" y="10526"/>
                  </a:cubicBezTo>
                  <a:cubicBezTo>
                    <a:pt x="10502" y="11383"/>
                    <a:pt x="10502" y="12252"/>
                    <a:pt x="10561" y="13109"/>
                  </a:cubicBezTo>
                  <a:cubicBezTo>
                    <a:pt x="10561" y="13115"/>
                    <a:pt x="10564" y="13118"/>
                    <a:pt x="10567" y="13118"/>
                  </a:cubicBezTo>
                  <a:cubicBezTo>
                    <a:pt x="10570" y="13118"/>
                    <a:pt x="10573" y="13115"/>
                    <a:pt x="10573" y="13109"/>
                  </a:cubicBezTo>
                  <a:cubicBezTo>
                    <a:pt x="10657" y="11788"/>
                    <a:pt x="10692" y="10454"/>
                    <a:pt x="10680" y="9132"/>
                  </a:cubicBezTo>
                  <a:cubicBezTo>
                    <a:pt x="10680" y="8787"/>
                    <a:pt x="10704" y="8406"/>
                    <a:pt x="10573" y="8097"/>
                  </a:cubicBezTo>
                  <a:lnTo>
                    <a:pt x="10573" y="8097"/>
                  </a:lnTo>
                  <a:cubicBezTo>
                    <a:pt x="11192" y="8347"/>
                    <a:pt x="10930" y="9525"/>
                    <a:pt x="10930" y="9954"/>
                  </a:cubicBezTo>
                  <a:cubicBezTo>
                    <a:pt x="10919" y="10514"/>
                    <a:pt x="10919" y="11061"/>
                    <a:pt x="10919" y="11609"/>
                  </a:cubicBezTo>
                  <a:cubicBezTo>
                    <a:pt x="10919" y="11615"/>
                    <a:pt x="10921" y="11618"/>
                    <a:pt x="10924" y="11618"/>
                  </a:cubicBezTo>
                  <a:cubicBezTo>
                    <a:pt x="10927" y="11618"/>
                    <a:pt x="10930" y="11615"/>
                    <a:pt x="10930" y="11609"/>
                  </a:cubicBezTo>
                  <a:cubicBezTo>
                    <a:pt x="11026" y="10633"/>
                    <a:pt x="11228" y="9525"/>
                    <a:pt x="11121" y="8549"/>
                  </a:cubicBezTo>
                  <a:cubicBezTo>
                    <a:pt x="11085" y="8287"/>
                    <a:pt x="10978" y="8073"/>
                    <a:pt x="10776" y="7989"/>
                  </a:cubicBezTo>
                  <a:lnTo>
                    <a:pt x="10776" y="7989"/>
                  </a:lnTo>
                  <a:cubicBezTo>
                    <a:pt x="10954" y="8013"/>
                    <a:pt x="11133" y="8049"/>
                    <a:pt x="11300" y="8097"/>
                  </a:cubicBezTo>
                  <a:cubicBezTo>
                    <a:pt x="11180" y="8930"/>
                    <a:pt x="11311" y="9835"/>
                    <a:pt x="11359" y="10656"/>
                  </a:cubicBezTo>
                  <a:cubicBezTo>
                    <a:pt x="11359" y="10662"/>
                    <a:pt x="11365" y="10665"/>
                    <a:pt x="11371" y="10665"/>
                  </a:cubicBezTo>
                  <a:cubicBezTo>
                    <a:pt x="11377" y="10665"/>
                    <a:pt x="11383" y="10662"/>
                    <a:pt x="11383" y="10656"/>
                  </a:cubicBezTo>
                  <a:cubicBezTo>
                    <a:pt x="11430" y="9847"/>
                    <a:pt x="11550" y="8966"/>
                    <a:pt x="11442" y="8156"/>
                  </a:cubicBezTo>
                  <a:lnTo>
                    <a:pt x="11442" y="8156"/>
                  </a:lnTo>
                  <a:cubicBezTo>
                    <a:pt x="11442" y="8156"/>
                    <a:pt x="11454" y="8168"/>
                    <a:pt x="11454" y="8168"/>
                  </a:cubicBezTo>
                  <a:cubicBezTo>
                    <a:pt x="11895" y="8704"/>
                    <a:pt x="11704" y="9442"/>
                    <a:pt x="11704" y="10073"/>
                  </a:cubicBezTo>
                  <a:cubicBezTo>
                    <a:pt x="11716" y="10740"/>
                    <a:pt x="11752" y="11407"/>
                    <a:pt x="11788" y="12061"/>
                  </a:cubicBezTo>
                  <a:cubicBezTo>
                    <a:pt x="11788" y="12067"/>
                    <a:pt x="11794" y="12070"/>
                    <a:pt x="11800" y="12070"/>
                  </a:cubicBezTo>
                  <a:cubicBezTo>
                    <a:pt x="11806" y="12070"/>
                    <a:pt x="11811" y="12067"/>
                    <a:pt x="11811" y="12061"/>
                  </a:cubicBezTo>
                  <a:cubicBezTo>
                    <a:pt x="11835" y="11145"/>
                    <a:pt x="11871" y="10228"/>
                    <a:pt x="11895" y="9299"/>
                  </a:cubicBezTo>
                  <a:cubicBezTo>
                    <a:pt x="11907" y="8954"/>
                    <a:pt x="11942" y="8632"/>
                    <a:pt x="11788" y="8347"/>
                  </a:cubicBezTo>
                  <a:lnTo>
                    <a:pt x="11788" y="8347"/>
                  </a:lnTo>
                  <a:cubicBezTo>
                    <a:pt x="11847" y="8406"/>
                    <a:pt x="11919" y="8478"/>
                    <a:pt x="11966" y="8549"/>
                  </a:cubicBezTo>
                  <a:cubicBezTo>
                    <a:pt x="12204" y="8930"/>
                    <a:pt x="12192" y="9454"/>
                    <a:pt x="12204" y="9871"/>
                  </a:cubicBezTo>
                  <a:cubicBezTo>
                    <a:pt x="12264" y="11526"/>
                    <a:pt x="12216" y="13193"/>
                    <a:pt x="12228" y="14847"/>
                  </a:cubicBezTo>
                  <a:cubicBezTo>
                    <a:pt x="12240" y="15669"/>
                    <a:pt x="12288" y="16502"/>
                    <a:pt x="12252" y="17324"/>
                  </a:cubicBezTo>
                  <a:cubicBezTo>
                    <a:pt x="12252" y="17586"/>
                    <a:pt x="12228" y="17848"/>
                    <a:pt x="12169" y="18110"/>
                  </a:cubicBezTo>
                  <a:cubicBezTo>
                    <a:pt x="12133" y="18134"/>
                    <a:pt x="12097" y="18157"/>
                    <a:pt x="12062" y="18169"/>
                  </a:cubicBezTo>
                  <a:cubicBezTo>
                    <a:pt x="12062" y="18098"/>
                    <a:pt x="12062" y="18026"/>
                    <a:pt x="12062" y="17955"/>
                  </a:cubicBezTo>
                  <a:cubicBezTo>
                    <a:pt x="12062" y="17538"/>
                    <a:pt x="12085" y="17122"/>
                    <a:pt x="12050" y="16717"/>
                  </a:cubicBezTo>
                  <a:cubicBezTo>
                    <a:pt x="12050" y="16705"/>
                    <a:pt x="12038" y="16699"/>
                    <a:pt x="12026" y="16699"/>
                  </a:cubicBezTo>
                  <a:cubicBezTo>
                    <a:pt x="12014" y="16699"/>
                    <a:pt x="12002" y="16705"/>
                    <a:pt x="12002" y="16717"/>
                  </a:cubicBezTo>
                  <a:cubicBezTo>
                    <a:pt x="11931" y="17229"/>
                    <a:pt x="11990" y="17776"/>
                    <a:pt x="11883" y="18288"/>
                  </a:cubicBezTo>
                  <a:cubicBezTo>
                    <a:pt x="11800" y="18336"/>
                    <a:pt x="11716" y="18384"/>
                    <a:pt x="11633" y="18443"/>
                  </a:cubicBezTo>
                  <a:cubicBezTo>
                    <a:pt x="11669" y="17919"/>
                    <a:pt x="11561" y="17360"/>
                    <a:pt x="11466" y="16872"/>
                  </a:cubicBezTo>
                  <a:cubicBezTo>
                    <a:pt x="11466" y="16861"/>
                    <a:pt x="11462" y="16858"/>
                    <a:pt x="11457" y="16858"/>
                  </a:cubicBezTo>
                  <a:cubicBezTo>
                    <a:pt x="11450" y="16858"/>
                    <a:pt x="11442" y="16865"/>
                    <a:pt x="11442" y="16872"/>
                  </a:cubicBezTo>
                  <a:cubicBezTo>
                    <a:pt x="11454" y="17431"/>
                    <a:pt x="11359" y="18026"/>
                    <a:pt x="11383" y="18586"/>
                  </a:cubicBezTo>
                  <a:cubicBezTo>
                    <a:pt x="11303" y="18632"/>
                    <a:pt x="11223" y="18688"/>
                    <a:pt x="11133" y="18735"/>
                  </a:cubicBezTo>
                  <a:lnTo>
                    <a:pt x="11133" y="18735"/>
                  </a:lnTo>
                  <a:cubicBezTo>
                    <a:pt x="11133" y="18733"/>
                    <a:pt x="11133" y="18731"/>
                    <a:pt x="11133" y="18729"/>
                  </a:cubicBezTo>
                  <a:cubicBezTo>
                    <a:pt x="11240" y="18574"/>
                    <a:pt x="11192" y="18348"/>
                    <a:pt x="11180" y="18169"/>
                  </a:cubicBezTo>
                  <a:cubicBezTo>
                    <a:pt x="11157" y="17836"/>
                    <a:pt x="11097" y="17503"/>
                    <a:pt x="11061" y="17169"/>
                  </a:cubicBezTo>
                  <a:cubicBezTo>
                    <a:pt x="11061" y="17163"/>
                    <a:pt x="11055" y="17160"/>
                    <a:pt x="11049" y="17160"/>
                  </a:cubicBezTo>
                  <a:cubicBezTo>
                    <a:pt x="11044" y="17160"/>
                    <a:pt x="11038" y="17163"/>
                    <a:pt x="11038" y="17169"/>
                  </a:cubicBezTo>
                  <a:cubicBezTo>
                    <a:pt x="11026" y="17384"/>
                    <a:pt x="11014" y="17586"/>
                    <a:pt x="11002" y="17800"/>
                  </a:cubicBezTo>
                  <a:cubicBezTo>
                    <a:pt x="11002" y="17991"/>
                    <a:pt x="11049" y="18229"/>
                    <a:pt x="11002" y="18419"/>
                  </a:cubicBezTo>
                  <a:cubicBezTo>
                    <a:pt x="10954" y="18693"/>
                    <a:pt x="10752" y="18717"/>
                    <a:pt x="10502" y="18717"/>
                  </a:cubicBezTo>
                  <a:lnTo>
                    <a:pt x="10204" y="18717"/>
                  </a:lnTo>
                  <a:cubicBezTo>
                    <a:pt x="10371" y="18598"/>
                    <a:pt x="10514" y="18407"/>
                    <a:pt x="10585" y="18157"/>
                  </a:cubicBezTo>
                  <a:cubicBezTo>
                    <a:pt x="10764" y="17586"/>
                    <a:pt x="10645" y="16836"/>
                    <a:pt x="10668" y="16241"/>
                  </a:cubicBezTo>
                  <a:cubicBezTo>
                    <a:pt x="10716" y="15371"/>
                    <a:pt x="10716" y="14526"/>
                    <a:pt x="10668" y="13645"/>
                  </a:cubicBezTo>
                  <a:cubicBezTo>
                    <a:pt x="10668" y="13627"/>
                    <a:pt x="10651" y="13618"/>
                    <a:pt x="10633" y="13618"/>
                  </a:cubicBezTo>
                  <a:cubicBezTo>
                    <a:pt x="10615" y="13618"/>
                    <a:pt x="10597" y="13627"/>
                    <a:pt x="10597" y="13645"/>
                  </a:cubicBezTo>
                  <a:cubicBezTo>
                    <a:pt x="10549" y="14443"/>
                    <a:pt x="10502" y="15240"/>
                    <a:pt x="10466" y="16038"/>
                  </a:cubicBezTo>
                  <a:cubicBezTo>
                    <a:pt x="10430" y="16979"/>
                    <a:pt x="10514" y="18229"/>
                    <a:pt x="9490" y="18669"/>
                  </a:cubicBezTo>
                  <a:cubicBezTo>
                    <a:pt x="9466" y="18634"/>
                    <a:pt x="9442" y="18610"/>
                    <a:pt x="9383" y="18610"/>
                  </a:cubicBezTo>
                  <a:cubicBezTo>
                    <a:pt x="9014" y="18634"/>
                    <a:pt x="8644" y="18646"/>
                    <a:pt x="8275" y="18669"/>
                  </a:cubicBezTo>
                  <a:cubicBezTo>
                    <a:pt x="8097" y="18515"/>
                    <a:pt x="7990" y="18324"/>
                    <a:pt x="7978" y="18098"/>
                  </a:cubicBezTo>
                  <a:cubicBezTo>
                    <a:pt x="7966" y="18074"/>
                    <a:pt x="7930" y="18038"/>
                    <a:pt x="7894" y="18038"/>
                  </a:cubicBezTo>
                  <a:cubicBezTo>
                    <a:pt x="7409" y="18081"/>
                    <a:pt x="6918" y="18103"/>
                    <a:pt x="6429" y="18103"/>
                  </a:cubicBezTo>
                  <a:cubicBezTo>
                    <a:pt x="6103" y="18103"/>
                    <a:pt x="5777" y="18093"/>
                    <a:pt x="5454" y="18074"/>
                  </a:cubicBezTo>
                  <a:cubicBezTo>
                    <a:pt x="5406" y="18074"/>
                    <a:pt x="5358" y="18110"/>
                    <a:pt x="5358" y="18146"/>
                  </a:cubicBezTo>
                  <a:cubicBezTo>
                    <a:pt x="5311" y="18384"/>
                    <a:pt x="5251" y="18538"/>
                    <a:pt x="5132" y="18741"/>
                  </a:cubicBezTo>
                  <a:cubicBezTo>
                    <a:pt x="4834" y="18741"/>
                    <a:pt x="4525" y="18741"/>
                    <a:pt x="4215" y="18729"/>
                  </a:cubicBezTo>
                  <a:cubicBezTo>
                    <a:pt x="3453" y="18693"/>
                    <a:pt x="3227" y="18693"/>
                    <a:pt x="2572" y="18229"/>
                  </a:cubicBezTo>
                  <a:cubicBezTo>
                    <a:pt x="1834" y="17705"/>
                    <a:pt x="1917" y="17479"/>
                    <a:pt x="1870" y="16681"/>
                  </a:cubicBezTo>
                  <a:cubicBezTo>
                    <a:pt x="1834" y="15883"/>
                    <a:pt x="1810" y="15086"/>
                    <a:pt x="1822" y="14300"/>
                  </a:cubicBezTo>
                  <a:cubicBezTo>
                    <a:pt x="1858" y="12728"/>
                    <a:pt x="1798" y="10823"/>
                    <a:pt x="2560" y="9383"/>
                  </a:cubicBezTo>
                  <a:cubicBezTo>
                    <a:pt x="3132" y="8287"/>
                    <a:pt x="4191" y="7942"/>
                    <a:pt x="5346" y="7835"/>
                  </a:cubicBezTo>
                  <a:close/>
                  <a:moveTo>
                    <a:pt x="7518" y="18230"/>
                  </a:moveTo>
                  <a:cubicBezTo>
                    <a:pt x="7599" y="18230"/>
                    <a:pt x="7677" y="18244"/>
                    <a:pt x="7751" y="18288"/>
                  </a:cubicBezTo>
                  <a:cubicBezTo>
                    <a:pt x="7906" y="18384"/>
                    <a:pt x="7835" y="18431"/>
                    <a:pt x="7954" y="18574"/>
                  </a:cubicBezTo>
                  <a:cubicBezTo>
                    <a:pt x="7978" y="18610"/>
                    <a:pt x="8013" y="18646"/>
                    <a:pt x="8037" y="18681"/>
                  </a:cubicBezTo>
                  <a:cubicBezTo>
                    <a:pt x="7811" y="18693"/>
                    <a:pt x="7573" y="18693"/>
                    <a:pt x="7347" y="18705"/>
                  </a:cubicBezTo>
                  <a:cubicBezTo>
                    <a:pt x="6811" y="18705"/>
                    <a:pt x="6275" y="18717"/>
                    <a:pt x="5739" y="18753"/>
                  </a:cubicBezTo>
                  <a:lnTo>
                    <a:pt x="5323" y="18753"/>
                  </a:lnTo>
                  <a:cubicBezTo>
                    <a:pt x="5465" y="18527"/>
                    <a:pt x="5489" y="18324"/>
                    <a:pt x="5811" y="18288"/>
                  </a:cubicBezTo>
                  <a:cubicBezTo>
                    <a:pt x="5963" y="18263"/>
                    <a:pt x="6123" y="18256"/>
                    <a:pt x="6284" y="18256"/>
                  </a:cubicBezTo>
                  <a:cubicBezTo>
                    <a:pt x="6508" y="18256"/>
                    <a:pt x="6735" y="18270"/>
                    <a:pt x="6953" y="18270"/>
                  </a:cubicBezTo>
                  <a:cubicBezTo>
                    <a:pt x="7022" y="18270"/>
                    <a:pt x="7090" y="18268"/>
                    <a:pt x="7156" y="18265"/>
                  </a:cubicBezTo>
                  <a:cubicBezTo>
                    <a:pt x="7282" y="18258"/>
                    <a:pt x="7403" y="18230"/>
                    <a:pt x="7518" y="18230"/>
                  </a:cubicBezTo>
                  <a:close/>
                  <a:moveTo>
                    <a:pt x="1346" y="0"/>
                  </a:moveTo>
                  <a:cubicBezTo>
                    <a:pt x="1358" y="1894"/>
                    <a:pt x="1417" y="8097"/>
                    <a:pt x="1453" y="10252"/>
                  </a:cubicBezTo>
                  <a:cubicBezTo>
                    <a:pt x="870" y="10692"/>
                    <a:pt x="417" y="10752"/>
                    <a:pt x="251" y="11680"/>
                  </a:cubicBezTo>
                  <a:cubicBezTo>
                    <a:pt x="72" y="12621"/>
                    <a:pt x="0" y="14050"/>
                    <a:pt x="179" y="14990"/>
                  </a:cubicBezTo>
                  <a:cubicBezTo>
                    <a:pt x="239" y="15324"/>
                    <a:pt x="393" y="15443"/>
                    <a:pt x="596" y="15502"/>
                  </a:cubicBezTo>
                  <a:cubicBezTo>
                    <a:pt x="643" y="15526"/>
                    <a:pt x="703" y="15550"/>
                    <a:pt x="751" y="15562"/>
                  </a:cubicBezTo>
                  <a:cubicBezTo>
                    <a:pt x="715" y="15752"/>
                    <a:pt x="739" y="15931"/>
                    <a:pt x="739" y="16133"/>
                  </a:cubicBezTo>
                  <a:cubicBezTo>
                    <a:pt x="762" y="16467"/>
                    <a:pt x="703" y="17003"/>
                    <a:pt x="858" y="17312"/>
                  </a:cubicBezTo>
                  <a:cubicBezTo>
                    <a:pt x="931" y="17458"/>
                    <a:pt x="1026" y="17504"/>
                    <a:pt x="1147" y="17504"/>
                  </a:cubicBezTo>
                  <a:cubicBezTo>
                    <a:pt x="1243" y="17504"/>
                    <a:pt x="1357" y="17475"/>
                    <a:pt x="1489" y="17443"/>
                  </a:cubicBezTo>
                  <a:cubicBezTo>
                    <a:pt x="1584" y="18229"/>
                    <a:pt x="1905" y="18872"/>
                    <a:pt x="3001" y="18979"/>
                  </a:cubicBezTo>
                  <a:cubicBezTo>
                    <a:pt x="3800" y="19051"/>
                    <a:pt x="4620" y="19087"/>
                    <a:pt x="5445" y="19087"/>
                  </a:cubicBezTo>
                  <a:cubicBezTo>
                    <a:pt x="6119" y="19087"/>
                    <a:pt x="6796" y="19063"/>
                    <a:pt x="7466" y="19015"/>
                  </a:cubicBezTo>
                  <a:cubicBezTo>
                    <a:pt x="8442" y="19027"/>
                    <a:pt x="9406" y="19038"/>
                    <a:pt x="10383" y="19098"/>
                  </a:cubicBezTo>
                  <a:cubicBezTo>
                    <a:pt x="10586" y="19111"/>
                    <a:pt x="10780" y="19120"/>
                    <a:pt x="10962" y="19120"/>
                  </a:cubicBezTo>
                  <a:cubicBezTo>
                    <a:pt x="11811" y="19120"/>
                    <a:pt x="12405" y="18918"/>
                    <a:pt x="12562" y="17907"/>
                  </a:cubicBezTo>
                  <a:cubicBezTo>
                    <a:pt x="12824" y="16133"/>
                    <a:pt x="12562" y="14157"/>
                    <a:pt x="12538" y="12359"/>
                  </a:cubicBezTo>
                  <a:cubicBezTo>
                    <a:pt x="12526" y="11442"/>
                    <a:pt x="12562" y="10514"/>
                    <a:pt x="12490" y="9597"/>
                  </a:cubicBezTo>
                  <a:cubicBezTo>
                    <a:pt x="12454" y="9121"/>
                    <a:pt x="12395" y="8573"/>
                    <a:pt x="12038" y="8204"/>
                  </a:cubicBezTo>
                  <a:cubicBezTo>
                    <a:pt x="11764" y="7918"/>
                    <a:pt x="11419" y="7823"/>
                    <a:pt x="11026" y="7739"/>
                  </a:cubicBezTo>
                  <a:cubicBezTo>
                    <a:pt x="10049" y="7549"/>
                    <a:pt x="8930" y="7585"/>
                    <a:pt x="7942" y="7549"/>
                  </a:cubicBezTo>
                  <a:cubicBezTo>
                    <a:pt x="7399" y="7527"/>
                    <a:pt x="6816" y="7490"/>
                    <a:pt x="6230" y="7490"/>
                  </a:cubicBezTo>
                  <a:cubicBezTo>
                    <a:pt x="5234" y="7490"/>
                    <a:pt x="4230" y="7596"/>
                    <a:pt x="3406" y="8061"/>
                  </a:cubicBezTo>
                  <a:cubicBezTo>
                    <a:pt x="2716" y="8454"/>
                    <a:pt x="2287" y="9048"/>
                    <a:pt x="2013" y="9726"/>
                  </a:cubicBezTo>
                  <a:lnTo>
                    <a:pt x="2013" y="9726"/>
                  </a:lnTo>
                  <a:cubicBezTo>
                    <a:pt x="2072" y="8400"/>
                    <a:pt x="1977" y="2209"/>
                    <a:pt x="1941" y="346"/>
                  </a:cubicBezTo>
                  <a:cubicBezTo>
                    <a:pt x="2079" y="339"/>
                    <a:pt x="2204" y="337"/>
                    <a:pt x="2322" y="337"/>
                  </a:cubicBezTo>
                  <a:cubicBezTo>
                    <a:pt x="2512" y="337"/>
                    <a:pt x="2685" y="342"/>
                    <a:pt x="2868" y="342"/>
                  </a:cubicBezTo>
                  <a:cubicBezTo>
                    <a:pt x="2981" y="342"/>
                    <a:pt x="3099" y="340"/>
                    <a:pt x="3227" y="334"/>
                  </a:cubicBezTo>
                  <a:cubicBezTo>
                    <a:pt x="3263" y="322"/>
                    <a:pt x="3275" y="36"/>
                    <a:pt x="3239" y="36"/>
                  </a:cubicBezTo>
                  <a:cubicBezTo>
                    <a:pt x="2310" y="24"/>
                    <a:pt x="1346" y="0"/>
                    <a:pt x="134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72"/>
            <p:cNvSpPr/>
            <p:nvPr/>
          </p:nvSpPr>
          <p:spPr>
            <a:xfrm>
              <a:off x="1568625" y="3176125"/>
              <a:ext cx="141125" cy="161425"/>
            </a:xfrm>
            <a:custGeom>
              <a:rect b="b" l="l" r="r" t="t"/>
              <a:pathLst>
                <a:path extrusionOk="0" h="6457" w="5645">
                  <a:moveTo>
                    <a:pt x="3171" y="216"/>
                  </a:moveTo>
                  <a:cubicBezTo>
                    <a:pt x="3502" y="216"/>
                    <a:pt x="3569" y="609"/>
                    <a:pt x="3656" y="881"/>
                  </a:cubicBezTo>
                  <a:cubicBezTo>
                    <a:pt x="3484" y="847"/>
                    <a:pt x="3307" y="829"/>
                    <a:pt x="3127" y="829"/>
                  </a:cubicBezTo>
                  <a:cubicBezTo>
                    <a:pt x="2933" y="829"/>
                    <a:pt x="2735" y="850"/>
                    <a:pt x="2537" y="893"/>
                  </a:cubicBezTo>
                  <a:cubicBezTo>
                    <a:pt x="2644" y="619"/>
                    <a:pt x="2704" y="286"/>
                    <a:pt x="3073" y="226"/>
                  </a:cubicBezTo>
                  <a:cubicBezTo>
                    <a:pt x="3108" y="219"/>
                    <a:pt x="3140" y="216"/>
                    <a:pt x="3171" y="216"/>
                  </a:cubicBezTo>
                  <a:close/>
                  <a:moveTo>
                    <a:pt x="3159" y="1076"/>
                  </a:moveTo>
                  <a:cubicBezTo>
                    <a:pt x="4340" y="1076"/>
                    <a:pt x="5424" y="1988"/>
                    <a:pt x="5359" y="3203"/>
                  </a:cubicBezTo>
                  <a:cubicBezTo>
                    <a:pt x="5299" y="4513"/>
                    <a:pt x="4371" y="5108"/>
                    <a:pt x="3168" y="5370"/>
                  </a:cubicBezTo>
                  <a:cubicBezTo>
                    <a:pt x="3098" y="5375"/>
                    <a:pt x="3029" y="5378"/>
                    <a:pt x="2959" y="5378"/>
                  </a:cubicBezTo>
                  <a:cubicBezTo>
                    <a:pt x="2242" y="5378"/>
                    <a:pt x="1535" y="5096"/>
                    <a:pt x="1144" y="4489"/>
                  </a:cubicBezTo>
                  <a:cubicBezTo>
                    <a:pt x="406" y="3358"/>
                    <a:pt x="930" y="1905"/>
                    <a:pt x="2156" y="1310"/>
                  </a:cubicBezTo>
                  <a:cubicBezTo>
                    <a:pt x="2482" y="1149"/>
                    <a:pt x="2825" y="1076"/>
                    <a:pt x="3159" y="1076"/>
                  </a:cubicBezTo>
                  <a:close/>
                  <a:moveTo>
                    <a:pt x="3704" y="5548"/>
                  </a:moveTo>
                  <a:lnTo>
                    <a:pt x="3704" y="5548"/>
                  </a:lnTo>
                  <a:cubicBezTo>
                    <a:pt x="3597" y="5906"/>
                    <a:pt x="3466" y="6275"/>
                    <a:pt x="2978" y="6287"/>
                  </a:cubicBezTo>
                  <a:cubicBezTo>
                    <a:pt x="2970" y="6287"/>
                    <a:pt x="2962" y="6287"/>
                    <a:pt x="2955" y="6287"/>
                  </a:cubicBezTo>
                  <a:cubicBezTo>
                    <a:pt x="2679" y="6287"/>
                    <a:pt x="2451" y="6078"/>
                    <a:pt x="2358" y="5846"/>
                  </a:cubicBezTo>
                  <a:cubicBezTo>
                    <a:pt x="2323" y="5751"/>
                    <a:pt x="2311" y="5656"/>
                    <a:pt x="2287" y="5560"/>
                  </a:cubicBezTo>
                  <a:lnTo>
                    <a:pt x="2287" y="5560"/>
                  </a:lnTo>
                  <a:cubicBezTo>
                    <a:pt x="2508" y="5617"/>
                    <a:pt x="2733" y="5644"/>
                    <a:pt x="2960" y="5644"/>
                  </a:cubicBezTo>
                  <a:cubicBezTo>
                    <a:pt x="3210" y="5644"/>
                    <a:pt x="3460" y="5611"/>
                    <a:pt x="3704" y="5548"/>
                  </a:cubicBezTo>
                  <a:close/>
                  <a:moveTo>
                    <a:pt x="3144" y="0"/>
                  </a:moveTo>
                  <a:cubicBezTo>
                    <a:pt x="2644" y="0"/>
                    <a:pt x="2299" y="512"/>
                    <a:pt x="2323" y="953"/>
                  </a:cubicBezTo>
                  <a:cubicBezTo>
                    <a:pt x="2216" y="976"/>
                    <a:pt x="2108" y="1024"/>
                    <a:pt x="2001" y="1072"/>
                  </a:cubicBezTo>
                  <a:cubicBezTo>
                    <a:pt x="513" y="1774"/>
                    <a:pt x="1" y="3691"/>
                    <a:pt x="1120" y="4905"/>
                  </a:cubicBezTo>
                  <a:cubicBezTo>
                    <a:pt x="1382" y="5191"/>
                    <a:pt x="1715" y="5382"/>
                    <a:pt x="2085" y="5501"/>
                  </a:cubicBezTo>
                  <a:cubicBezTo>
                    <a:pt x="2061" y="5727"/>
                    <a:pt x="2204" y="5989"/>
                    <a:pt x="2335" y="6156"/>
                  </a:cubicBezTo>
                  <a:cubicBezTo>
                    <a:pt x="2487" y="6341"/>
                    <a:pt x="2709" y="6456"/>
                    <a:pt x="2956" y="6456"/>
                  </a:cubicBezTo>
                  <a:cubicBezTo>
                    <a:pt x="2979" y="6456"/>
                    <a:pt x="3002" y="6455"/>
                    <a:pt x="3025" y="6453"/>
                  </a:cubicBezTo>
                  <a:cubicBezTo>
                    <a:pt x="3501" y="6406"/>
                    <a:pt x="3906" y="5941"/>
                    <a:pt x="3859" y="5501"/>
                  </a:cubicBezTo>
                  <a:cubicBezTo>
                    <a:pt x="4287" y="5370"/>
                    <a:pt x="4668" y="5144"/>
                    <a:pt x="4954" y="4822"/>
                  </a:cubicBezTo>
                  <a:cubicBezTo>
                    <a:pt x="4954" y="4822"/>
                    <a:pt x="4966" y="4810"/>
                    <a:pt x="4966" y="4810"/>
                  </a:cubicBezTo>
                  <a:cubicBezTo>
                    <a:pt x="4990" y="4786"/>
                    <a:pt x="5013" y="4751"/>
                    <a:pt x="5037" y="4715"/>
                  </a:cubicBezTo>
                  <a:cubicBezTo>
                    <a:pt x="5049" y="4703"/>
                    <a:pt x="5061" y="4703"/>
                    <a:pt x="5073" y="4691"/>
                  </a:cubicBezTo>
                  <a:cubicBezTo>
                    <a:pt x="5073" y="4691"/>
                    <a:pt x="5073" y="4679"/>
                    <a:pt x="5073" y="4679"/>
                  </a:cubicBezTo>
                  <a:cubicBezTo>
                    <a:pt x="5454" y="4191"/>
                    <a:pt x="5645" y="3477"/>
                    <a:pt x="5585" y="2893"/>
                  </a:cubicBezTo>
                  <a:cubicBezTo>
                    <a:pt x="5490" y="1881"/>
                    <a:pt x="4728" y="1155"/>
                    <a:pt x="3787" y="905"/>
                  </a:cubicBezTo>
                  <a:cubicBezTo>
                    <a:pt x="3918" y="524"/>
                    <a:pt x="3597"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72"/>
            <p:cNvSpPr/>
            <p:nvPr/>
          </p:nvSpPr>
          <p:spPr>
            <a:xfrm>
              <a:off x="1603175" y="3267300"/>
              <a:ext cx="89125" cy="32975"/>
            </a:xfrm>
            <a:custGeom>
              <a:rect b="b" l="l" r="r" t="t"/>
              <a:pathLst>
                <a:path extrusionOk="0" h="1319" w="3565">
                  <a:moveTo>
                    <a:pt x="3502" y="1"/>
                  </a:moveTo>
                  <a:cubicBezTo>
                    <a:pt x="3489" y="1"/>
                    <a:pt x="3475" y="6"/>
                    <a:pt x="3465" y="20"/>
                  </a:cubicBezTo>
                  <a:cubicBezTo>
                    <a:pt x="3065" y="644"/>
                    <a:pt x="2203" y="1115"/>
                    <a:pt x="1409" y="1115"/>
                  </a:cubicBezTo>
                  <a:cubicBezTo>
                    <a:pt x="854" y="1115"/>
                    <a:pt x="332" y="886"/>
                    <a:pt x="24" y="318"/>
                  </a:cubicBezTo>
                  <a:cubicBezTo>
                    <a:pt x="24" y="313"/>
                    <a:pt x="20" y="310"/>
                    <a:pt x="15" y="310"/>
                  </a:cubicBezTo>
                  <a:cubicBezTo>
                    <a:pt x="8" y="310"/>
                    <a:pt x="0" y="316"/>
                    <a:pt x="0" y="330"/>
                  </a:cubicBezTo>
                  <a:cubicBezTo>
                    <a:pt x="83" y="1020"/>
                    <a:pt x="857" y="1318"/>
                    <a:pt x="1524" y="1318"/>
                  </a:cubicBezTo>
                  <a:cubicBezTo>
                    <a:pt x="1535" y="1318"/>
                    <a:pt x="1546" y="1318"/>
                    <a:pt x="1557" y="1318"/>
                  </a:cubicBezTo>
                  <a:cubicBezTo>
                    <a:pt x="2459" y="1318"/>
                    <a:pt x="3195" y="833"/>
                    <a:pt x="3548" y="68"/>
                  </a:cubicBezTo>
                  <a:cubicBezTo>
                    <a:pt x="3565" y="34"/>
                    <a:pt x="3534" y="1"/>
                    <a:pt x="35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72"/>
            <p:cNvSpPr/>
            <p:nvPr/>
          </p:nvSpPr>
          <p:spPr>
            <a:xfrm>
              <a:off x="1604650" y="3216025"/>
              <a:ext cx="77125" cy="28350"/>
            </a:xfrm>
            <a:custGeom>
              <a:rect b="b" l="l" r="r" t="t"/>
              <a:pathLst>
                <a:path extrusionOk="0" h="1134" w="3085">
                  <a:moveTo>
                    <a:pt x="1776" y="0"/>
                  </a:moveTo>
                  <a:cubicBezTo>
                    <a:pt x="1016" y="0"/>
                    <a:pt x="231" y="391"/>
                    <a:pt x="1" y="1083"/>
                  </a:cubicBezTo>
                  <a:cubicBezTo>
                    <a:pt x="1" y="1108"/>
                    <a:pt x="24" y="1134"/>
                    <a:pt x="47" y="1134"/>
                  </a:cubicBezTo>
                  <a:cubicBezTo>
                    <a:pt x="56" y="1134"/>
                    <a:pt x="65" y="1129"/>
                    <a:pt x="72" y="1119"/>
                  </a:cubicBezTo>
                  <a:cubicBezTo>
                    <a:pt x="441" y="702"/>
                    <a:pt x="751" y="333"/>
                    <a:pt x="1346" y="190"/>
                  </a:cubicBezTo>
                  <a:cubicBezTo>
                    <a:pt x="1485" y="159"/>
                    <a:pt x="1619" y="144"/>
                    <a:pt x="1750" y="144"/>
                  </a:cubicBezTo>
                  <a:cubicBezTo>
                    <a:pt x="2214" y="144"/>
                    <a:pt x="2633" y="322"/>
                    <a:pt x="3061" y="535"/>
                  </a:cubicBezTo>
                  <a:cubicBezTo>
                    <a:pt x="3072" y="535"/>
                    <a:pt x="3084" y="535"/>
                    <a:pt x="3072" y="523"/>
                  </a:cubicBezTo>
                  <a:cubicBezTo>
                    <a:pt x="2758" y="166"/>
                    <a:pt x="2272" y="0"/>
                    <a:pt x="177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72"/>
            <p:cNvSpPr/>
            <p:nvPr/>
          </p:nvSpPr>
          <p:spPr>
            <a:xfrm>
              <a:off x="1529350" y="3212575"/>
              <a:ext cx="11250" cy="139000"/>
            </a:xfrm>
            <a:custGeom>
              <a:rect b="b" l="l" r="r" t="t"/>
              <a:pathLst>
                <a:path extrusionOk="0" h="5560" w="450">
                  <a:moveTo>
                    <a:pt x="256" y="1"/>
                  </a:moveTo>
                  <a:cubicBezTo>
                    <a:pt x="247" y="1"/>
                    <a:pt x="238" y="7"/>
                    <a:pt x="238" y="18"/>
                  </a:cubicBezTo>
                  <a:cubicBezTo>
                    <a:pt x="0" y="1852"/>
                    <a:pt x="60" y="3745"/>
                    <a:pt x="417" y="5555"/>
                  </a:cubicBezTo>
                  <a:cubicBezTo>
                    <a:pt x="417" y="5558"/>
                    <a:pt x="420" y="5560"/>
                    <a:pt x="424" y="5560"/>
                  </a:cubicBezTo>
                  <a:cubicBezTo>
                    <a:pt x="434" y="5560"/>
                    <a:pt x="449" y="5551"/>
                    <a:pt x="441" y="5543"/>
                  </a:cubicBezTo>
                  <a:cubicBezTo>
                    <a:pt x="250" y="3686"/>
                    <a:pt x="179" y="1888"/>
                    <a:pt x="274" y="18"/>
                  </a:cubicBezTo>
                  <a:cubicBezTo>
                    <a:pt x="274" y="7"/>
                    <a:pt x="265" y="1"/>
                    <a:pt x="2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72"/>
            <p:cNvSpPr/>
            <p:nvPr/>
          </p:nvSpPr>
          <p:spPr>
            <a:xfrm>
              <a:off x="1536775" y="3129250"/>
              <a:ext cx="42150" cy="66175"/>
            </a:xfrm>
            <a:custGeom>
              <a:rect b="b" l="l" r="r" t="t"/>
              <a:pathLst>
                <a:path extrusionOk="0" h="2647" w="1686">
                  <a:moveTo>
                    <a:pt x="1630" y="0"/>
                  </a:moveTo>
                  <a:cubicBezTo>
                    <a:pt x="1623" y="0"/>
                    <a:pt x="1616" y="2"/>
                    <a:pt x="1608" y="6"/>
                  </a:cubicBezTo>
                  <a:cubicBezTo>
                    <a:pt x="596" y="589"/>
                    <a:pt x="13" y="1518"/>
                    <a:pt x="1" y="2637"/>
                  </a:cubicBezTo>
                  <a:cubicBezTo>
                    <a:pt x="1" y="2643"/>
                    <a:pt x="7" y="2646"/>
                    <a:pt x="13" y="2646"/>
                  </a:cubicBezTo>
                  <a:cubicBezTo>
                    <a:pt x="19" y="2646"/>
                    <a:pt x="25" y="2643"/>
                    <a:pt x="25" y="2637"/>
                  </a:cubicBezTo>
                  <a:cubicBezTo>
                    <a:pt x="168" y="1613"/>
                    <a:pt x="763" y="661"/>
                    <a:pt x="1656" y="65"/>
                  </a:cubicBezTo>
                  <a:cubicBezTo>
                    <a:pt x="1686" y="45"/>
                    <a:pt x="1666" y="0"/>
                    <a:pt x="16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72"/>
            <p:cNvSpPr/>
            <p:nvPr/>
          </p:nvSpPr>
          <p:spPr>
            <a:xfrm>
              <a:off x="1687575" y="3199800"/>
              <a:ext cx="40925" cy="104875"/>
            </a:xfrm>
            <a:custGeom>
              <a:rect b="b" l="l" r="r" t="t"/>
              <a:pathLst>
                <a:path extrusionOk="0" h="4195" w="1637">
                  <a:moveTo>
                    <a:pt x="66" y="1"/>
                  </a:moveTo>
                  <a:cubicBezTo>
                    <a:pt x="21" y="1"/>
                    <a:pt x="0" y="58"/>
                    <a:pt x="41" y="89"/>
                  </a:cubicBezTo>
                  <a:cubicBezTo>
                    <a:pt x="1494" y="1053"/>
                    <a:pt x="1220" y="2911"/>
                    <a:pt x="494" y="4173"/>
                  </a:cubicBezTo>
                  <a:cubicBezTo>
                    <a:pt x="485" y="4181"/>
                    <a:pt x="494" y="4195"/>
                    <a:pt x="504" y="4195"/>
                  </a:cubicBezTo>
                  <a:cubicBezTo>
                    <a:pt x="509" y="4195"/>
                    <a:pt x="514" y="4192"/>
                    <a:pt x="517" y="4185"/>
                  </a:cubicBezTo>
                  <a:cubicBezTo>
                    <a:pt x="1506" y="3113"/>
                    <a:pt x="1637" y="732"/>
                    <a:pt x="89" y="6"/>
                  </a:cubicBezTo>
                  <a:cubicBezTo>
                    <a:pt x="81" y="2"/>
                    <a:pt x="73"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72"/>
            <p:cNvSpPr/>
            <p:nvPr/>
          </p:nvSpPr>
          <p:spPr>
            <a:xfrm>
              <a:off x="1553150" y="3194175"/>
              <a:ext cx="48925" cy="111850"/>
            </a:xfrm>
            <a:custGeom>
              <a:rect b="b" l="l" r="r" t="t"/>
              <a:pathLst>
                <a:path extrusionOk="0" h="4474" w="1957">
                  <a:moveTo>
                    <a:pt x="1860" y="0"/>
                  </a:moveTo>
                  <a:cubicBezTo>
                    <a:pt x="1852" y="0"/>
                    <a:pt x="1843" y="1"/>
                    <a:pt x="1834" y="4"/>
                  </a:cubicBezTo>
                  <a:cubicBezTo>
                    <a:pt x="1" y="731"/>
                    <a:pt x="132" y="3302"/>
                    <a:pt x="1346" y="4469"/>
                  </a:cubicBezTo>
                  <a:cubicBezTo>
                    <a:pt x="1353" y="4472"/>
                    <a:pt x="1359" y="4474"/>
                    <a:pt x="1365" y="4474"/>
                  </a:cubicBezTo>
                  <a:cubicBezTo>
                    <a:pt x="1380" y="4474"/>
                    <a:pt x="1391" y="4463"/>
                    <a:pt x="1382" y="4445"/>
                  </a:cubicBezTo>
                  <a:cubicBezTo>
                    <a:pt x="394" y="3112"/>
                    <a:pt x="72" y="1005"/>
                    <a:pt x="1894" y="100"/>
                  </a:cubicBezTo>
                  <a:cubicBezTo>
                    <a:pt x="1957" y="68"/>
                    <a:pt x="1918" y="0"/>
                    <a:pt x="18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72"/>
            <p:cNvSpPr/>
            <p:nvPr/>
          </p:nvSpPr>
          <p:spPr>
            <a:xfrm>
              <a:off x="1552275" y="3257900"/>
              <a:ext cx="10250" cy="19700"/>
            </a:xfrm>
            <a:custGeom>
              <a:rect b="b" l="l" r="r" t="t"/>
              <a:pathLst>
                <a:path extrusionOk="0" h="788" w="410">
                  <a:moveTo>
                    <a:pt x="85" y="0"/>
                  </a:moveTo>
                  <a:cubicBezTo>
                    <a:pt x="66" y="0"/>
                    <a:pt x="48" y="9"/>
                    <a:pt x="48" y="27"/>
                  </a:cubicBezTo>
                  <a:cubicBezTo>
                    <a:pt x="0" y="301"/>
                    <a:pt x="155" y="599"/>
                    <a:pt x="357" y="777"/>
                  </a:cubicBezTo>
                  <a:cubicBezTo>
                    <a:pt x="364" y="784"/>
                    <a:pt x="372" y="787"/>
                    <a:pt x="379" y="787"/>
                  </a:cubicBezTo>
                  <a:cubicBezTo>
                    <a:pt x="397" y="787"/>
                    <a:pt x="410" y="770"/>
                    <a:pt x="393" y="753"/>
                  </a:cubicBezTo>
                  <a:cubicBezTo>
                    <a:pt x="322" y="646"/>
                    <a:pt x="250" y="515"/>
                    <a:pt x="203" y="396"/>
                  </a:cubicBezTo>
                  <a:cubicBezTo>
                    <a:pt x="155" y="277"/>
                    <a:pt x="155" y="146"/>
                    <a:pt x="131" y="27"/>
                  </a:cubicBezTo>
                  <a:cubicBezTo>
                    <a:pt x="125" y="9"/>
                    <a:pt x="104" y="0"/>
                    <a:pt x="8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72"/>
            <p:cNvSpPr/>
            <p:nvPr/>
          </p:nvSpPr>
          <p:spPr>
            <a:xfrm>
              <a:off x="1553250" y="3368350"/>
              <a:ext cx="30300" cy="7350"/>
            </a:xfrm>
            <a:custGeom>
              <a:rect b="b" l="l" r="r" t="t"/>
              <a:pathLst>
                <a:path extrusionOk="0" h="294" w="1212">
                  <a:moveTo>
                    <a:pt x="57" y="1"/>
                  </a:moveTo>
                  <a:cubicBezTo>
                    <a:pt x="26" y="1"/>
                    <a:pt x="1" y="41"/>
                    <a:pt x="33" y="62"/>
                  </a:cubicBezTo>
                  <a:cubicBezTo>
                    <a:pt x="233" y="219"/>
                    <a:pt x="569" y="293"/>
                    <a:pt x="865" y="293"/>
                  </a:cubicBezTo>
                  <a:cubicBezTo>
                    <a:pt x="973" y="293"/>
                    <a:pt x="1075" y="284"/>
                    <a:pt x="1164" y="264"/>
                  </a:cubicBezTo>
                  <a:cubicBezTo>
                    <a:pt x="1211" y="264"/>
                    <a:pt x="1199" y="193"/>
                    <a:pt x="1152" y="193"/>
                  </a:cubicBezTo>
                  <a:cubicBezTo>
                    <a:pt x="961" y="193"/>
                    <a:pt x="771" y="193"/>
                    <a:pt x="568" y="157"/>
                  </a:cubicBezTo>
                  <a:cubicBezTo>
                    <a:pt x="402" y="122"/>
                    <a:pt x="247" y="38"/>
                    <a:pt x="68" y="3"/>
                  </a:cubicBezTo>
                  <a:cubicBezTo>
                    <a:pt x="64" y="1"/>
                    <a:pt x="61"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72"/>
            <p:cNvSpPr/>
            <p:nvPr/>
          </p:nvSpPr>
          <p:spPr>
            <a:xfrm>
              <a:off x="1621925" y="3379700"/>
              <a:ext cx="39300" cy="3275"/>
            </a:xfrm>
            <a:custGeom>
              <a:rect b="b" l="l" r="r" t="t"/>
              <a:pathLst>
                <a:path extrusionOk="0" h="131" w="1572">
                  <a:moveTo>
                    <a:pt x="1548" y="1"/>
                  </a:moveTo>
                  <a:cubicBezTo>
                    <a:pt x="1452" y="52"/>
                    <a:pt x="1324" y="65"/>
                    <a:pt x="1192" y="65"/>
                  </a:cubicBezTo>
                  <a:cubicBezTo>
                    <a:pt x="1045" y="65"/>
                    <a:pt x="893" y="49"/>
                    <a:pt x="774" y="49"/>
                  </a:cubicBezTo>
                  <a:cubicBezTo>
                    <a:pt x="655" y="43"/>
                    <a:pt x="533" y="40"/>
                    <a:pt x="409" y="40"/>
                  </a:cubicBezTo>
                  <a:cubicBezTo>
                    <a:pt x="286" y="40"/>
                    <a:pt x="161" y="43"/>
                    <a:pt x="36" y="49"/>
                  </a:cubicBezTo>
                  <a:cubicBezTo>
                    <a:pt x="0" y="61"/>
                    <a:pt x="0" y="108"/>
                    <a:pt x="36" y="120"/>
                  </a:cubicBezTo>
                  <a:cubicBezTo>
                    <a:pt x="151" y="128"/>
                    <a:pt x="265" y="131"/>
                    <a:pt x="378" y="131"/>
                  </a:cubicBezTo>
                  <a:cubicBezTo>
                    <a:pt x="605" y="131"/>
                    <a:pt x="830" y="120"/>
                    <a:pt x="1060" y="120"/>
                  </a:cubicBezTo>
                  <a:cubicBezTo>
                    <a:pt x="1123" y="120"/>
                    <a:pt x="1187" y="124"/>
                    <a:pt x="1250" y="124"/>
                  </a:cubicBezTo>
                  <a:cubicBezTo>
                    <a:pt x="1365" y="124"/>
                    <a:pt x="1475" y="110"/>
                    <a:pt x="1560" y="25"/>
                  </a:cubicBezTo>
                  <a:cubicBezTo>
                    <a:pt x="1572" y="13"/>
                    <a:pt x="1560" y="1"/>
                    <a:pt x="15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72"/>
            <p:cNvSpPr/>
            <p:nvPr/>
          </p:nvSpPr>
          <p:spPr>
            <a:xfrm>
              <a:off x="1627575" y="3117425"/>
              <a:ext cx="26800" cy="3000"/>
            </a:xfrm>
            <a:custGeom>
              <a:rect b="b" l="l" r="r" t="t"/>
              <a:pathLst>
                <a:path extrusionOk="0" h="120" w="1072">
                  <a:moveTo>
                    <a:pt x="517" y="1"/>
                  </a:moveTo>
                  <a:cubicBezTo>
                    <a:pt x="360" y="1"/>
                    <a:pt x="204" y="10"/>
                    <a:pt x="60" y="26"/>
                  </a:cubicBezTo>
                  <a:cubicBezTo>
                    <a:pt x="0" y="26"/>
                    <a:pt x="0" y="86"/>
                    <a:pt x="60" y="98"/>
                  </a:cubicBezTo>
                  <a:cubicBezTo>
                    <a:pt x="190" y="113"/>
                    <a:pt x="330" y="119"/>
                    <a:pt x="471" y="119"/>
                  </a:cubicBezTo>
                  <a:cubicBezTo>
                    <a:pt x="668" y="119"/>
                    <a:pt x="868" y="107"/>
                    <a:pt x="1048" y="86"/>
                  </a:cubicBezTo>
                  <a:cubicBezTo>
                    <a:pt x="1072" y="74"/>
                    <a:pt x="1072" y="38"/>
                    <a:pt x="1048" y="38"/>
                  </a:cubicBezTo>
                  <a:cubicBezTo>
                    <a:pt x="882" y="13"/>
                    <a:pt x="699" y="1"/>
                    <a:pt x="5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70" name="Google Shape;1170;p72"/>
          <p:cNvSpPr/>
          <p:nvPr/>
        </p:nvSpPr>
        <p:spPr>
          <a:xfrm rot="-5400000">
            <a:off x="8495026" y="4316570"/>
            <a:ext cx="325617" cy="1127428"/>
          </a:xfrm>
          <a:custGeom>
            <a:rect b="b" l="l" r="r" t="t"/>
            <a:pathLst>
              <a:path extrusionOk="0" h="25854" w="7467">
                <a:moveTo>
                  <a:pt x="6895" y="274"/>
                </a:moveTo>
                <a:cubicBezTo>
                  <a:pt x="6883" y="298"/>
                  <a:pt x="6883" y="322"/>
                  <a:pt x="6883" y="346"/>
                </a:cubicBezTo>
                <a:cubicBezTo>
                  <a:pt x="6883" y="560"/>
                  <a:pt x="6883" y="786"/>
                  <a:pt x="6883" y="1013"/>
                </a:cubicBezTo>
                <a:cubicBezTo>
                  <a:pt x="6791" y="1005"/>
                  <a:pt x="6700" y="1002"/>
                  <a:pt x="6609" y="1002"/>
                </a:cubicBezTo>
                <a:cubicBezTo>
                  <a:pt x="6428" y="1002"/>
                  <a:pt x="6248" y="1013"/>
                  <a:pt x="6073" y="1013"/>
                </a:cubicBezTo>
                <a:cubicBezTo>
                  <a:pt x="5692" y="1024"/>
                  <a:pt x="5311" y="1013"/>
                  <a:pt x="4930" y="1048"/>
                </a:cubicBezTo>
                <a:cubicBezTo>
                  <a:pt x="4894" y="1048"/>
                  <a:pt x="4894" y="1108"/>
                  <a:pt x="4930" y="1108"/>
                </a:cubicBezTo>
                <a:cubicBezTo>
                  <a:pt x="5311" y="1144"/>
                  <a:pt x="5692" y="1155"/>
                  <a:pt x="6073" y="1167"/>
                </a:cubicBezTo>
                <a:cubicBezTo>
                  <a:pt x="6254" y="1176"/>
                  <a:pt x="6440" y="1189"/>
                  <a:pt x="6628" y="1189"/>
                </a:cubicBezTo>
                <a:cubicBezTo>
                  <a:pt x="6713" y="1189"/>
                  <a:pt x="6798" y="1187"/>
                  <a:pt x="6883" y="1179"/>
                </a:cubicBezTo>
                <a:lnTo>
                  <a:pt x="6883" y="1179"/>
                </a:lnTo>
                <a:cubicBezTo>
                  <a:pt x="6883" y="1334"/>
                  <a:pt x="6871" y="1477"/>
                  <a:pt x="6871" y="1620"/>
                </a:cubicBezTo>
                <a:cubicBezTo>
                  <a:pt x="6789" y="1617"/>
                  <a:pt x="6705" y="1615"/>
                  <a:pt x="6620" y="1615"/>
                </a:cubicBezTo>
                <a:cubicBezTo>
                  <a:pt x="6343" y="1615"/>
                  <a:pt x="6054" y="1631"/>
                  <a:pt x="5799" y="1667"/>
                </a:cubicBezTo>
                <a:cubicBezTo>
                  <a:pt x="5775" y="1679"/>
                  <a:pt x="5775" y="1727"/>
                  <a:pt x="5799" y="1727"/>
                </a:cubicBezTo>
                <a:cubicBezTo>
                  <a:pt x="6043" y="1762"/>
                  <a:pt x="6319" y="1784"/>
                  <a:pt x="6585" y="1784"/>
                </a:cubicBezTo>
                <a:cubicBezTo>
                  <a:pt x="6682" y="1784"/>
                  <a:pt x="6778" y="1781"/>
                  <a:pt x="6871" y="1775"/>
                </a:cubicBezTo>
                <a:cubicBezTo>
                  <a:pt x="6871" y="1929"/>
                  <a:pt x="6871" y="2072"/>
                  <a:pt x="6871" y="2215"/>
                </a:cubicBezTo>
                <a:cubicBezTo>
                  <a:pt x="6812" y="2213"/>
                  <a:pt x="6751" y="2212"/>
                  <a:pt x="6689" y="2212"/>
                </a:cubicBezTo>
                <a:cubicBezTo>
                  <a:pt x="6392" y="2212"/>
                  <a:pt x="6075" y="2235"/>
                  <a:pt x="5799" y="2275"/>
                </a:cubicBezTo>
                <a:cubicBezTo>
                  <a:pt x="5775" y="2275"/>
                  <a:pt x="5775" y="2322"/>
                  <a:pt x="5799" y="2322"/>
                </a:cubicBezTo>
                <a:cubicBezTo>
                  <a:pt x="6075" y="2362"/>
                  <a:pt x="6384" y="2385"/>
                  <a:pt x="6685" y="2385"/>
                </a:cubicBezTo>
                <a:cubicBezTo>
                  <a:pt x="6748" y="2385"/>
                  <a:pt x="6810" y="2384"/>
                  <a:pt x="6871" y="2382"/>
                </a:cubicBezTo>
                <a:cubicBezTo>
                  <a:pt x="6871" y="2525"/>
                  <a:pt x="6871" y="2668"/>
                  <a:pt x="6871" y="2810"/>
                </a:cubicBezTo>
                <a:cubicBezTo>
                  <a:pt x="6810" y="2808"/>
                  <a:pt x="6748" y="2807"/>
                  <a:pt x="6685" y="2807"/>
                </a:cubicBezTo>
                <a:cubicBezTo>
                  <a:pt x="6384" y="2807"/>
                  <a:pt x="6075" y="2830"/>
                  <a:pt x="5799" y="2870"/>
                </a:cubicBezTo>
                <a:cubicBezTo>
                  <a:pt x="5775" y="2870"/>
                  <a:pt x="5775" y="2918"/>
                  <a:pt x="5799" y="2918"/>
                </a:cubicBezTo>
                <a:cubicBezTo>
                  <a:pt x="6075" y="2957"/>
                  <a:pt x="6384" y="2980"/>
                  <a:pt x="6685" y="2980"/>
                </a:cubicBezTo>
                <a:cubicBezTo>
                  <a:pt x="6748" y="2980"/>
                  <a:pt x="6810" y="2979"/>
                  <a:pt x="6871" y="2977"/>
                </a:cubicBezTo>
                <a:lnTo>
                  <a:pt x="6871" y="3406"/>
                </a:lnTo>
                <a:cubicBezTo>
                  <a:pt x="6810" y="3404"/>
                  <a:pt x="6748" y="3403"/>
                  <a:pt x="6685" y="3403"/>
                </a:cubicBezTo>
                <a:cubicBezTo>
                  <a:pt x="6384" y="3403"/>
                  <a:pt x="6075" y="3426"/>
                  <a:pt x="5799" y="3465"/>
                </a:cubicBezTo>
                <a:cubicBezTo>
                  <a:pt x="5775" y="3465"/>
                  <a:pt x="5775" y="3513"/>
                  <a:pt x="5799" y="3513"/>
                </a:cubicBezTo>
                <a:cubicBezTo>
                  <a:pt x="6075" y="3552"/>
                  <a:pt x="6384" y="3575"/>
                  <a:pt x="6685" y="3575"/>
                </a:cubicBezTo>
                <a:cubicBezTo>
                  <a:pt x="6748" y="3575"/>
                  <a:pt x="6810" y="3574"/>
                  <a:pt x="6871" y="3572"/>
                </a:cubicBezTo>
                <a:lnTo>
                  <a:pt x="6871" y="4049"/>
                </a:lnTo>
                <a:cubicBezTo>
                  <a:pt x="6760" y="4039"/>
                  <a:pt x="6647" y="4035"/>
                  <a:pt x="6534" y="4035"/>
                </a:cubicBezTo>
                <a:cubicBezTo>
                  <a:pt x="6379" y="4035"/>
                  <a:pt x="6224" y="4042"/>
                  <a:pt x="6073" y="4049"/>
                </a:cubicBezTo>
                <a:cubicBezTo>
                  <a:pt x="5921" y="4049"/>
                  <a:pt x="5768" y="4047"/>
                  <a:pt x="5616" y="4047"/>
                </a:cubicBezTo>
                <a:cubicBezTo>
                  <a:pt x="5387" y="4047"/>
                  <a:pt x="5159" y="4051"/>
                  <a:pt x="4930" y="4072"/>
                </a:cubicBezTo>
                <a:cubicBezTo>
                  <a:pt x="4882" y="4072"/>
                  <a:pt x="4882" y="4132"/>
                  <a:pt x="4930" y="4132"/>
                </a:cubicBezTo>
                <a:cubicBezTo>
                  <a:pt x="5311" y="4180"/>
                  <a:pt x="5692" y="4180"/>
                  <a:pt x="6073" y="4192"/>
                </a:cubicBezTo>
                <a:cubicBezTo>
                  <a:pt x="6285" y="4201"/>
                  <a:pt x="6505" y="4219"/>
                  <a:pt x="6720" y="4219"/>
                </a:cubicBezTo>
                <a:cubicBezTo>
                  <a:pt x="6770" y="4219"/>
                  <a:pt x="6821" y="4218"/>
                  <a:pt x="6871" y="4215"/>
                </a:cubicBezTo>
                <a:lnTo>
                  <a:pt x="6871" y="4644"/>
                </a:lnTo>
                <a:cubicBezTo>
                  <a:pt x="6810" y="4642"/>
                  <a:pt x="6748" y="4641"/>
                  <a:pt x="6685" y="4641"/>
                </a:cubicBezTo>
                <a:cubicBezTo>
                  <a:pt x="6384" y="4641"/>
                  <a:pt x="6075" y="4664"/>
                  <a:pt x="5799" y="4703"/>
                </a:cubicBezTo>
                <a:cubicBezTo>
                  <a:pt x="5775" y="4703"/>
                  <a:pt x="5775" y="4751"/>
                  <a:pt x="5799" y="4751"/>
                </a:cubicBezTo>
                <a:cubicBezTo>
                  <a:pt x="6075" y="4791"/>
                  <a:pt x="6384" y="4814"/>
                  <a:pt x="6685" y="4814"/>
                </a:cubicBezTo>
                <a:cubicBezTo>
                  <a:pt x="6748" y="4814"/>
                  <a:pt x="6810" y="4813"/>
                  <a:pt x="6871" y="4811"/>
                </a:cubicBezTo>
                <a:lnTo>
                  <a:pt x="6871" y="5239"/>
                </a:lnTo>
                <a:cubicBezTo>
                  <a:pt x="6810" y="5237"/>
                  <a:pt x="6748" y="5236"/>
                  <a:pt x="6685" y="5236"/>
                </a:cubicBezTo>
                <a:cubicBezTo>
                  <a:pt x="6384" y="5236"/>
                  <a:pt x="6075" y="5259"/>
                  <a:pt x="5799" y="5299"/>
                </a:cubicBezTo>
                <a:cubicBezTo>
                  <a:pt x="5764" y="5299"/>
                  <a:pt x="5764" y="5346"/>
                  <a:pt x="5799" y="5346"/>
                </a:cubicBezTo>
                <a:cubicBezTo>
                  <a:pt x="6075" y="5386"/>
                  <a:pt x="6384" y="5409"/>
                  <a:pt x="6685" y="5409"/>
                </a:cubicBezTo>
                <a:cubicBezTo>
                  <a:pt x="6748" y="5409"/>
                  <a:pt x="6810" y="5408"/>
                  <a:pt x="6871" y="5406"/>
                </a:cubicBezTo>
                <a:lnTo>
                  <a:pt x="6871" y="5835"/>
                </a:lnTo>
                <a:cubicBezTo>
                  <a:pt x="6810" y="5833"/>
                  <a:pt x="6748" y="5832"/>
                  <a:pt x="6685" y="5832"/>
                </a:cubicBezTo>
                <a:cubicBezTo>
                  <a:pt x="6384" y="5832"/>
                  <a:pt x="6075" y="5855"/>
                  <a:pt x="5799" y="5894"/>
                </a:cubicBezTo>
                <a:cubicBezTo>
                  <a:pt x="5764" y="5894"/>
                  <a:pt x="5764" y="5942"/>
                  <a:pt x="5799" y="5942"/>
                </a:cubicBezTo>
                <a:cubicBezTo>
                  <a:pt x="6075" y="5981"/>
                  <a:pt x="6384" y="6004"/>
                  <a:pt x="6685" y="6004"/>
                </a:cubicBezTo>
                <a:cubicBezTo>
                  <a:pt x="6748" y="6004"/>
                  <a:pt x="6810" y="6003"/>
                  <a:pt x="6871" y="6001"/>
                </a:cubicBezTo>
                <a:lnTo>
                  <a:pt x="6871" y="6430"/>
                </a:lnTo>
                <a:cubicBezTo>
                  <a:pt x="6810" y="6428"/>
                  <a:pt x="6748" y="6427"/>
                  <a:pt x="6685" y="6427"/>
                </a:cubicBezTo>
                <a:cubicBezTo>
                  <a:pt x="6384" y="6427"/>
                  <a:pt x="6075" y="6450"/>
                  <a:pt x="5799" y="6489"/>
                </a:cubicBezTo>
                <a:cubicBezTo>
                  <a:pt x="5764" y="6489"/>
                  <a:pt x="5764" y="6537"/>
                  <a:pt x="5799" y="6537"/>
                </a:cubicBezTo>
                <a:cubicBezTo>
                  <a:pt x="6075" y="6576"/>
                  <a:pt x="6384" y="6600"/>
                  <a:pt x="6685" y="6600"/>
                </a:cubicBezTo>
                <a:cubicBezTo>
                  <a:pt x="6748" y="6600"/>
                  <a:pt x="6810" y="6599"/>
                  <a:pt x="6871" y="6597"/>
                </a:cubicBezTo>
                <a:cubicBezTo>
                  <a:pt x="6871" y="6751"/>
                  <a:pt x="6871" y="6906"/>
                  <a:pt x="6871" y="7073"/>
                </a:cubicBezTo>
                <a:cubicBezTo>
                  <a:pt x="6783" y="7065"/>
                  <a:pt x="6695" y="7062"/>
                  <a:pt x="6606" y="7062"/>
                </a:cubicBezTo>
                <a:cubicBezTo>
                  <a:pt x="6428" y="7062"/>
                  <a:pt x="6248" y="7073"/>
                  <a:pt x="6073" y="7073"/>
                </a:cubicBezTo>
                <a:cubicBezTo>
                  <a:pt x="5692" y="7073"/>
                  <a:pt x="5311" y="7073"/>
                  <a:pt x="4930" y="7097"/>
                </a:cubicBezTo>
                <a:cubicBezTo>
                  <a:pt x="4882" y="7097"/>
                  <a:pt x="4882" y="7156"/>
                  <a:pt x="4930" y="7156"/>
                </a:cubicBezTo>
                <a:cubicBezTo>
                  <a:pt x="5311" y="7204"/>
                  <a:pt x="5692" y="7204"/>
                  <a:pt x="6073" y="7216"/>
                </a:cubicBezTo>
                <a:cubicBezTo>
                  <a:pt x="6285" y="7225"/>
                  <a:pt x="6505" y="7243"/>
                  <a:pt x="6720" y="7243"/>
                </a:cubicBezTo>
                <a:cubicBezTo>
                  <a:pt x="6770" y="7243"/>
                  <a:pt x="6821" y="7242"/>
                  <a:pt x="6871" y="7240"/>
                </a:cubicBezTo>
                <a:lnTo>
                  <a:pt x="6871" y="7680"/>
                </a:lnTo>
                <a:cubicBezTo>
                  <a:pt x="6778" y="7674"/>
                  <a:pt x="6682" y="7671"/>
                  <a:pt x="6585" y="7671"/>
                </a:cubicBezTo>
                <a:cubicBezTo>
                  <a:pt x="6319" y="7671"/>
                  <a:pt x="6043" y="7693"/>
                  <a:pt x="5799" y="7728"/>
                </a:cubicBezTo>
                <a:cubicBezTo>
                  <a:pt x="5764" y="7728"/>
                  <a:pt x="5764" y="7775"/>
                  <a:pt x="5799" y="7787"/>
                </a:cubicBezTo>
                <a:cubicBezTo>
                  <a:pt x="6054" y="7824"/>
                  <a:pt x="6343" y="7839"/>
                  <a:pt x="6620" y="7839"/>
                </a:cubicBezTo>
                <a:cubicBezTo>
                  <a:pt x="6705" y="7839"/>
                  <a:pt x="6789" y="7838"/>
                  <a:pt x="6871" y="7835"/>
                </a:cubicBezTo>
                <a:lnTo>
                  <a:pt x="6871" y="8275"/>
                </a:lnTo>
                <a:cubicBezTo>
                  <a:pt x="6778" y="8269"/>
                  <a:pt x="6682" y="8266"/>
                  <a:pt x="6585" y="8266"/>
                </a:cubicBezTo>
                <a:cubicBezTo>
                  <a:pt x="6319" y="8266"/>
                  <a:pt x="6043" y="8288"/>
                  <a:pt x="5799" y="8323"/>
                </a:cubicBezTo>
                <a:cubicBezTo>
                  <a:pt x="5764" y="8323"/>
                  <a:pt x="5764" y="8371"/>
                  <a:pt x="5799" y="8383"/>
                </a:cubicBezTo>
                <a:cubicBezTo>
                  <a:pt x="6043" y="8417"/>
                  <a:pt x="6319" y="8439"/>
                  <a:pt x="6585" y="8439"/>
                </a:cubicBezTo>
                <a:cubicBezTo>
                  <a:pt x="6682" y="8439"/>
                  <a:pt x="6778" y="8437"/>
                  <a:pt x="6871" y="8430"/>
                </a:cubicBezTo>
                <a:lnTo>
                  <a:pt x="6871" y="8871"/>
                </a:lnTo>
                <a:cubicBezTo>
                  <a:pt x="6789" y="8868"/>
                  <a:pt x="6705" y="8866"/>
                  <a:pt x="6620" y="8866"/>
                </a:cubicBezTo>
                <a:cubicBezTo>
                  <a:pt x="6343" y="8866"/>
                  <a:pt x="6054" y="8882"/>
                  <a:pt x="5799" y="8918"/>
                </a:cubicBezTo>
                <a:cubicBezTo>
                  <a:pt x="5764" y="8930"/>
                  <a:pt x="5764" y="8978"/>
                  <a:pt x="5799" y="8978"/>
                </a:cubicBezTo>
                <a:cubicBezTo>
                  <a:pt x="6043" y="9013"/>
                  <a:pt x="6319" y="9035"/>
                  <a:pt x="6585" y="9035"/>
                </a:cubicBezTo>
                <a:cubicBezTo>
                  <a:pt x="6682" y="9035"/>
                  <a:pt x="6778" y="9032"/>
                  <a:pt x="6871" y="9025"/>
                </a:cubicBezTo>
                <a:lnTo>
                  <a:pt x="6871" y="9466"/>
                </a:lnTo>
                <a:cubicBezTo>
                  <a:pt x="6789" y="9463"/>
                  <a:pt x="6705" y="9462"/>
                  <a:pt x="6620" y="9462"/>
                </a:cubicBezTo>
                <a:cubicBezTo>
                  <a:pt x="6343" y="9462"/>
                  <a:pt x="6054" y="9477"/>
                  <a:pt x="5799" y="9514"/>
                </a:cubicBezTo>
                <a:cubicBezTo>
                  <a:pt x="5764" y="9526"/>
                  <a:pt x="5764" y="9573"/>
                  <a:pt x="5799" y="9573"/>
                </a:cubicBezTo>
                <a:cubicBezTo>
                  <a:pt x="6043" y="9608"/>
                  <a:pt x="6319" y="9630"/>
                  <a:pt x="6585" y="9630"/>
                </a:cubicBezTo>
                <a:cubicBezTo>
                  <a:pt x="6682" y="9630"/>
                  <a:pt x="6778" y="9627"/>
                  <a:pt x="6871" y="9621"/>
                </a:cubicBezTo>
                <a:lnTo>
                  <a:pt x="6871" y="10097"/>
                </a:lnTo>
                <a:cubicBezTo>
                  <a:pt x="6783" y="10093"/>
                  <a:pt x="6695" y="10092"/>
                  <a:pt x="6606" y="10092"/>
                </a:cubicBezTo>
                <a:cubicBezTo>
                  <a:pt x="6428" y="10092"/>
                  <a:pt x="6248" y="10097"/>
                  <a:pt x="6073" y="10097"/>
                </a:cubicBezTo>
                <a:cubicBezTo>
                  <a:pt x="5692" y="10109"/>
                  <a:pt x="5299" y="10097"/>
                  <a:pt x="4930" y="10133"/>
                </a:cubicBezTo>
                <a:cubicBezTo>
                  <a:pt x="4882" y="10133"/>
                  <a:pt x="4882" y="10192"/>
                  <a:pt x="4930" y="10192"/>
                </a:cubicBezTo>
                <a:cubicBezTo>
                  <a:pt x="5299" y="10228"/>
                  <a:pt x="5692" y="10240"/>
                  <a:pt x="6073" y="10252"/>
                </a:cubicBezTo>
                <a:cubicBezTo>
                  <a:pt x="6254" y="10260"/>
                  <a:pt x="6440" y="10274"/>
                  <a:pt x="6624" y="10274"/>
                </a:cubicBezTo>
                <a:cubicBezTo>
                  <a:pt x="6707" y="10274"/>
                  <a:pt x="6790" y="10271"/>
                  <a:pt x="6871" y="10264"/>
                </a:cubicBezTo>
                <a:lnTo>
                  <a:pt x="6871" y="10704"/>
                </a:lnTo>
                <a:cubicBezTo>
                  <a:pt x="6789" y="10701"/>
                  <a:pt x="6705" y="10700"/>
                  <a:pt x="6620" y="10700"/>
                </a:cubicBezTo>
                <a:cubicBezTo>
                  <a:pt x="6343" y="10700"/>
                  <a:pt x="6054" y="10715"/>
                  <a:pt x="5799" y="10752"/>
                </a:cubicBezTo>
                <a:cubicBezTo>
                  <a:pt x="5764" y="10764"/>
                  <a:pt x="5764" y="10811"/>
                  <a:pt x="5799" y="10811"/>
                </a:cubicBezTo>
                <a:cubicBezTo>
                  <a:pt x="6043" y="10846"/>
                  <a:pt x="6319" y="10868"/>
                  <a:pt x="6585" y="10868"/>
                </a:cubicBezTo>
                <a:cubicBezTo>
                  <a:pt x="6682" y="10868"/>
                  <a:pt x="6778" y="10865"/>
                  <a:pt x="6871" y="10859"/>
                </a:cubicBezTo>
                <a:lnTo>
                  <a:pt x="6871" y="11300"/>
                </a:lnTo>
                <a:cubicBezTo>
                  <a:pt x="6812" y="11297"/>
                  <a:pt x="6751" y="11296"/>
                  <a:pt x="6689" y="11296"/>
                </a:cubicBezTo>
                <a:cubicBezTo>
                  <a:pt x="6392" y="11296"/>
                  <a:pt x="6075" y="11320"/>
                  <a:pt x="5799" y="11359"/>
                </a:cubicBezTo>
                <a:cubicBezTo>
                  <a:pt x="5764" y="11359"/>
                  <a:pt x="5764" y="11407"/>
                  <a:pt x="5799" y="11407"/>
                </a:cubicBezTo>
                <a:cubicBezTo>
                  <a:pt x="6075" y="11446"/>
                  <a:pt x="6392" y="11469"/>
                  <a:pt x="6689" y="11469"/>
                </a:cubicBezTo>
                <a:cubicBezTo>
                  <a:pt x="6751" y="11469"/>
                  <a:pt x="6812" y="11468"/>
                  <a:pt x="6871" y="11466"/>
                </a:cubicBezTo>
                <a:cubicBezTo>
                  <a:pt x="6871" y="11609"/>
                  <a:pt x="6871" y="11752"/>
                  <a:pt x="6871" y="11895"/>
                </a:cubicBezTo>
                <a:cubicBezTo>
                  <a:pt x="6810" y="11893"/>
                  <a:pt x="6748" y="11892"/>
                  <a:pt x="6685" y="11892"/>
                </a:cubicBezTo>
                <a:cubicBezTo>
                  <a:pt x="6384" y="11892"/>
                  <a:pt x="6075" y="11915"/>
                  <a:pt x="5799" y="11954"/>
                </a:cubicBezTo>
                <a:cubicBezTo>
                  <a:pt x="5764" y="11954"/>
                  <a:pt x="5764" y="12002"/>
                  <a:pt x="5799" y="12002"/>
                </a:cubicBezTo>
                <a:cubicBezTo>
                  <a:pt x="6075" y="12041"/>
                  <a:pt x="6384" y="12065"/>
                  <a:pt x="6685" y="12065"/>
                </a:cubicBezTo>
                <a:cubicBezTo>
                  <a:pt x="6748" y="12065"/>
                  <a:pt x="6810" y="12064"/>
                  <a:pt x="6871" y="12062"/>
                </a:cubicBezTo>
                <a:cubicBezTo>
                  <a:pt x="6871" y="12204"/>
                  <a:pt x="6871" y="12347"/>
                  <a:pt x="6871" y="12502"/>
                </a:cubicBezTo>
                <a:cubicBezTo>
                  <a:pt x="6775" y="12496"/>
                  <a:pt x="6678" y="12493"/>
                  <a:pt x="6580" y="12493"/>
                </a:cubicBezTo>
                <a:cubicBezTo>
                  <a:pt x="6312" y="12493"/>
                  <a:pt x="6040" y="12515"/>
                  <a:pt x="5787" y="12550"/>
                </a:cubicBezTo>
                <a:cubicBezTo>
                  <a:pt x="5764" y="12550"/>
                  <a:pt x="5764" y="12597"/>
                  <a:pt x="5787" y="12609"/>
                </a:cubicBezTo>
                <a:cubicBezTo>
                  <a:pt x="6051" y="12646"/>
                  <a:pt x="6336" y="12661"/>
                  <a:pt x="6615" y="12661"/>
                </a:cubicBezTo>
                <a:cubicBezTo>
                  <a:pt x="6701" y="12661"/>
                  <a:pt x="6786" y="12660"/>
                  <a:pt x="6871" y="12657"/>
                </a:cubicBezTo>
                <a:cubicBezTo>
                  <a:pt x="6871" y="12812"/>
                  <a:pt x="6871" y="12978"/>
                  <a:pt x="6871" y="13133"/>
                </a:cubicBezTo>
                <a:cubicBezTo>
                  <a:pt x="6780" y="13125"/>
                  <a:pt x="6688" y="13123"/>
                  <a:pt x="6597" y="13123"/>
                </a:cubicBezTo>
                <a:cubicBezTo>
                  <a:pt x="6416" y="13123"/>
                  <a:pt x="6236" y="13133"/>
                  <a:pt x="6061" y="13133"/>
                </a:cubicBezTo>
                <a:cubicBezTo>
                  <a:pt x="5680" y="13133"/>
                  <a:pt x="5299" y="13133"/>
                  <a:pt x="4918" y="13157"/>
                </a:cubicBezTo>
                <a:cubicBezTo>
                  <a:pt x="4882" y="13169"/>
                  <a:pt x="4882" y="13216"/>
                  <a:pt x="4918" y="13228"/>
                </a:cubicBezTo>
                <a:cubicBezTo>
                  <a:pt x="5299" y="13264"/>
                  <a:pt x="5680" y="13264"/>
                  <a:pt x="6061" y="13276"/>
                </a:cubicBezTo>
                <a:cubicBezTo>
                  <a:pt x="6283" y="13286"/>
                  <a:pt x="6496" y="13303"/>
                  <a:pt x="6715" y="13303"/>
                </a:cubicBezTo>
                <a:cubicBezTo>
                  <a:pt x="6767" y="13303"/>
                  <a:pt x="6818" y="13302"/>
                  <a:pt x="6871" y="13300"/>
                </a:cubicBezTo>
                <a:lnTo>
                  <a:pt x="6871" y="13300"/>
                </a:lnTo>
                <a:cubicBezTo>
                  <a:pt x="6871" y="13443"/>
                  <a:pt x="6871" y="13597"/>
                  <a:pt x="6859" y="13740"/>
                </a:cubicBezTo>
                <a:cubicBezTo>
                  <a:pt x="6766" y="13734"/>
                  <a:pt x="6671" y="13731"/>
                  <a:pt x="6575" y="13731"/>
                </a:cubicBezTo>
                <a:cubicBezTo>
                  <a:pt x="6312" y="13731"/>
                  <a:pt x="6040" y="13753"/>
                  <a:pt x="5787" y="13788"/>
                </a:cubicBezTo>
                <a:cubicBezTo>
                  <a:pt x="5764" y="13788"/>
                  <a:pt x="5764" y="13836"/>
                  <a:pt x="5787" y="13847"/>
                </a:cubicBezTo>
                <a:cubicBezTo>
                  <a:pt x="6040" y="13882"/>
                  <a:pt x="6312" y="13904"/>
                  <a:pt x="6575" y="13904"/>
                </a:cubicBezTo>
                <a:cubicBezTo>
                  <a:pt x="6671" y="13904"/>
                  <a:pt x="6766" y="13901"/>
                  <a:pt x="6859" y="13895"/>
                </a:cubicBezTo>
                <a:cubicBezTo>
                  <a:pt x="6859" y="14038"/>
                  <a:pt x="6859" y="14193"/>
                  <a:pt x="6859" y="14336"/>
                </a:cubicBezTo>
                <a:cubicBezTo>
                  <a:pt x="6766" y="14329"/>
                  <a:pt x="6671" y="14326"/>
                  <a:pt x="6575" y="14326"/>
                </a:cubicBezTo>
                <a:cubicBezTo>
                  <a:pt x="6312" y="14326"/>
                  <a:pt x="6040" y="14348"/>
                  <a:pt x="5787" y="14383"/>
                </a:cubicBezTo>
                <a:cubicBezTo>
                  <a:pt x="5764" y="14395"/>
                  <a:pt x="5764" y="14443"/>
                  <a:pt x="5787" y="14443"/>
                </a:cubicBezTo>
                <a:cubicBezTo>
                  <a:pt x="6040" y="14478"/>
                  <a:pt x="6312" y="14500"/>
                  <a:pt x="6575" y="14500"/>
                </a:cubicBezTo>
                <a:cubicBezTo>
                  <a:pt x="6671" y="14500"/>
                  <a:pt x="6766" y="14497"/>
                  <a:pt x="6859" y="14490"/>
                </a:cubicBezTo>
                <a:cubicBezTo>
                  <a:pt x="6859" y="14645"/>
                  <a:pt x="6859" y="14788"/>
                  <a:pt x="6859" y="14931"/>
                </a:cubicBezTo>
                <a:cubicBezTo>
                  <a:pt x="6775" y="14928"/>
                  <a:pt x="6690" y="14927"/>
                  <a:pt x="6604" y="14927"/>
                </a:cubicBezTo>
                <a:cubicBezTo>
                  <a:pt x="6329" y="14927"/>
                  <a:pt x="6051" y="14942"/>
                  <a:pt x="5787" y="14979"/>
                </a:cubicBezTo>
                <a:cubicBezTo>
                  <a:pt x="5764" y="14990"/>
                  <a:pt x="5764" y="15038"/>
                  <a:pt x="5787" y="15038"/>
                </a:cubicBezTo>
                <a:cubicBezTo>
                  <a:pt x="6073" y="15078"/>
                  <a:pt x="6376" y="15101"/>
                  <a:pt x="6674" y="15101"/>
                </a:cubicBezTo>
                <a:cubicBezTo>
                  <a:pt x="6736" y="15101"/>
                  <a:pt x="6798" y="15100"/>
                  <a:pt x="6859" y="15098"/>
                </a:cubicBezTo>
                <a:lnTo>
                  <a:pt x="6859" y="15098"/>
                </a:lnTo>
                <a:cubicBezTo>
                  <a:pt x="6859" y="15240"/>
                  <a:pt x="6859" y="15383"/>
                  <a:pt x="6847" y="15526"/>
                </a:cubicBezTo>
                <a:cubicBezTo>
                  <a:pt x="6788" y="15524"/>
                  <a:pt x="6727" y="15523"/>
                  <a:pt x="6667" y="15523"/>
                </a:cubicBezTo>
                <a:cubicBezTo>
                  <a:pt x="6372" y="15523"/>
                  <a:pt x="6063" y="15546"/>
                  <a:pt x="5787" y="15586"/>
                </a:cubicBezTo>
                <a:cubicBezTo>
                  <a:pt x="5764" y="15586"/>
                  <a:pt x="5764" y="15633"/>
                  <a:pt x="5787" y="15633"/>
                </a:cubicBezTo>
                <a:cubicBezTo>
                  <a:pt x="6063" y="15673"/>
                  <a:pt x="6372" y="15696"/>
                  <a:pt x="6667" y="15696"/>
                </a:cubicBezTo>
                <a:cubicBezTo>
                  <a:pt x="6727" y="15696"/>
                  <a:pt x="6788" y="15695"/>
                  <a:pt x="6847" y="15693"/>
                </a:cubicBezTo>
                <a:cubicBezTo>
                  <a:pt x="6847" y="15848"/>
                  <a:pt x="6847" y="16002"/>
                  <a:pt x="6847" y="16169"/>
                </a:cubicBezTo>
                <a:cubicBezTo>
                  <a:pt x="6760" y="16161"/>
                  <a:pt x="6672" y="16159"/>
                  <a:pt x="6585" y="16159"/>
                </a:cubicBezTo>
                <a:cubicBezTo>
                  <a:pt x="6410" y="16159"/>
                  <a:pt x="6236" y="16169"/>
                  <a:pt x="6061" y="16169"/>
                </a:cubicBezTo>
                <a:cubicBezTo>
                  <a:pt x="5680" y="16169"/>
                  <a:pt x="5299" y="16169"/>
                  <a:pt x="4918" y="16193"/>
                </a:cubicBezTo>
                <a:cubicBezTo>
                  <a:pt x="4882" y="16193"/>
                  <a:pt x="4882" y="16253"/>
                  <a:pt x="4918" y="16253"/>
                </a:cubicBezTo>
                <a:cubicBezTo>
                  <a:pt x="5299" y="16300"/>
                  <a:pt x="5680" y="16300"/>
                  <a:pt x="6061" y="16312"/>
                </a:cubicBezTo>
                <a:cubicBezTo>
                  <a:pt x="6273" y="16322"/>
                  <a:pt x="6485" y="16339"/>
                  <a:pt x="6697" y="16339"/>
                </a:cubicBezTo>
                <a:cubicBezTo>
                  <a:pt x="6747" y="16339"/>
                  <a:pt x="6797" y="16338"/>
                  <a:pt x="6847" y="16336"/>
                </a:cubicBezTo>
                <a:lnTo>
                  <a:pt x="6847" y="16764"/>
                </a:lnTo>
                <a:cubicBezTo>
                  <a:pt x="6788" y="16762"/>
                  <a:pt x="6727" y="16761"/>
                  <a:pt x="6667" y="16761"/>
                </a:cubicBezTo>
                <a:cubicBezTo>
                  <a:pt x="6372" y="16761"/>
                  <a:pt x="6063" y="16785"/>
                  <a:pt x="5787" y="16824"/>
                </a:cubicBezTo>
                <a:cubicBezTo>
                  <a:pt x="5764" y="16824"/>
                  <a:pt x="5764" y="16872"/>
                  <a:pt x="5787" y="16884"/>
                </a:cubicBezTo>
                <a:cubicBezTo>
                  <a:pt x="6062" y="16913"/>
                  <a:pt x="6360" y="16934"/>
                  <a:pt x="6650" y="16934"/>
                </a:cubicBezTo>
                <a:cubicBezTo>
                  <a:pt x="6712" y="16934"/>
                  <a:pt x="6774" y="16933"/>
                  <a:pt x="6835" y="16931"/>
                </a:cubicBezTo>
                <a:cubicBezTo>
                  <a:pt x="6835" y="17074"/>
                  <a:pt x="6835" y="17217"/>
                  <a:pt x="6835" y="17360"/>
                </a:cubicBezTo>
                <a:cubicBezTo>
                  <a:pt x="6776" y="17358"/>
                  <a:pt x="6716" y="17357"/>
                  <a:pt x="6656" y="17357"/>
                </a:cubicBezTo>
                <a:cubicBezTo>
                  <a:pt x="6364" y="17357"/>
                  <a:pt x="6063" y="17380"/>
                  <a:pt x="5787" y="17419"/>
                </a:cubicBezTo>
                <a:cubicBezTo>
                  <a:pt x="5764" y="17419"/>
                  <a:pt x="5764" y="17467"/>
                  <a:pt x="5787" y="17479"/>
                </a:cubicBezTo>
                <a:cubicBezTo>
                  <a:pt x="6042" y="17515"/>
                  <a:pt x="6318" y="17531"/>
                  <a:pt x="6587" y="17531"/>
                </a:cubicBezTo>
                <a:cubicBezTo>
                  <a:pt x="6671" y="17531"/>
                  <a:pt x="6754" y="17529"/>
                  <a:pt x="6835" y="17526"/>
                </a:cubicBezTo>
                <a:lnTo>
                  <a:pt x="6835" y="17526"/>
                </a:lnTo>
                <a:cubicBezTo>
                  <a:pt x="6823" y="17669"/>
                  <a:pt x="6823" y="17812"/>
                  <a:pt x="6823" y="17967"/>
                </a:cubicBezTo>
                <a:cubicBezTo>
                  <a:pt x="6742" y="17964"/>
                  <a:pt x="6659" y="17963"/>
                  <a:pt x="6577" y="17963"/>
                </a:cubicBezTo>
                <a:cubicBezTo>
                  <a:pt x="6311" y="17963"/>
                  <a:pt x="6042" y="17978"/>
                  <a:pt x="5787" y="18015"/>
                </a:cubicBezTo>
                <a:cubicBezTo>
                  <a:pt x="5764" y="18027"/>
                  <a:pt x="5764" y="18074"/>
                  <a:pt x="5787" y="18074"/>
                </a:cubicBezTo>
                <a:cubicBezTo>
                  <a:pt x="6031" y="18109"/>
                  <a:pt x="6288" y="18131"/>
                  <a:pt x="6544" y="18131"/>
                </a:cubicBezTo>
                <a:cubicBezTo>
                  <a:pt x="6637" y="18131"/>
                  <a:pt x="6731" y="18128"/>
                  <a:pt x="6823" y="18122"/>
                </a:cubicBezTo>
                <a:lnTo>
                  <a:pt x="6823" y="18122"/>
                </a:lnTo>
                <a:cubicBezTo>
                  <a:pt x="6823" y="18277"/>
                  <a:pt x="6811" y="18419"/>
                  <a:pt x="6811" y="18562"/>
                </a:cubicBezTo>
                <a:cubicBezTo>
                  <a:pt x="6752" y="18560"/>
                  <a:pt x="6692" y="18559"/>
                  <a:pt x="6631" y="18559"/>
                </a:cubicBezTo>
                <a:cubicBezTo>
                  <a:pt x="6349" y="18559"/>
                  <a:pt x="6052" y="18581"/>
                  <a:pt x="5787" y="18610"/>
                </a:cubicBezTo>
                <a:cubicBezTo>
                  <a:pt x="5764" y="18622"/>
                  <a:pt x="5764" y="18669"/>
                  <a:pt x="5787" y="18669"/>
                </a:cubicBezTo>
                <a:cubicBezTo>
                  <a:pt x="6054" y="18709"/>
                  <a:pt x="6353" y="18732"/>
                  <a:pt x="6637" y="18732"/>
                </a:cubicBezTo>
                <a:cubicBezTo>
                  <a:pt x="6696" y="18732"/>
                  <a:pt x="6754" y="18731"/>
                  <a:pt x="6811" y="18729"/>
                </a:cubicBezTo>
                <a:lnTo>
                  <a:pt x="6811" y="18729"/>
                </a:lnTo>
                <a:cubicBezTo>
                  <a:pt x="6811" y="18884"/>
                  <a:pt x="6811" y="19039"/>
                  <a:pt x="6799" y="19193"/>
                </a:cubicBezTo>
                <a:cubicBezTo>
                  <a:pt x="6720" y="19189"/>
                  <a:pt x="6639" y="19188"/>
                  <a:pt x="6558" y="19188"/>
                </a:cubicBezTo>
                <a:cubicBezTo>
                  <a:pt x="6395" y="19188"/>
                  <a:pt x="6228" y="19193"/>
                  <a:pt x="6061" y="19193"/>
                </a:cubicBezTo>
                <a:cubicBezTo>
                  <a:pt x="5680" y="19205"/>
                  <a:pt x="5299" y="19193"/>
                  <a:pt x="4918" y="19229"/>
                </a:cubicBezTo>
                <a:cubicBezTo>
                  <a:pt x="4882" y="19229"/>
                  <a:pt x="4882" y="19289"/>
                  <a:pt x="4918" y="19289"/>
                </a:cubicBezTo>
                <a:cubicBezTo>
                  <a:pt x="5299" y="19324"/>
                  <a:pt x="5680" y="19336"/>
                  <a:pt x="6061" y="19348"/>
                </a:cubicBezTo>
                <a:cubicBezTo>
                  <a:pt x="6263" y="19358"/>
                  <a:pt x="6466" y="19375"/>
                  <a:pt x="6662" y="19375"/>
                </a:cubicBezTo>
                <a:cubicBezTo>
                  <a:pt x="6708" y="19375"/>
                  <a:pt x="6754" y="19374"/>
                  <a:pt x="6799" y="19372"/>
                </a:cubicBezTo>
                <a:lnTo>
                  <a:pt x="6799" y="19372"/>
                </a:lnTo>
                <a:cubicBezTo>
                  <a:pt x="6799" y="19515"/>
                  <a:pt x="6799" y="19658"/>
                  <a:pt x="6787" y="19801"/>
                </a:cubicBezTo>
                <a:cubicBezTo>
                  <a:pt x="6730" y="19799"/>
                  <a:pt x="6673" y="19798"/>
                  <a:pt x="6615" y="19798"/>
                </a:cubicBezTo>
                <a:cubicBezTo>
                  <a:pt x="6336" y="19798"/>
                  <a:pt x="6054" y="19821"/>
                  <a:pt x="5787" y="19860"/>
                </a:cubicBezTo>
                <a:cubicBezTo>
                  <a:pt x="5764" y="19860"/>
                  <a:pt x="5764" y="19908"/>
                  <a:pt x="5787" y="19908"/>
                </a:cubicBezTo>
                <a:cubicBezTo>
                  <a:pt x="6054" y="19947"/>
                  <a:pt x="6336" y="19970"/>
                  <a:pt x="6615" y="19970"/>
                </a:cubicBezTo>
                <a:cubicBezTo>
                  <a:pt x="6673" y="19970"/>
                  <a:pt x="6730" y="19969"/>
                  <a:pt x="6787" y="19967"/>
                </a:cubicBezTo>
                <a:lnTo>
                  <a:pt x="6787" y="19967"/>
                </a:lnTo>
                <a:cubicBezTo>
                  <a:pt x="6787" y="20110"/>
                  <a:pt x="6776" y="20253"/>
                  <a:pt x="6776" y="20396"/>
                </a:cubicBezTo>
                <a:cubicBezTo>
                  <a:pt x="6720" y="20394"/>
                  <a:pt x="6664" y="20393"/>
                  <a:pt x="6607" y="20393"/>
                </a:cubicBezTo>
                <a:cubicBezTo>
                  <a:pt x="6333" y="20393"/>
                  <a:pt x="6044" y="20416"/>
                  <a:pt x="5787" y="20455"/>
                </a:cubicBezTo>
                <a:cubicBezTo>
                  <a:pt x="5764" y="20455"/>
                  <a:pt x="5764" y="20503"/>
                  <a:pt x="5787" y="20515"/>
                </a:cubicBezTo>
                <a:cubicBezTo>
                  <a:pt x="6042" y="20544"/>
                  <a:pt x="6321" y="20566"/>
                  <a:pt x="6598" y="20566"/>
                </a:cubicBezTo>
                <a:cubicBezTo>
                  <a:pt x="6657" y="20566"/>
                  <a:pt x="6716" y="20565"/>
                  <a:pt x="6776" y="20563"/>
                </a:cubicBezTo>
                <a:lnTo>
                  <a:pt x="6776" y="20563"/>
                </a:lnTo>
                <a:cubicBezTo>
                  <a:pt x="6776" y="20705"/>
                  <a:pt x="6764" y="20848"/>
                  <a:pt x="6764" y="20991"/>
                </a:cubicBezTo>
                <a:cubicBezTo>
                  <a:pt x="6442" y="20991"/>
                  <a:pt x="6097" y="21003"/>
                  <a:pt x="5787" y="21051"/>
                </a:cubicBezTo>
                <a:cubicBezTo>
                  <a:pt x="5764" y="21051"/>
                  <a:pt x="5764" y="21098"/>
                  <a:pt x="5787" y="21110"/>
                </a:cubicBezTo>
                <a:cubicBezTo>
                  <a:pt x="6042" y="21140"/>
                  <a:pt x="6321" y="21161"/>
                  <a:pt x="6591" y="21161"/>
                </a:cubicBezTo>
                <a:cubicBezTo>
                  <a:pt x="6649" y="21161"/>
                  <a:pt x="6707" y="21160"/>
                  <a:pt x="6764" y="21158"/>
                </a:cubicBezTo>
                <a:lnTo>
                  <a:pt x="6764" y="21158"/>
                </a:lnTo>
                <a:cubicBezTo>
                  <a:pt x="6752" y="21301"/>
                  <a:pt x="6752" y="21444"/>
                  <a:pt x="6752" y="21587"/>
                </a:cubicBezTo>
                <a:cubicBezTo>
                  <a:pt x="6430" y="21587"/>
                  <a:pt x="6097" y="21610"/>
                  <a:pt x="5787" y="21646"/>
                </a:cubicBezTo>
                <a:cubicBezTo>
                  <a:pt x="5764" y="21646"/>
                  <a:pt x="5764" y="21694"/>
                  <a:pt x="5787" y="21706"/>
                </a:cubicBezTo>
                <a:cubicBezTo>
                  <a:pt x="6085" y="21741"/>
                  <a:pt x="6430" y="21765"/>
                  <a:pt x="6740" y="21765"/>
                </a:cubicBezTo>
                <a:cubicBezTo>
                  <a:pt x="6740" y="21848"/>
                  <a:pt x="6740" y="21932"/>
                  <a:pt x="6740" y="22015"/>
                </a:cubicBezTo>
                <a:cubicBezTo>
                  <a:pt x="6740" y="22087"/>
                  <a:pt x="6728" y="22158"/>
                  <a:pt x="6728" y="22218"/>
                </a:cubicBezTo>
                <a:cubicBezTo>
                  <a:pt x="6514" y="22218"/>
                  <a:pt x="6287" y="22229"/>
                  <a:pt x="6061" y="22229"/>
                </a:cubicBezTo>
                <a:cubicBezTo>
                  <a:pt x="5680" y="22229"/>
                  <a:pt x="5299" y="22229"/>
                  <a:pt x="4918" y="22253"/>
                </a:cubicBezTo>
                <a:cubicBezTo>
                  <a:pt x="4882" y="22265"/>
                  <a:pt x="4882" y="22313"/>
                  <a:pt x="4918" y="22325"/>
                </a:cubicBezTo>
                <a:cubicBezTo>
                  <a:pt x="5299" y="22360"/>
                  <a:pt x="5680" y="22360"/>
                  <a:pt x="6061" y="22372"/>
                </a:cubicBezTo>
                <a:cubicBezTo>
                  <a:pt x="6287" y="22384"/>
                  <a:pt x="6502" y="22408"/>
                  <a:pt x="6728" y="22408"/>
                </a:cubicBezTo>
                <a:cubicBezTo>
                  <a:pt x="6716" y="22539"/>
                  <a:pt x="6716" y="22682"/>
                  <a:pt x="6704" y="22825"/>
                </a:cubicBezTo>
                <a:cubicBezTo>
                  <a:pt x="6406" y="22825"/>
                  <a:pt x="6085" y="22849"/>
                  <a:pt x="5787" y="22884"/>
                </a:cubicBezTo>
                <a:cubicBezTo>
                  <a:pt x="5764" y="22896"/>
                  <a:pt x="5764" y="22944"/>
                  <a:pt x="5787" y="22944"/>
                </a:cubicBezTo>
                <a:cubicBezTo>
                  <a:pt x="6073" y="22980"/>
                  <a:pt x="6395" y="23003"/>
                  <a:pt x="6704" y="23003"/>
                </a:cubicBezTo>
                <a:cubicBezTo>
                  <a:pt x="6704" y="23146"/>
                  <a:pt x="6692" y="23289"/>
                  <a:pt x="6692" y="23432"/>
                </a:cubicBezTo>
                <a:cubicBezTo>
                  <a:pt x="6637" y="23430"/>
                  <a:pt x="6583" y="23429"/>
                  <a:pt x="6528" y="23429"/>
                </a:cubicBezTo>
                <a:cubicBezTo>
                  <a:pt x="6274" y="23429"/>
                  <a:pt x="6022" y="23450"/>
                  <a:pt x="5787" y="23480"/>
                </a:cubicBezTo>
                <a:cubicBezTo>
                  <a:pt x="5764" y="23492"/>
                  <a:pt x="5764" y="23539"/>
                  <a:pt x="5787" y="23539"/>
                </a:cubicBezTo>
                <a:cubicBezTo>
                  <a:pt x="6073" y="23575"/>
                  <a:pt x="6383" y="23599"/>
                  <a:pt x="6680" y="23599"/>
                </a:cubicBezTo>
                <a:cubicBezTo>
                  <a:pt x="6680" y="23742"/>
                  <a:pt x="6668" y="23884"/>
                  <a:pt x="6668" y="24027"/>
                </a:cubicBezTo>
                <a:cubicBezTo>
                  <a:pt x="6371" y="24027"/>
                  <a:pt x="6061" y="24039"/>
                  <a:pt x="5787" y="24087"/>
                </a:cubicBezTo>
                <a:cubicBezTo>
                  <a:pt x="5764" y="24087"/>
                  <a:pt x="5764" y="24134"/>
                  <a:pt x="5787" y="24134"/>
                </a:cubicBezTo>
                <a:cubicBezTo>
                  <a:pt x="6061" y="24182"/>
                  <a:pt x="6371" y="24194"/>
                  <a:pt x="6656" y="24194"/>
                </a:cubicBezTo>
                <a:cubicBezTo>
                  <a:pt x="6656" y="24301"/>
                  <a:pt x="6656" y="24408"/>
                  <a:pt x="6656" y="24515"/>
                </a:cubicBezTo>
                <a:cubicBezTo>
                  <a:pt x="6645" y="24551"/>
                  <a:pt x="6645" y="24587"/>
                  <a:pt x="6645" y="24623"/>
                </a:cubicBezTo>
                <a:cubicBezTo>
                  <a:pt x="6359" y="24623"/>
                  <a:pt x="6061" y="24646"/>
                  <a:pt x="5787" y="24682"/>
                </a:cubicBezTo>
                <a:cubicBezTo>
                  <a:pt x="5764" y="24682"/>
                  <a:pt x="5764" y="24730"/>
                  <a:pt x="5787" y="24742"/>
                </a:cubicBezTo>
                <a:cubicBezTo>
                  <a:pt x="6013" y="24771"/>
                  <a:pt x="6254" y="24792"/>
                  <a:pt x="6498" y="24792"/>
                </a:cubicBezTo>
                <a:cubicBezTo>
                  <a:pt x="6551" y="24792"/>
                  <a:pt x="6604" y="24791"/>
                  <a:pt x="6656" y="24789"/>
                </a:cubicBezTo>
                <a:lnTo>
                  <a:pt x="6656" y="24789"/>
                </a:lnTo>
                <a:cubicBezTo>
                  <a:pt x="6668" y="25063"/>
                  <a:pt x="6645" y="25349"/>
                  <a:pt x="6395" y="25504"/>
                </a:cubicBezTo>
                <a:cubicBezTo>
                  <a:pt x="6287" y="25574"/>
                  <a:pt x="6078" y="25594"/>
                  <a:pt x="5843" y="25594"/>
                </a:cubicBezTo>
                <a:cubicBezTo>
                  <a:pt x="5501" y="25594"/>
                  <a:pt x="5103" y="25551"/>
                  <a:pt x="4880" y="25551"/>
                </a:cubicBezTo>
                <a:cubicBezTo>
                  <a:pt x="4864" y="25551"/>
                  <a:pt x="4849" y="25551"/>
                  <a:pt x="4835" y="25551"/>
                </a:cubicBezTo>
                <a:cubicBezTo>
                  <a:pt x="3918" y="25551"/>
                  <a:pt x="3001" y="25516"/>
                  <a:pt x="2096" y="25432"/>
                </a:cubicBezTo>
                <a:cubicBezTo>
                  <a:pt x="1715" y="25397"/>
                  <a:pt x="1263" y="25444"/>
                  <a:pt x="1061" y="25063"/>
                </a:cubicBezTo>
                <a:cubicBezTo>
                  <a:pt x="882" y="24730"/>
                  <a:pt x="1013" y="23896"/>
                  <a:pt x="1001" y="23527"/>
                </a:cubicBezTo>
                <a:cubicBezTo>
                  <a:pt x="858" y="19920"/>
                  <a:pt x="763" y="16300"/>
                  <a:pt x="703" y="12693"/>
                </a:cubicBezTo>
                <a:cubicBezTo>
                  <a:pt x="668" y="9740"/>
                  <a:pt x="656" y="6799"/>
                  <a:pt x="691" y="3858"/>
                </a:cubicBezTo>
                <a:cubicBezTo>
                  <a:pt x="763" y="3168"/>
                  <a:pt x="822" y="2489"/>
                  <a:pt x="894" y="1798"/>
                </a:cubicBezTo>
                <a:cubicBezTo>
                  <a:pt x="930" y="1405"/>
                  <a:pt x="906" y="1013"/>
                  <a:pt x="1168" y="679"/>
                </a:cubicBezTo>
                <a:cubicBezTo>
                  <a:pt x="1202" y="424"/>
                  <a:pt x="1315" y="296"/>
                  <a:pt x="1498" y="296"/>
                </a:cubicBezTo>
                <a:cubicBezTo>
                  <a:pt x="1571" y="296"/>
                  <a:pt x="1656" y="317"/>
                  <a:pt x="1751" y="358"/>
                </a:cubicBezTo>
                <a:cubicBezTo>
                  <a:pt x="1846" y="346"/>
                  <a:pt x="1942" y="346"/>
                  <a:pt x="2037" y="334"/>
                </a:cubicBezTo>
                <a:lnTo>
                  <a:pt x="2037" y="334"/>
                </a:lnTo>
                <a:cubicBezTo>
                  <a:pt x="1977" y="4489"/>
                  <a:pt x="2037" y="8633"/>
                  <a:pt x="2013" y="12776"/>
                </a:cubicBezTo>
                <a:cubicBezTo>
                  <a:pt x="1977" y="16931"/>
                  <a:pt x="1739" y="21110"/>
                  <a:pt x="1834" y="25254"/>
                </a:cubicBezTo>
                <a:cubicBezTo>
                  <a:pt x="1840" y="25307"/>
                  <a:pt x="1882" y="25334"/>
                  <a:pt x="1924" y="25334"/>
                </a:cubicBezTo>
                <a:cubicBezTo>
                  <a:pt x="1965" y="25334"/>
                  <a:pt x="2007" y="25307"/>
                  <a:pt x="2013" y="25254"/>
                </a:cubicBezTo>
                <a:cubicBezTo>
                  <a:pt x="2335" y="21122"/>
                  <a:pt x="2239" y="16919"/>
                  <a:pt x="2287" y="12776"/>
                </a:cubicBezTo>
                <a:cubicBezTo>
                  <a:pt x="2311" y="8633"/>
                  <a:pt x="2358" y="4477"/>
                  <a:pt x="2204" y="334"/>
                </a:cubicBezTo>
                <a:lnTo>
                  <a:pt x="2346" y="334"/>
                </a:lnTo>
                <a:cubicBezTo>
                  <a:pt x="3222" y="334"/>
                  <a:pt x="4101" y="378"/>
                  <a:pt x="4980" y="378"/>
                </a:cubicBezTo>
                <a:cubicBezTo>
                  <a:pt x="5619" y="378"/>
                  <a:pt x="6258" y="355"/>
                  <a:pt x="6895" y="274"/>
                </a:cubicBezTo>
                <a:close/>
                <a:moveTo>
                  <a:pt x="1345" y="0"/>
                </a:moveTo>
                <a:cubicBezTo>
                  <a:pt x="1248" y="0"/>
                  <a:pt x="1156" y="12"/>
                  <a:pt x="1084" y="48"/>
                </a:cubicBezTo>
                <a:cubicBezTo>
                  <a:pt x="799" y="215"/>
                  <a:pt x="822" y="560"/>
                  <a:pt x="787" y="846"/>
                </a:cubicBezTo>
                <a:cubicBezTo>
                  <a:pt x="763" y="1084"/>
                  <a:pt x="739" y="1334"/>
                  <a:pt x="727" y="1572"/>
                </a:cubicBezTo>
                <a:cubicBezTo>
                  <a:pt x="739" y="1167"/>
                  <a:pt x="739" y="751"/>
                  <a:pt x="751" y="334"/>
                </a:cubicBezTo>
                <a:cubicBezTo>
                  <a:pt x="751" y="322"/>
                  <a:pt x="739" y="316"/>
                  <a:pt x="726" y="316"/>
                </a:cubicBezTo>
                <a:cubicBezTo>
                  <a:pt x="712" y="316"/>
                  <a:pt x="697" y="322"/>
                  <a:pt x="691" y="334"/>
                </a:cubicBezTo>
                <a:cubicBezTo>
                  <a:pt x="1" y="8680"/>
                  <a:pt x="453" y="17086"/>
                  <a:pt x="787" y="25444"/>
                </a:cubicBezTo>
                <a:cubicBezTo>
                  <a:pt x="787" y="25527"/>
                  <a:pt x="846" y="25575"/>
                  <a:pt x="930" y="25587"/>
                </a:cubicBezTo>
                <a:cubicBezTo>
                  <a:pt x="2330" y="25766"/>
                  <a:pt x="3724" y="25854"/>
                  <a:pt x="5125" y="25854"/>
                </a:cubicBezTo>
                <a:cubicBezTo>
                  <a:pt x="5678" y="25854"/>
                  <a:pt x="6232" y="25840"/>
                  <a:pt x="6787" y="25813"/>
                </a:cubicBezTo>
                <a:cubicBezTo>
                  <a:pt x="6883" y="25813"/>
                  <a:pt x="6954" y="25742"/>
                  <a:pt x="6954" y="25647"/>
                </a:cubicBezTo>
                <a:cubicBezTo>
                  <a:pt x="6978" y="25361"/>
                  <a:pt x="6990" y="25063"/>
                  <a:pt x="7014" y="24777"/>
                </a:cubicBezTo>
                <a:lnTo>
                  <a:pt x="7049" y="24777"/>
                </a:lnTo>
                <a:cubicBezTo>
                  <a:pt x="7145" y="24765"/>
                  <a:pt x="7145" y="24646"/>
                  <a:pt x="7049" y="24635"/>
                </a:cubicBezTo>
                <a:lnTo>
                  <a:pt x="7014" y="24635"/>
                </a:lnTo>
                <a:cubicBezTo>
                  <a:pt x="7026" y="24480"/>
                  <a:pt x="7037" y="24325"/>
                  <a:pt x="7049" y="24182"/>
                </a:cubicBezTo>
                <a:cubicBezTo>
                  <a:pt x="7145" y="24170"/>
                  <a:pt x="7145" y="24051"/>
                  <a:pt x="7049" y="24039"/>
                </a:cubicBezTo>
                <a:cubicBezTo>
                  <a:pt x="7061" y="23884"/>
                  <a:pt x="7073" y="23730"/>
                  <a:pt x="7073" y="23575"/>
                </a:cubicBezTo>
                <a:cubicBezTo>
                  <a:pt x="7133" y="23551"/>
                  <a:pt x="7133" y="23480"/>
                  <a:pt x="7085" y="23456"/>
                </a:cubicBezTo>
                <a:cubicBezTo>
                  <a:pt x="7097" y="23289"/>
                  <a:pt x="7097" y="23111"/>
                  <a:pt x="7109" y="22944"/>
                </a:cubicBezTo>
                <a:cubicBezTo>
                  <a:pt x="7121" y="22932"/>
                  <a:pt x="7121" y="22908"/>
                  <a:pt x="7109" y="22896"/>
                </a:cubicBezTo>
                <a:cubicBezTo>
                  <a:pt x="7466" y="15395"/>
                  <a:pt x="7335" y="7835"/>
                  <a:pt x="7264" y="334"/>
                </a:cubicBezTo>
                <a:cubicBezTo>
                  <a:pt x="7257" y="219"/>
                  <a:pt x="7163" y="161"/>
                  <a:pt x="7072" y="161"/>
                </a:cubicBezTo>
                <a:cubicBezTo>
                  <a:pt x="7011" y="161"/>
                  <a:pt x="6952" y="186"/>
                  <a:pt x="6918" y="239"/>
                </a:cubicBezTo>
                <a:cubicBezTo>
                  <a:pt x="6389" y="215"/>
                  <a:pt x="5859" y="212"/>
                  <a:pt x="5329" y="212"/>
                </a:cubicBezTo>
                <a:cubicBezTo>
                  <a:pt x="5152" y="212"/>
                  <a:pt x="4976" y="212"/>
                  <a:pt x="4799" y="212"/>
                </a:cubicBezTo>
                <a:cubicBezTo>
                  <a:pt x="4446" y="212"/>
                  <a:pt x="4093" y="211"/>
                  <a:pt x="3739" y="203"/>
                </a:cubicBezTo>
                <a:cubicBezTo>
                  <a:pt x="3085" y="179"/>
                  <a:pt x="2442" y="108"/>
                  <a:pt x="1787" y="48"/>
                </a:cubicBezTo>
                <a:cubicBezTo>
                  <a:pt x="1676" y="33"/>
                  <a:pt x="1504" y="0"/>
                  <a:pt x="13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71" name="Google Shape;1171;p72"/>
          <p:cNvGrpSpPr/>
          <p:nvPr/>
        </p:nvGrpSpPr>
        <p:grpSpPr>
          <a:xfrm>
            <a:off x="1444089" y="-352230"/>
            <a:ext cx="1486085" cy="987166"/>
            <a:chOff x="645600" y="1820875"/>
            <a:chExt cx="999250" cy="663775"/>
          </a:xfrm>
        </p:grpSpPr>
        <p:sp>
          <p:nvSpPr>
            <p:cNvPr id="1172" name="Google Shape;1172;p72"/>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72"/>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72"/>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72"/>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72"/>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72"/>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72"/>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72"/>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72"/>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72"/>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72"/>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72"/>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4" name="Google Shape;1184;p72"/>
          <p:cNvGrpSpPr/>
          <p:nvPr/>
        </p:nvGrpSpPr>
        <p:grpSpPr>
          <a:xfrm>
            <a:off x="7604212" y="4717463"/>
            <a:ext cx="266398" cy="237138"/>
            <a:chOff x="2532150" y="2831425"/>
            <a:chExt cx="152725" cy="135950"/>
          </a:xfrm>
        </p:grpSpPr>
        <p:sp>
          <p:nvSpPr>
            <p:cNvPr id="1185" name="Google Shape;1185;p72"/>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72"/>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72"/>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72"/>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72"/>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72"/>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72"/>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2" name="Google Shape;1192;p72"/>
          <p:cNvSpPr/>
          <p:nvPr/>
        </p:nvSpPr>
        <p:spPr>
          <a:xfrm rot="7252791">
            <a:off x="8630526" y="2268973"/>
            <a:ext cx="175232" cy="425828"/>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93" name="Google Shape;1193;p72"/>
          <p:cNvGrpSpPr/>
          <p:nvPr/>
        </p:nvGrpSpPr>
        <p:grpSpPr>
          <a:xfrm rot="2277235">
            <a:off x="7029230" y="4615330"/>
            <a:ext cx="559226" cy="833781"/>
            <a:chOff x="1474875" y="2918050"/>
            <a:chExt cx="320600" cy="478000"/>
          </a:xfrm>
        </p:grpSpPr>
        <p:sp>
          <p:nvSpPr>
            <p:cNvPr id="1194" name="Google Shape;1194;p72"/>
            <p:cNvSpPr/>
            <p:nvPr/>
          </p:nvSpPr>
          <p:spPr>
            <a:xfrm>
              <a:off x="1474875" y="2918050"/>
              <a:ext cx="320600" cy="478000"/>
            </a:xfrm>
            <a:custGeom>
              <a:rect b="b" l="l" r="r" t="t"/>
              <a:pathLst>
                <a:path extrusionOk="0" h="19120" w="12824">
                  <a:moveTo>
                    <a:pt x="6130" y="7801"/>
                  </a:moveTo>
                  <a:cubicBezTo>
                    <a:pt x="6526" y="7801"/>
                    <a:pt x="6921" y="7815"/>
                    <a:pt x="7299" y="7823"/>
                  </a:cubicBezTo>
                  <a:cubicBezTo>
                    <a:pt x="7513" y="7823"/>
                    <a:pt x="7716" y="7835"/>
                    <a:pt x="7918" y="7835"/>
                  </a:cubicBezTo>
                  <a:cubicBezTo>
                    <a:pt x="7811" y="7906"/>
                    <a:pt x="7716" y="8013"/>
                    <a:pt x="7585" y="8120"/>
                  </a:cubicBezTo>
                  <a:cubicBezTo>
                    <a:pt x="7335" y="8335"/>
                    <a:pt x="7001" y="8275"/>
                    <a:pt x="6668" y="8311"/>
                  </a:cubicBezTo>
                  <a:cubicBezTo>
                    <a:pt x="6394" y="8323"/>
                    <a:pt x="6132" y="8359"/>
                    <a:pt x="5870" y="8406"/>
                  </a:cubicBezTo>
                  <a:cubicBezTo>
                    <a:pt x="5823" y="8180"/>
                    <a:pt x="5751" y="7978"/>
                    <a:pt x="5596" y="7811"/>
                  </a:cubicBezTo>
                  <a:cubicBezTo>
                    <a:pt x="5774" y="7804"/>
                    <a:pt x="5952" y="7801"/>
                    <a:pt x="6130" y="7801"/>
                  </a:cubicBezTo>
                  <a:close/>
                  <a:moveTo>
                    <a:pt x="1596" y="10526"/>
                  </a:moveTo>
                  <a:cubicBezTo>
                    <a:pt x="1608" y="10597"/>
                    <a:pt x="1620" y="10668"/>
                    <a:pt x="1632" y="10728"/>
                  </a:cubicBezTo>
                  <a:cubicBezTo>
                    <a:pt x="1203" y="11371"/>
                    <a:pt x="1120" y="12216"/>
                    <a:pt x="1203" y="12978"/>
                  </a:cubicBezTo>
                  <a:cubicBezTo>
                    <a:pt x="1203" y="12984"/>
                    <a:pt x="1206" y="12987"/>
                    <a:pt x="1209" y="12987"/>
                  </a:cubicBezTo>
                  <a:cubicBezTo>
                    <a:pt x="1212" y="12987"/>
                    <a:pt x="1215" y="12984"/>
                    <a:pt x="1215" y="12978"/>
                  </a:cubicBezTo>
                  <a:cubicBezTo>
                    <a:pt x="1298" y="12288"/>
                    <a:pt x="1334" y="11669"/>
                    <a:pt x="1667" y="11097"/>
                  </a:cubicBezTo>
                  <a:lnTo>
                    <a:pt x="1667" y="11097"/>
                  </a:lnTo>
                  <a:cubicBezTo>
                    <a:pt x="1441" y="12526"/>
                    <a:pt x="1394" y="14014"/>
                    <a:pt x="1405" y="15467"/>
                  </a:cubicBezTo>
                  <a:cubicBezTo>
                    <a:pt x="1346" y="15443"/>
                    <a:pt x="1274" y="15431"/>
                    <a:pt x="1215" y="15407"/>
                  </a:cubicBezTo>
                  <a:cubicBezTo>
                    <a:pt x="1251" y="14955"/>
                    <a:pt x="1274" y="14466"/>
                    <a:pt x="1179" y="14026"/>
                  </a:cubicBezTo>
                  <a:cubicBezTo>
                    <a:pt x="1179" y="14014"/>
                    <a:pt x="1170" y="14008"/>
                    <a:pt x="1161" y="14008"/>
                  </a:cubicBezTo>
                  <a:cubicBezTo>
                    <a:pt x="1152" y="14008"/>
                    <a:pt x="1143" y="14014"/>
                    <a:pt x="1143" y="14026"/>
                  </a:cubicBezTo>
                  <a:cubicBezTo>
                    <a:pt x="1096" y="14466"/>
                    <a:pt x="1108" y="14943"/>
                    <a:pt x="1108" y="15383"/>
                  </a:cubicBezTo>
                  <a:cubicBezTo>
                    <a:pt x="1060" y="15383"/>
                    <a:pt x="1013" y="15383"/>
                    <a:pt x="977" y="15371"/>
                  </a:cubicBezTo>
                  <a:cubicBezTo>
                    <a:pt x="596" y="15217"/>
                    <a:pt x="501" y="14943"/>
                    <a:pt x="441" y="14597"/>
                  </a:cubicBezTo>
                  <a:cubicBezTo>
                    <a:pt x="655" y="14597"/>
                    <a:pt x="1001" y="14574"/>
                    <a:pt x="953" y="14490"/>
                  </a:cubicBezTo>
                  <a:cubicBezTo>
                    <a:pt x="917" y="14407"/>
                    <a:pt x="774" y="14407"/>
                    <a:pt x="691" y="14407"/>
                  </a:cubicBezTo>
                  <a:cubicBezTo>
                    <a:pt x="620" y="14407"/>
                    <a:pt x="536" y="14395"/>
                    <a:pt x="453" y="14395"/>
                  </a:cubicBezTo>
                  <a:cubicBezTo>
                    <a:pt x="441" y="14300"/>
                    <a:pt x="441" y="14181"/>
                    <a:pt x="441" y="14074"/>
                  </a:cubicBezTo>
                  <a:cubicBezTo>
                    <a:pt x="524" y="14050"/>
                    <a:pt x="620" y="14050"/>
                    <a:pt x="715" y="14038"/>
                  </a:cubicBezTo>
                  <a:cubicBezTo>
                    <a:pt x="786" y="14038"/>
                    <a:pt x="858" y="14038"/>
                    <a:pt x="929" y="14002"/>
                  </a:cubicBezTo>
                  <a:cubicBezTo>
                    <a:pt x="929" y="14002"/>
                    <a:pt x="929" y="13990"/>
                    <a:pt x="929" y="13990"/>
                  </a:cubicBezTo>
                  <a:cubicBezTo>
                    <a:pt x="858" y="13943"/>
                    <a:pt x="762" y="13943"/>
                    <a:pt x="679" y="13919"/>
                  </a:cubicBezTo>
                  <a:cubicBezTo>
                    <a:pt x="608" y="13907"/>
                    <a:pt x="524" y="13895"/>
                    <a:pt x="441" y="13871"/>
                  </a:cubicBezTo>
                  <a:cubicBezTo>
                    <a:pt x="441" y="13764"/>
                    <a:pt x="453" y="13657"/>
                    <a:pt x="465" y="13550"/>
                  </a:cubicBezTo>
                  <a:cubicBezTo>
                    <a:pt x="584" y="13550"/>
                    <a:pt x="715" y="13538"/>
                    <a:pt x="846" y="13526"/>
                  </a:cubicBezTo>
                  <a:cubicBezTo>
                    <a:pt x="870" y="13526"/>
                    <a:pt x="870" y="13502"/>
                    <a:pt x="846" y="13490"/>
                  </a:cubicBezTo>
                  <a:cubicBezTo>
                    <a:pt x="727" y="13443"/>
                    <a:pt x="596" y="13407"/>
                    <a:pt x="477" y="13371"/>
                  </a:cubicBezTo>
                  <a:cubicBezTo>
                    <a:pt x="477" y="13312"/>
                    <a:pt x="489" y="13240"/>
                    <a:pt x="489" y="13169"/>
                  </a:cubicBezTo>
                  <a:cubicBezTo>
                    <a:pt x="620" y="13157"/>
                    <a:pt x="727" y="13121"/>
                    <a:pt x="846" y="13062"/>
                  </a:cubicBezTo>
                  <a:cubicBezTo>
                    <a:pt x="858" y="13062"/>
                    <a:pt x="858" y="13038"/>
                    <a:pt x="846" y="13038"/>
                  </a:cubicBezTo>
                  <a:cubicBezTo>
                    <a:pt x="727" y="13026"/>
                    <a:pt x="620" y="13014"/>
                    <a:pt x="512" y="12990"/>
                  </a:cubicBezTo>
                  <a:cubicBezTo>
                    <a:pt x="524" y="12895"/>
                    <a:pt x="536" y="12800"/>
                    <a:pt x="548" y="12716"/>
                  </a:cubicBezTo>
                  <a:cubicBezTo>
                    <a:pt x="560" y="12716"/>
                    <a:pt x="572" y="12704"/>
                    <a:pt x="584" y="12704"/>
                  </a:cubicBezTo>
                  <a:cubicBezTo>
                    <a:pt x="679" y="12692"/>
                    <a:pt x="774" y="12681"/>
                    <a:pt x="882" y="12657"/>
                  </a:cubicBezTo>
                  <a:cubicBezTo>
                    <a:pt x="905" y="12657"/>
                    <a:pt x="905" y="12609"/>
                    <a:pt x="882" y="12609"/>
                  </a:cubicBezTo>
                  <a:cubicBezTo>
                    <a:pt x="774" y="12585"/>
                    <a:pt x="679" y="12573"/>
                    <a:pt x="584" y="12561"/>
                  </a:cubicBezTo>
                  <a:lnTo>
                    <a:pt x="572" y="12561"/>
                  </a:lnTo>
                  <a:cubicBezTo>
                    <a:pt x="584" y="12431"/>
                    <a:pt x="608" y="12311"/>
                    <a:pt x="620" y="12192"/>
                  </a:cubicBezTo>
                  <a:cubicBezTo>
                    <a:pt x="679" y="12180"/>
                    <a:pt x="727" y="12157"/>
                    <a:pt x="786" y="12145"/>
                  </a:cubicBezTo>
                  <a:cubicBezTo>
                    <a:pt x="798" y="12145"/>
                    <a:pt x="798" y="12133"/>
                    <a:pt x="786" y="12133"/>
                  </a:cubicBezTo>
                  <a:cubicBezTo>
                    <a:pt x="739" y="12121"/>
                    <a:pt x="691" y="12097"/>
                    <a:pt x="632" y="12085"/>
                  </a:cubicBezTo>
                  <a:cubicBezTo>
                    <a:pt x="632" y="12073"/>
                    <a:pt x="643" y="12050"/>
                    <a:pt x="643" y="12026"/>
                  </a:cubicBezTo>
                  <a:cubicBezTo>
                    <a:pt x="786" y="11157"/>
                    <a:pt x="1155" y="10918"/>
                    <a:pt x="1596" y="10526"/>
                  </a:cubicBezTo>
                  <a:close/>
                  <a:moveTo>
                    <a:pt x="1179" y="15645"/>
                  </a:moveTo>
                  <a:lnTo>
                    <a:pt x="1239" y="15657"/>
                  </a:lnTo>
                  <a:cubicBezTo>
                    <a:pt x="1298" y="15681"/>
                    <a:pt x="1358" y="15717"/>
                    <a:pt x="1417" y="15752"/>
                  </a:cubicBezTo>
                  <a:cubicBezTo>
                    <a:pt x="1417" y="15931"/>
                    <a:pt x="1417" y="16110"/>
                    <a:pt x="1429" y="16288"/>
                  </a:cubicBezTo>
                  <a:cubicBezTo>
                    <a:pt x="1429" y="16645"/>
                    <a:pt x="1441" y="17003"/>
                    <a:pt x="1477" y="17348"/>
                  </a:cubicBezTo>
                  <a:cubicBezTo>
                    <a:pt x="989" y="17288"/>
                    <a:pt x="1084" y="16824"/>
                    <a:pt x="1060" y="16455"/>
                  </a:cubicBezTo>
                  <a:cubicBezTo>
                    <a:pt x="1048" y="16312"/>
                    <a:pt x="1036" y="16169"/>
                    <a:pt x="1036" y="16026"/>
                  </a:cubicBezTo>
                  <a:cubicBezTo>
                    <a:pt x="1048" y="15800"/>
                    <a:pt x="1036" y="15657"/>
                    <a:pt x="1179" y="15645"/>
                  </a:cubicBezTo>
                  <a:close/>
                  <a:moveTo>
                    <a:pt x="5346" y="7835"/>
                  </a:moveTo>
                  <a:cubicBezTo>
                    <a:pt x="5525" y="8049"/>
                    <a:pt x="5656" y="8192"/>
                    <a:pt x="5680" y="8513"/>
                  </a:cubicBezTo>
                  <a:cubicBezTo>
                    <a:pt x="5680" y="8557"/>
                    <a:pt x="5709" y="8610"/>
                    <a:pt x="5769" y="8610"/>
                  </a:cubicBezTo>
                  <a:cubicBezTo>
                    <a:pt x="5775" y="8610"/>
                    <a:pt x="5781" y="8610"/>
                    <a:pt x="5787" y="8609"/>
                  </a:cubicBezTo>
                  <a:cubicBezTo>
                    <a:pt x="6382" y="8573"/>
                    <a:pt x="6989" y="8561"/>
                    <a:pt x="7585" y="8478"/>
                  </a:cubicBezTo>
                  <a:cubicBezTo>
                    <a:pt x="7620" y="8478"/>
                    <a:pt x="7656" y="8442"/>
                    <a:pt x="7656" y="8418"/>
                  </a:cubicBezTo>
                  <a:cubicBezTo>
                    <a:pt x="7728" y="8132"/>
                    <a:pt x="7930" y="7954"/>
                    <a:pt x="8168" y="7847"/>
                  </a:cubicBezTo>
                  <a:cubicBezTo>
                    <a:pt x="8728" y="7859"/>
                    <a:pt x="9275" y="7882"/>
                    <a:pt x="9823" y="7918"/>
                  </a:cubicBezTo>
                  <a:cubicBezTo>
                    <a:pt x="9930" y="7930"/>
                    <a:pt x="10049" y="7930"/>
                    <a:pt x="10168" y="7942"/>
                  </a:cubicBezTo>
                  <a:cubicBezTo>
                    <a:pt x="10668" y="8525"/>
                    <a:pt x="10454" y="9894"/>
                    <a:pt x="10478" y="10526"/>
                  </a:cubicBezTo>
                  <a:cubicBezTo>
                    <a:pt x="10502" y="11383"/>
                    <a:pt x="10502" y="12252"/>
                    <a:pt x="10561" y="13109"/>
                  </a:cubicBezTo>
                  <a:cubicBezTo>
                    <a:pt x="10561" y="13115"/>
                    <a:pt x="10564" y="13118"/>
                    <a:pt x="10567" y="13118"/>
                  </a:cubicBezTo>
                  <a:cubicBezTo>
                    <a:pt x="10570" y="13118"/>
                    <a:pt x="10573" y="13115"/>
                    <a:pt x="10573" y="13109"/>
                  </a:cubicBezTo>
                  <a:cubicBezTo>
                    <a:pt x="10657" y="11788"/>
                    <a:pt x="10692" y="10454"/>
                    <a:pt x="10680" y="9132"/>
                  </a:cubicBezTo>
                  <a:cubicBezTo>
                    <a:pt x="10680" y="8787"/>
                    <a:pt x="10704" y="8406"/>
                    <a:pt x="10573" y="8097"/>
                  </a:cubicBezTo>
                  <a:lnTo>
                    <a:pt x="10573" y="8097"/>
                  </a:lnTo>
                  <a:cubicBezTo>
                    <a:pt x="11192" y="8347"/>
                    <a:pt x="10930" y="9525"/>
                    <a:pt x="10930" y="9954"/>
                  </a:cubicBezTo>
                  <a:cubicBezTo>
                    <a:pt x="10919" y="10514"/>
                    <a:pt x="10919" y="11061"/>
                    <a:pt x="10919" y="11609"/>
                  </a:cubicBezTo>
                  <a:cubicBezTo>
                    <a:pt x="10919" y="11615"/>
                    <a:pt x="10921" y="11618"/>
                    <a:pt x="10924" y="11618"/>
                  </a:cubicBezTo>
                  <a:cubicBezTo>
                    <a:pt x="10927" y="11618"/>
                    <a:pt x="10930" y="11615"/>
                    <a:pt x="10930" y="11609"/>
                  </a:cubicBezTo>
                  <a:cubicBezTo>
                    <a:pt x="11026" y="10633"/>
                    <a:pt x="11228" y="9525"/>
                    <a:pt x="11121" y="8549"/>
                  </a:cubicBezTo>
                  <a:cubicBezTo>
                    <a:pt x="11085" y="8287"/>
                    <a:pt x="10978" y="8073"/>
                    <a:pt x="10776" y="7989"/>
                  </a:cubicBezTo>
                  <a:lnTo>
                    <a:pt x="10776" y="7989"/>
                  </a:lnTo>
                  <a:cubicBezTo>
                    <a:pt x="10954" y="8013"/>
                    <a:pt x="11133" y="8049"/>
                    <a:pt x="11300" y="8097"/>
                  </a:cubicBezTo>
                  <a:cubicBezTo>
                    <a:pt x="11180" y="8930"/>
                    <a:pt x="11311" y="9835"/>
                    <a:pt x="11359" y="10656"/>
                  </a:cubicBezTo>
                  <a:cubicBezTo>
                    <a:pt x="11359" y="10662"/>
                    <a:pt x="11365" y="10665"/>
                    <a:pt x="11371" y="10665"/>
                  </a:cubicBezTo>
                  <a:cubicBezTo>
                    <a:pt x="11377" y="10665"/>
                    <a:pt x="11383" y="10662"/>
                    <a:pt x="11383" y="10656"/>
                  </a:cubicBezTo>
                  <a:cubicBezTo>
                    <a:pt x="11430" y="9847"/>
                    <a:pt x="11550" y="8966"/>
                    <a:pt x="11442" y="8156"/>
                  </a:cubicBezTo>
                  <a:lnTo>
                    <a:pt x="11442" y="8156"/>
                  </a:lnTo>
                  <a:cubicBezTo>
                    <a:pt x="11442" y="8156"/>
                    <a:pt x="11454" y="8168"/>
                    <a:pt x="11454" y="8168"/>
                  </a:cubicBezTo>
                  <a:cubicBezTo>
                    <a:pt x="11895" y="8704"/>
                    <a:pt x="11704" y="9442"/>
                    <a:pt x="11704" y="10073"/>
                  </a:cubicBezTo>
                  <a:cubicBezTo>
                    <a:pt x="11716" y="10740"/>
                    <a:pt x="11752" y="11407"/>
                    <a:pt x="11788" y="12061"/>
                  </a:cubicBezTo>
                  <a:cubicBezTo>
                    <a:pt x="11788" y="12067"/>
                    <a:pt x="11794" y="12070"/>
                    <a:pt x="11800" y="12070"/>
                  </a:cubicBezTo>
                  <a:cubicBezTo>
                    <a:pt x="11806" y="12070"/>
                    <a:pt x="11811" y="12067"/>
                    <a:pt x="11811" y="12061"/>
                  </a:cubicBezTo>
                  <a:cubicBezTo>
                    <a:pt x="11835" y="11145"/>
                    <a:pt x="11871" y="10228"/>
                    <a:pt x="11895" y="9299"/>
                  </a:cubicBezTo>
                  <a:cubicBezTo>
                    <a:pt x="11907" y="8954"/>
                    <a:pt x="11942" y="8632"/>
                    <a:pt x="11788" y="8347"/>
                  </a:cubicBezTo>
                  <a:lnTo>
                    <a:pt x="11788" y="8347"/>
                  </a:lnTo>
                  <a:cubicBezTo>
                    <a:pt x="11847" y="8406"/>
                    <a:pt x="11919" y="8478"/>
                    <a:pt x="11966" y="8549"/>
                  </a:cubicBezTo>
                  <a:cubicBezTo>
                    <a:pt x="12204" y="8930"/>
                    <a:pt x="12192" y="9454"/>
                    <a:pt x="12204" y="9871"/>
                  </a:cubicBezTo>
                  <a:cubicBezTo>
                    <a:pt x="12264" y="11526"/>
                    <a:pt x="12216" y="13193"/>
                    <a:pt x="12228" y="14847"/>
                  </a:cubicBezTo>
                  <a:cubicBezTo>
                    <a:pt x="12240" y="15669"/>
                    <a:pt x="12288" y="16502"/>
                    <a:pt x="12252" y="17324"/>
                  </a:cubicBezTo>
                  <a:cubicBezTo>
                    <a:pt x="12252" y="17586"/>
                    <a:pt x="12228" y="17848"/>
                    <a:pt x="12169" y="18110"/>
                  </a:cubicBezTo>
                  <a:cubicBezTo>
                    <a:pt x="12133" y="18134"/>
                    <a:pt x="12097" y="18157"/>
                    <a:pt x="12062" y="18169"/>
                  </a:cubicBezTo>
                  <a:cubicBezTo>
                    <a:pt x="12062" y="18098"/>
                    <a:pt x="12062" y="18026"/>
                    <a:pt x="12062" y="17955"/>
                  </a:cubicBezTo>
                  <a:cubicBezTo>
                    <a:pt x="12062" y="17538"/>
                    <a:pt x="12085" y="17122"/>
                    <a:pt x="12050" y="16717"/>
                  </a:cubicBezTo>
                  <a:cubicBezTo>
                    <a:pt x="12050" y="16705"/>
                    <a:pt x="12038" y="16699"/>
                    <a:pt x="12026" y="16699"/>
                  </a:cubicBezTo>
                  <a:cubicBezTo>
                    <a:pt x="12014" y="16699"/>
                    <a:pt x="12002" y="16705"/>
                    <a:pt x="12002" y="16717"/>
                  </a:cubicBezTo>
                  <a:cubicBezTo>
                    <a:pt x="11931" y="17229"/>
                    <a:pt x="11990" y="17776"/>
                    <a:pt x="11883" y="18288"/>
                  </a:cubicBezTo>
                  <a:cubicBezTo>
                    <a:pt x="11800" y="18336"/>
                    <a:pt x="11716" y="18384"/>
                    <a:pt x="11633" y="18443"/>
                  </a:cubicBezTo>
                  <a:cubicBezTo>
                    <a:pt x="11669" y="17919"/>
                    <a:pt x="11561" y="17360"/>
                    <a:pt x="11466" y="16872"/>
                  </a:cubicBezTo>
                  <a:cubicBezTo>
                    <a:pt x="11466" y="16861"/>
                    <a:pt x="11462" y="16858"/>
                    <a:pt x="11457" y="16858"/>
                  </a:cubicBezTo>
                  <a:cubicBezTo>
                    <a:pt x="11450" y="16858"/>
                    <a:pt x="11442" y="16865"/>
                    <a:pt x="11442" y="16872"/>
                  </a:cubicBezTo>
                  <a:cubicBezTo>
                    <a:pt x="11454" y="17431"/>
                    <a:pt x="11359" y="18026"/>
                    <a:pt x="11383" y="18586"/>
                  </a:cubicBezTo>
                  <a:cubicBezTo>
                    <a:pt x="11303" y="18632"/>
                    <a:pt x="11223" y="18688"/>
                    <a:pt x="11133" y="18735"/>
                  </a:cubicBezTo>
                  <a:lnTo>
                    <a:pt x="11133" y="18735"/>
                  </a:lnTo>
                  <a:cubicBezTo>
                    <a:pt x="11133" y="18733"/>
                    <a:pt x="11133" y="18731"/>
                    <a:pt x="11133" y="18729"/>
                  </a:cubicBezTo>
                  <a:cubicBezTo>
                    <a:pt x="11240" y="18574"/>
                    <a:pt x="11192" y="18348"/>
                    <a:pt x="11180" y="18169"/>
                  </a:cubicBezTo>
                  <a:cubicBezTo>
                    <a:pt x="11157" y="17836"/>
                    <a:pt x="11097" y="17503"/>
                    <a:pt x="11061" y="17169"/>
                  </a:cubicBezTo>
                  <a:cubicBezTo>
                    <a:pt x="11061" y="17163"/>
                    <a:pt x="11055" y="17160"/>
                    <a:pt x="11049" y="17160"/>
                  </a:cubicBezTo>
                  <a:cubicBezTo>
                    <a:pt x="11044" y="17160"/>
                    <a:pt x="11038" y="17163"/>
                    <a:pt x="11038" y="17169"/>
                  </a:cubicBezTo>
                  <a:cubicBezTo>
                    <a:pt x="11026" y="17384"/>
                    <a:pt x="11014" y="17586"/>
                    <a:pt x="11002" y="17800"/>
                  </a:cubicBezTo>
                  <a:cubicBezTo>
                    <a:pt x="11002" y="17991"/>
                    <a:pt x="11049" y="18229"/>
                    <a:pt x="11002" y="18419"/>
                  </a:cubicBezTo>
                  <a:cubicBezTo>
                    <a:pt x="10954" y="18693"/>
                    <a:pt x="10752" y="18717"/>
                    <a:pt x="10502" y="18717"/>
                  </a:cubicBezTo>
                  <a:lnTo>
                    <a:pt x="10204" y="18717"/>
                  </a:lnTo>
                  <a:cubicBezTo>
                    <a:pt x="10371" y="18598"/>
                    <a:pt x="10514" y="18407"/>
                    <a:pt x="10585" y="18157"/>
                  </a:cubicBezTo>
                  <a:cubicBezTo>
                    <a:pt x="10764" y="17586"/>
                    <a:pt x="10645" y="16836"/>
                    <a:pt x="10668" y="16241"/>
                  </a:cubicBezTo>
                  <a:cubicBezTo>
                    <a:pt x="10716" y="15371"/>
                    <a:pt x="10716" y="14526"/>
                    <a:pt x="10668" y="13645"/>
                  </a:cubicBezTo>
                  <a:cubicBezTo>
                    <a:pt x="10668" y="13627"/>
                    <a:pt x="10651" y="13618"/>
                    <a:pt x="10633" y="13618"/>
                  </a:cubicBezTo>
                  <a:cubicBezTo>
                    <a:pt x="10615" y="13618"/>
                    <a:pt x="10597" y="13627"/>
                    <a:pt x="10597" y="13645"/>
                  </a:cubicBezTo>
                  <a:cubicBezTo>
                    <a:pt x="10549" y="14443"/>
                    <a:pt x="10502" y="15240"/>
                    <a:pt x="10466" y="16038"/>
                  </a:cubicBezTo>
                  <a:cubicBezTo>
                    <a:pt x="10430" y="16979"/>
                    <a:pt x="10514" y="18229"/>
                    <a:pt x="9490" y="18669"/>
                  </a:cubicBezTo>
                  <a:cubicBezTo>
                    <a:pt x="9466" y="18634"/>
                    <a:pt x="9442" y="18610"/>
                    <a:pt x="9383" y="18610"/>
                  </a:cubicBezTo>
                  <a:cubicBezTo>
                    <a:pt x="9014" y="18634"/>
                    <a:pt x="8644" y="18646"/>
                    <a:pt x="8275" y="18669"/>
                  </a:cubicBezTo>
                  <a:cubicBezTo>
                    <a:pt x="8097" y="18515"/>
                    <a:pt x="7990" y="18324"/>
                    <a:pt x="7978" y="18098"/>
                  </a:cubicBezTo>
                  <a:cubicBezTo>
                    <a:pt x="7966" y="18074"/>
                    <a:pt x="7930" y="18038"/>
                    <a:pt x="7894" y="18038"/>
                  </a:cubicBezTo>
                  <a:cubicBezTo>
                    <a:pt x="7409" y="18081"/>
                    <a:pt x="6918" y="18103"/>
                    <a:pt x="6429" y="18103"/>
                  </a:cubicBezTo>
                  <a:cubicBezTo>
                    <a:pt x="6103" y="18103"/>
                    <a:pt x="5777" y="18093"/>
                    <a:pt x="5454" y="18074"/>
                  </a:cubicBezTo>
                  <a:cubicBezTo>
                    <a:pt x="5406" y="18074"/>
                    <a:pt x="5358" y="18110"/>
                    <a:pt x="5358" y="18146"/>
                  </a:cubicBezTo>
                  <a:cubicBezTo>
                    <a:pt x="5311" y="18384"/>
                    <a:pt x="5251" y="18538"/>
                    <a:pt x="5132" y="18741"/>
                  </a:cubicBezTo>
                  <a:cubicBezTo>
                    <a:pt x="4834" y="18741"/>
                    <a:pt x="4525" y="18741"/>
                    <a:pt x="4215" y="18729"/>
                  </a:cubicBezTo>
                  <a:cubicBezTo>
                    <a:pt x="3453" y="18693"/>
                    <a:pt x="3227" y="18693"/>
                    <a:pt x="2572" y="18229"/>
                  </a:cubicBezTo>
                  <a:cubicBezTo>
                    <a:pt x="1834" y="17705"/>
                    <a:pt x="1917" y="17479"/>
                    <a:pt x="1870" y="16681"/>
                  </a:cubicBezTo>
                  <a:cubicBezTo>
                    <a:pt x="1834" y="15883"/>
                    <a:pt x="1810" y="15086"/>
                    <a:pt x="1822" y="14300"/>
                  </a:cubicBezTo>
                  <a:cubicBezTo>
                    <a:pt x="1858" y="12728"/>
                    <a:pt x="1798" y="10823"/>
                    <a:pt x="2560" y="9383"/>
                  </a:cubicBezTo>
                  <a:cubicBezTo>
                    <a:pt x="3132" y="8287"/>
                    <a:pt x="4191" y="7942"/>
                    <a:pt x="5346" y="7835"/>
                  </a:cubicBezTo>
                  <a:close/>
                  <a:moveTo>
                    <a:pt x="7518" y="18230"/>
                  </a:moveTo>
                  <a:cubicBezTo>
                    <a:pt x="7599" y="18230"/>
                    <a:pt x="7677" y="18244"/>
                    <a:pt x="7751" y="18288"/>
                  </a:cubicBezTo>
                  <a:cubicBezTo>
                    <a:pt x="7906" y="18384"/>
                    <a:pt x="7835" y="18431"/>
                    <a:pt x="7954" y="18574"/>
                  </a:cubicBezTo>
                  <a:cubicBezTo>
                    <a:pt x="7978" y="18610"/>
                    <a:pt x="8013" y="18646"/>
                    <a:pt x="8037" y="18681"/>
                  </a:cubicBezTo>
                  <a:cubicBezTo>
                    <a:pt x="7811" y="18693"/>
                    <a:pt x="7573" y="18693"/>
                    <a:pt x="7347" y="18705"/>
                  </a:cubicBezTo>
                  <a:cubicBezTo>
                    <a:pt x="6811" y="18705"/>
                    <a:pt x="6275" y="18717"/>
                    <a:pt x="5739" y="18753"/>
                  </a:cubicBezTo>
                  <a:lnTo>
                    <a:pt x="5323" y="18753"/>
                  </a:lnTo>
                  <a:cubicBezTo>
                    <a:pt x="5465" y="18527"/>
                    <a:pt x="5489" y="18324"/>
                    <a:pt x="5811" y="18288"/>
                  </a:cubicBezTo>
                  <a:cubicBezTo>
                    <a:pt x="5963" y="18263"/>
                    <a:pt x="6123" y="18256"/>
                    <a:pt x="6284" y="18256"/>
                  </a:cubicBezTo>
                  <a:cubicBezTo>
                    <a:pt x="6508" y="18256"/>
                    <a:pt x="6735" y="18270"/>
                    <a:pt x="6953" y="18270"/>
                  </a:cubicBezTo>
                  <a:cubicBezTo>
                    <a:pt x="7022" y="18270"/>
                    <a:pt x="7090" y="18268"/>
                    <a:pt x="7156" y="18265"/>
                  </a:cubicBezTo>
                  <a:cubicBezTo>
                    <a:pt x="7282" y="18258"/>
                    <a:pt x="7403" y="18230"/>
                    <a:pt x="7518" y="18230"/>
                  </a:cubicBezTo>
                  <a:close/>
                  <a:moveTo>
                    <a:pt x="1346" y="0"/>
                  </a:moveTo>
                  <a:cubicBezTo>
                    <a:pt x="1358" y="1894"/>
                    <a:pt x="1417" y="8097"/>
                    <a:pt x="1453" y="10252"/>
                  </a:cubicBezTo>
                  <a:cubicBezTo>
                    <a:pt x="870" y="10692"/>
                    <a:pt x="417" y="10752"/>
                    <a:pt x="251" y="11680"/>
                  </a:cubicBezTo>
                  <a:cubicBezTo>
                    <a:pt x="72" y="12621"/>
                    <a:pt x="0" y="14050"/>
                    <a:pt x="179" y="14990"/>
                  </a:cubicBezTo>
                  <a:cubicBezTo>
                    <a:pt x="239" y="15324"/>
                    <a:pt x="393" y="15443"/>
                    <a:pt x="596" y="15502"/>
                  </a:cubicBezTo>
                  <a:cubicBezTo>
                    <a:pt x="643" y="15526"/>
                    <a:pt x="703" y="15550"/>
                    <a:pt x="751" y="15562"/>
                  </a:cubicBezTo>
                  <a:cubicBezTo>
                    <a:pt x="715" y="15752"/>
                    <a:pt x="739" y="15931"/>
                    <a:pt x="739" y="16133"/>
                  </a:cubicBezTo>
                  <a:cubicBezTo>
                    <a:pt x="762" y="16467"/>
                    <a:pt x="703" y="17003"/>
                    <a:pt x="858" y="17312"/>
                  </a:cubicBezTo>
                  <a:cubicBezTo>
                    <a:pt x="931" y="17458"/>
                    <a:pt x="1026" y="17504"/>
                    <a:pt x="1147" y="17504"/>
                  </a:cubicBezTo>
                  <a:cubicBezTo>
                    <a:pt x="1243" y="17504"/>
                    <a:pt x="1357" y="17475"/>
                    <a:pt x="1489" y="17443"/>
                  </a:cubicBezTo>
                  <a:cubicBezTo>
                    <a:pt x="1584" y="18229"/>
                    <a:pt x="1905" y="18872"/>
                    <a:pt x="3001" y="18979"/>
                  </a:cubicBezTo>
                  <a:cubicBezTo>
                    <a:pt x="3800" y="19051"/>
                    <a:pt x="4620" y="19087"/>
                    <a:pt x="5445" y="19087"/>
                  </a:cubicBezTo>
                  <a:cubicBezTo>
                    <a:pt x="6119" y="19087"/>
                    <a:pt x="6796" y="19063"/>
                    <a:pt x="7466" y="19015"/>
                  </a:cubicBezTo>
                  <a:cubicBezTo>
                    <a:pt x="8442" y="19027"/>
                    <a:pt x="9406" y="19038"/>
                    <a:pt x="10383" y="19098"/>
                  </a:cubicBezTo>
                  <a:cubicBezTo>
                    <a:pt x="10586" y="19111"/>
                    <a:pt x="10780" y="19120"/>
                    <a:pt x="10962" y="19120"/>
                  </a:cubicBezTo>
                  <a:cubicBezTo>
                    <a:pt x="11811" y="19120"/>
                    <a:pt x="12405" y="18918"/>
                    <a:pt x="12562" y="17907"/>
                  </a:cubicBezTo>
                  <a:cubicBezTo>
                    <a:pt x="12824" y="16133"/>
                    <a:pt x="12562" y="14157"/>
                    <a:pt x="12538" y="12359"/>
                  </a:cubicBezTo>
                  <a:cubicBezTo>
                    <a:pt x="12526" y="11442"/>
                    <a:pt x="12562" y="10514"/>
                    <a:pt x="12490" y="9597"/>
                  </a:cubicBezTo>
                  <a:cubicBezTo>
                    <a:pt x="12454" y="9121"/>
                    <a:pt x="12395" y="8573"/>
                    <a:pt x="12038" y="8204"/>
                  </a:cubicBezTo>
                  <a:cubicBezTo>
                    <a:pt x="11764" y="7918"/>
                    <a:pt x="11419" y="7823"/>
                    <a:pt x="11026" y="7739"/>
                  </a:cubicBezTo>
                  <a:cubicBezTo>
                    <a:pt x="10049" y="7549"/>
                    <a:pt x="8930" y="7585"/>
                    <a:pt x="7942" y="7549"/>
                  </a:cubicBezTo>
                  <a:cubicBezTo>
                    <a:pt x="7399" y="7527"/>
                    <a:pt x="6816" y="7490"/>
                    <a:pt x="6230" y="7490"/>
                  </a:cubicBezTo>
                  <a:cubicBezTo>
                    <a:pt x="5234" y="7490"/>
                    <a:pt x="4230" y="7596"/>
                    <a:pt x="3406" y="8061"/>
                  </a:cubicBezTo>
                  <a:cubicBezTo>
                    <a:pt x="2716" y="8454"/>
                    <a:pt x="2287" y="9048"/>
                    <a:pt x="2013" y="9726"/>
                  </a:cubicBezTo>
                  <a:lnTo>
                    <a:pt x="2013" y="9726"/>
                  </a:lnTo>
                  <a:cubicBezTo>
                    <a:pt x="2072" y="8400"/>
                    <a:pt x="1977" y="2209"/>
                    <a:pt x="1941" y="346"/>
                  </a:cubicBezTo>
                  <a:cubicBezTo>
                    <a:pt x="2079" y="339"/>
                    <a:pt x="2204" y="337"/>
                    <a:pt x="2322" y="337"/>
                  </a:cubicBezTo>
                  <a:cubicBezTo>
                    <a:pt x="2512" y="337"/>
                    <a:pt x="2685" y="342"/>
                    <a:pt x="2868" y="342"/>
                  </a:cubicBezTo>
                  <a:cubicBezTo>
                    <a:pt x="2981" y="342"/>
                    <a:pt x="3099" y="340"/>
                    <a:pt x="3227" y="334"/>
                  </a:cubicBezTo>
                  <a:cubicBezTo>
                    <a:pt x="3263" y="322"/>
                    <a:pt x="3275" y="36"/>
                    <a:pt x="3239" y="36"/>
                  </a:cubicBezTo>
                  <a:cubicBezTo>
                    <a:pt x="2310" y="24"/>
                    <a:pt x="1346" y="0"/>
                    <a:pt x="134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72"/>
            <p:cNvSpPr/>
            <p:nvPr/>
          </p:nvSpPr>
          <p:spPr>
            <a:xfrm>
              <a:off x="1568625" y="3176125"/>
              <a:ext cx="141125" cy="161425"/>
            </a:xfrm>
            <a:custGeom>
              <a:rect b="b" l="l" r="r" t="t"/>
              <a:pathLst>
                <a:path extrusionOk="0" h="6457" w="5645">
                  <a:moveTo>
                    <a:pt x="3171" y="216"/>
                  </a:moveTo>
                  <a:cubicBezTo>
                    <a:pt x="3502" y="216"/>
                    <a:pt x="3569" y="609"/>
                    <a:pt x="3656" y="881"/>
                  </a:cubicBezTo>
                  <a:cubicBezTo>
                    <a:pt x="3484" y="847"/>
                    <a:pt x="3307" y="829"/>
                    <a:pt x="3127" y="829"/>
                  </a:cubicBezTo>
                  <a:cubicBezTo>
                    <a:pt x="2933" y="829"/>
                    <a:pt x="2735" y="850"/>
                    <a:pt x="2537" y="893"/>
                  </a:cubicBezTo>
                  <a:cubicBezTo>
                    <a:pt x="2644" y="619"/>
                    <a:pt x="2704" y="286"/>
                    <a:pt x="3073" y="226"/>
                  </a:cubicBezTo>
                  <a:cubicBezTo>
                    <a:pt x="3108" y="219"/>
                    <a:pt x="3140" y="216"/>
                    <a:pt x="3171" y="216"/>
                  </a:cubicBezTo>
                  <a:close/>
                  <a:moveTo>
                    <a:pt x="3159" y="1076"/>
                  </a:moveTo>
                  <a:cubicBezTo>
                    <a:pt x="4340" y="1076"/>
                    <a:pt x="5424" y="1988"/>
                    <a:pt x="5359" y="3203"/>
                  </a:cubicBezTo>
                  <a:cubicBezTo>
                    <a:pt x="5299" y="4513"/>
                    <a:pt x="4371" y="5108"/>
                    <a:pt x="3168" y="5370"/>
                  </a:cubicBezTo>
                  <a:cubicBezTo>
                    <a:pt x="3098" y="5375"/>
                    <a:pt x="3029" y="5378"/>
                    <a:pt x="2959" y="5378"/>
                  </a:cubicBezTo>
                  <a:cubicBezTo>
                    <a:pt x="2242" y="5378"/>
                    <a:pt x="1535" y="5096"/>
                    <a:pt x="1144" y="4489"/>
                  </a:cubicBezTo>
                  <a:cubicBezTo>
                    <a:pt x="406" y="3358"/>
                    <a:pt x="930" y="1905"/>
                    <a:pt x="2156" y="1310"/>
                  </a:cubicBezTo>
                  <a:cubicBezTo>
                    <a:pt x="2482" y="1149"/>
                    <a:pt x="2825" y="1076"/>
                    <a:pt x="3159" y="1076"/>
                  </a:cubicBezTo>
                  <a:close/>
                  <a:moveTo>
                    <a:pt x="3704" y="5548"/>
                  </a:moveTo>
                  <a:lnTo>
                    <a:pt x="3704" y="5548"/>
                  </a:lnTo>
                  <a:cubicBezTo>
                    <a:pt x="3597" y="5906"/>
                    <a:pt x="3466" y="6275"/>
                    <a:pt x="2978" y="6287"/>
                  </a:cubicBezTo>
                  <a:cubicBezTo>
                    <a:pt x="2970" y="6287"/>
                    <a:pt x="2962" y="6287"/>
                    <a:pt x="2955" y="6287"/>
                  </a:cubicBezTo>
                  <a:cubicBezTo>
                    <a:pt x="2679" y="6287"/>
                    <a:pt x="2451" y="6078"/>
                    <a:pt x="2358" y="5846"/>
                  </a:cubicBezTo>
                  <a:cubicBezTo>
                    <a:pt x="2323" y="5751"/>
                    <a:pt x="2311" y="5656"/>
                    <a:pt x="2287" y="5560"/>
                  </a:cubicBezTo>
                  <a:lnTo>
                    <a:pt x="2287" y="5560"/>
                  </a:lnTo>
                  <a:cubicBezTo>
                    <a:pt x="2508" y="5617"/>
                    <a:pt x="2733" y="5644"/>
                    <a:pt x="2960" y="5644"/>
                  </a:cubicBezTo>
                  <a:cubicBezTo>
                    <a:pt x="3210" y="5644"/>
                    <a:pt x="3460" y="5611"/>
                    <a:pt x="3704" y="5548"/>
                  </a:cubicBezTo>
                  <a:close/>
                  <a:moveTo>
                    <a:pt x="3144" y="0"/>
                  </a:moveTo>
                  <a:cubicBezTo>
                    <a:pt x="2644" y="0"/>
                    <a:pt x="2299" y="512"/>
                    <a:pt x="2323" y="953"/>
                  </a:cubicBezTo>
                  <a:cubicBezTo>
                    <a:pt x="2216" y="976"/>
                    <a:pt x="2108" y="1024"/>
                    <a:pt x="2001" y="1072"/>
                  </a:cubicBezTo>
                  <a:cubicBezTo>
                    <a:pt x="513" y="1774"/>
                    <a:pt x="1" y="3691"/>
                    <a:pt x="1120" y="4905"/>
                  </a:cubicBezTo>
                  <a:cubicBezTo>
                    <a:pt x="1382" y="5191"/>
                    <a:pt x="1715" y="5382"/>
                    <a:pt x="2085" y="5501"/>
                  </a:cubicBezTo>
                  <a:cubicBezTo>
                    <a:pt x="2061" y="5727"/>
                    <a:pt x="2204" y="5989"/>
                    <a:pt x="2335" y="6156"/>
                  </a:cubicBezTo>
                  <a:cubicBezTo>
                    <a:pt x="2487" y="6341"/>
                    <a:pt x="2709" y="6456"/>
                    <a:pt x="2956" y="6456"/>
                  </a:cubicBezTo>
                  <a:cubicBezTo>
                    <a:pt x="2979" y="6456"/>
                    <a:pt x="3002" y="6455"/>
                    <a:pt x="3025" y="6453"/>
                  </a:cubicBezTo>
                  <a:cubicBezTo>
                    <a:pt x="3501" y="6406"/>
                    <a:pt x="3906" y="5941"/>
                    <a:pt x="3859" y="5501"/>
                  </a:cubicBezTo>
                  <a:cubicBezTo>
                    <a:pt x="4287" y="5370"/>
                    <a:pt x="4668" y="5144"/>
                    <a:pt x="4954" y="4822"/>
                  </a:cubicBezTo>
                  <a:cubicBezTo>
                    <a:pt x="4954" y="4822"/>
                    <a:pt x="4966" y="4810"/>
                    <a:pt x="4966" y="4810"/>
                  </a:cubicBezTo>
                  <a:cubicBezTo>
                    <a:pt x="4990" y="4786"/>
                    <a:pt x="5013" y="4751"/>
                    <a:pt x="5037" y="4715"/>
                  </a:cubicBezTo>
                  <a:cubicBezTo>
                    <a:pt x="5049" y="4703"/>
                    <a:pt x="5061" y="4703"/>
                    <a:pt x="5073" y="4691"/>
                  </a:cubicBezTo>
                  <a:cubicBezTo>
                    <a:pt x="5073" y="4691"/>
                    <a:pt x="5073" y="4679"/>
                    <a:pt x="5073" y="4679"/>
                  </a:cubicBezTo>
                  <a:cubicBezTo>
                    <a:pt x="5454" y="4191"/>
                    <a:pt x="5645" y="3477"/>
                    <a:pt x="5585" y="2893"/>
                  </a:cubicBezTo>
                  <a:cubicBezTo>
                    <a:pt x="5490" y="1881"/>
                    <a:pt x="4728" y="1155"/>
                    <a:pt x="3787" y="905"/>
                  </a:cubicBezTo>
                  <a:cubicBezTo>
                    <a:pt x="3918" y="524"/>
                    <a:pt x="3597"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72"/>
            <p:cNvSpPr/>
            <p:nvPr/>
          </p:nvSpPr>
          <p:spPr>
            <a:xfrm>
              <a:off x="1603175" y="3267300"/>
              <a:ext cx="89125" cy="32975"/>
            </a:xfrm>
            <a:custGeom>
              <a:rect b="b" l="l" r="r" t="t"/>
              <a:pathLst>
                <a:path extrusionOk="0" h="1319" w="3565">
                  <a:moveTo>
                    <a:pt x="3502" y="1"/>
                  </a:moveTo>
                  <a:cubicBezTo>
                    <a:pt x="3489" y="1"/>
                    <a:pt x="3475" y="6"/>
                    <a:pt x="3465" y="20"/>
                  </a:cubicBezTo>
                  <a:cubicBezTo>
                    <a:pt x="3065" y="644"/>
                    <a:pt x="2203" y="1115"/>
                    <a:pt x="1409" y="1115"/>
                  </a:cubicBezTo>
                  <a:cubicBezTo>
                    <a:pt x="854" y="1115"/>
                    <a:pt x="332" y="886"/>
                    <a:pt x="24" y="318"/>
                  </a:cubicBezTo>
                  <a:cubicBezTo>
                    <a:pt x="24" y="313"/>
                    <a:pt x="20" y="310"/>
                    <a:pt x="15" y="310"/>
                  </a:cubicBezTo>
                  <a:cubicBezTo>
                    <a:pt x="8" y="310"/>
                    <a:pt x="0" y="316"/>
                    <a:pt x="0" y="330"/>
                  </a:cubicBezTo>
                  <a:cubicBezTo>
                    <a:pt x="83" y="1020"/>
                    <a:pt x="857" y="1318"/>
                    <a:pt x="1524" y="1318"/>
                  </a:cubicBezTo>
                  <a:cubicBezTo>
                    <a:pt x="1535" y="1318"/>
                    <a:pt x="1546" y="1318"/>
                    <a:pt x="1557" y="1318"/>
                  </a:cubicBezTo>
                  <a:cubicBezTo>
                    <a:pt x="2459" y="1318"/>
                    <a:pt x="3195" y="833"/>
                    <a:pt x="3548" y="68"/>
                  </a:cubicBezTo>
                  <a:cubicBezTo>
                    <a:pt x="3565" y="34"/>
                    <a:pt x="3534" y="1"/>
                    <a:pt x="35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72"/>
            <p:cNvSpPr/>
            <p:nvPr/>
          </p:nvSpPr>
          <p:spPr>
            <a:xfrm>
              <a:off x="1604650" y="3216025"/>
              <a:ext cx="77125" cy="28350"/>
            </a:xfrm>
            <a:custGeom>
              <a:rect b="b" l="l" r="r" t="t"/>
              <a:pathLst>
                <a:path extrusionOk="0" h="1134" w="3085">
                  <a:moveTo>
                    <a:pt x="1776" y="0"/>
                  </a:moveTo>
                  <a:cubicBezTo>
                    <a:pt x="1016" y="0"/>
                    <a:pt x="231" y="391"/>
                    <a:pt x="1" y="1083"/>
                  </a:cubicBezTo>
                  <a:cubicBezTo>
                    <a:pt x="1" y="1108"/>
                    <a:pt x="24" y="1134"/>
                    <a:pt x="47" y="1134"/>
                  </a:cubicBezTo>
                  <a:cubicBezTo>
                    <a:pt x="56" y="1134"/>
                    <a:pt x="65" y="1129"/>
                    <a:pt x="72" y="1119"/>
                  </a:cubicBezTo>
                  <a:cubicBezTo>
                    <a:pt x="441" y="702"/>
                    <a:pt x="751" y="333"/>
                    <a:pt x="1346" y="190"/>
                  </a:cubicBezTo>
                  <a:cubicBezTo>
                    <a:pt x="1485" y="159"/>
                    <a:pt x="1619" y="144"/>
                    <a:pt x="1750" y="144"/>
                  </a:cubicBezTo>
                  <a:cubicBezTo>
                    <a:pt x="2214" y="144"/>
                    <a:pt x="2633" y="322"/>
                    <a:pt x="3061" y="535"/>
                  </a:cubicBezTo>
                  <a:cubicBezTo>
                    <a:pt x="3072" y="535"/>
                    <a:pt x="3084" y="535"/>
                    <a:pt x="3072" y="523"/>
                  </a:cubicBezTo>
                  <a:cubicBezTo>
                    <a:pt x="2758" y="166"/>
                    <a:pt x="2272" y="0"/>
                    <a:pt x="177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72"/>
            <p:cNvSpPr/>
            <p:nvPr/>
          </p:nvSpPr>
          <p:spPr>
            <a:xfrm>
              <a:off x="1529350" y="3212575"/>
              <a:ext cx="11250" cy="139000"/>
            </a:xfrm>
            <a:custGeom>
              <a:rect b="b" l="l" r="r" t="t"/>
              <a:pathLst>
                <a:path extrusionOk="0" h="5560" w="450">
                  <a:moveTo>
                    <a:pt x="256" y="1"/>
                  </a:moveTo>
                  <a:cubicBezTo>
                    <a:pt x="247" y="1"/>
                    <a:pt x="238" y="7"/>
                    <a:pt x="238" y="18"/>
                  </a:cubicBezTo>
                  <a:cubicBezTo>
                    <a:pt x="0" y="1852"/>
                    <a:pt x="60" y="3745"/>
                    <a:pt x="417" y="5555"/>
                  </a:cubicBezTo>
                  <a:cubicBezTo>
                    <a:pt x="417" y="5558"/>
                    <a:pt x="420" y="5560"/>
                    <a:pt x="424" y="5560"/>
                  </a:cubicBezTo>
                  <a:cubicBezTo>
                    <a:pt x="434" y="5560"/>
                    <a:pt x="449" y="5551"/>
                    <a:pt x="441" y="5543"/>
                  </a:cubicBezTo>
                  <a:cubicBezTo>
                    <a:pt x="250" y="3686"/>
                    <a:pt x="179" y="1888"/>
                    <a:pt x="274" y="18"/>
                  </a:cubicBezTo>
                  <a:cubicBezTo>
                    <a:pt x="274" y="7"/>
                    <a:pt x="265" y="1"/>
                    <a:pt x="2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72"/>
            <p:cNvSpPr/>
            <p:nvPr/>
          </p:nvSpPr>
          <p:spPr>
            <a:xfrm>
              <a:off x="1536775" y="3129250"/>
              <a:ext cx="42150" cy="66175"/>
            </a:xfrm>
            <a:custGeom>
              <a:rect b="b" l="l" r="r" t="t"/>
              <a:pathLst>
                <a:path extrusionOk="0" h="2647" w="1686">
                  <a:moveTo>
                    <a:pt x="1630" y="0"/>
                  </a:moveTo>
                  <a:cubicBezTo>
                    <a:pt x="1623" y="0"/>
                    <a:pt x="1616" y="2"/>
                    <a:pt x="1608" y="6"/>
                  </a:cubicBezTo>
                  <a:cubicBezTo>
                    <a:pt x="596" y="589"/>
                    <a:pt x="13" y="1518"/>
                    <a:pt x="1" y="2637"/>
                  </a:cubicBezTo>
                  <a:cubicBezTo>
                    <a:pt x="1" y="2643"/>
                    <a:pt x="7" y="2646"/>
                    <a:pt x="13" y="2646"/>
                  </a:cubicBezTo>
                  <a:cubicBezTo>
                    <a:pt x="19" y="2646"/>
                    <a:pt x="25" y="2643"/>
                    <a:pt x="25" y="2637"/>
                  </a:cubicBezTo>
                  <a:cubicBezTo>
                    <a:pt x="168" y="1613"/>
                    <a:pt x="763" y="661"/>
                    <a:pt x="1656" y="65"/>
                  </a:cubicBezTo>
                  <a:cubicBezTo>
                    <a:pt x="1686" y="45"/>
                    <a:pt x="1666" y="0"/>
                    <a:pt x="16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72"/>
            <p:cNvSpPr/>
            <p:nvPr/>
          </p:nvSpPr>
          <p:spPr>
            <a:xfrm>
              <a:off x="1687575" y="3199800"/>
              <a:ext cx="40925" cy="104875"/>
            </a:xfrm>
            <a:custGeom>
              <a:rect b="b" l="l" r="r" t="t"/>
              <a:pathLst>
                <a:path extrusionOk="0" h="4195" w="1637">
                  <a:moveTo>
                    <a:pt x="66" y="1"/>
                  </a:moveTo>
                  <a:cubicBezTo>
                    <a:pt x="21" y="1"/>
                    <a:pt x="0" y="58"/>
                    <a:pt x="41" y="89"/>
                  </a:cubicBezTo>
                  <a:cubicBezTo>
                    <a:pt x="1494" y="1053"/>
                    <a:pt x="1220" y="2911"/>
                    <a:pt x="494" y="4173"/>
                  </a:cubicBezTo>
                  <a:cubicBezTo>
                    <a:pt x="485" y="4181"/>
                    <a:pt x="494" y="4195"/>
                    <a:pt x="504" y="4195"/>
                  </a:cubicBezTo>
                  <a:cubicBezTo>
                    <a:pt x="509" y="4195"/>
                    <a:pt x="514" y="4192"/>
                    <a:pt x="517" y="4185"/>
                  </a:cubicBezTo>
                  <a:cubicBezTo>
                    <a:pt x="1506" y="3113"/>
                    <a:pt x="1637" y="732"/>
                    <a:pt x="89" y="6"/>
                  </a:cubicBezTo>
                  <a:cubicBezTo>
                    <a:pt x="81" y="2"/>
                    <a:pt x="73"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72"/>
            <p:cNvSpPr/>
            <p:nvPr/>
          </p:nvSpPr>
          <p:spPr>
            <a:xfrm>
              <a:off x="1553150" y="3194175"/>
              <a:ext cx="48925" cy="111850"/>
            </a:xfrm>
            <a:custGeom>
              <a:rect b="b" l="l" r="r" t="t"/>
              <a:pathLst>
                <a:path extrusionOk="0" h="4474" w="1957">
                  <a:moveTo>
                    <a:pt x="1860" y="0"/>
                  </a:moveTo>
                  <a:cubicBezTo>
                    <a:pt x="1852" y="0"/>
                    <a:pt x="1843" y="1"/>
                    <a:pt x="1834" y="4"/>
                  </a:cubicBezTo>
                  <a:cubicBezTo>
                    <a:pt x="1" y="731"/>
                    <a:pt x="132" y="3302"/>
                    <a:pt x="1346" y="4469"/>
                  </a:cubicBezTo>
                  <a:cubicBezTo>
                    <a:pt x="1353" y="4472"/>
                    <a:pt x="1359" y="4474"/>
                    <a:pt x="1365" y="4474"/>
                  </a:cubicBezTo>
                  <a:cubicBezTo>
                    <a:pt x="1380" y="4474"/>
                    <a:pt x="1391" y="4463"/>
                    <a:pt x="1382" y="4445"/>
                  </a:cubicBezTo>
                  <a:cubicBezTo>
                    <a:pt x="394" y="3112"/>
                    <a:pt x="72" y="1005"/>
                    <a:pt x="1894" y="100"/>
                  </a:cubicBezTo>
                  <a:cubicBezTo>
                    <a:pt x="1957" y="68"/>
                    <a:pt x="1918" y="0"/>
                    <a:pt x="18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72"/>
            <p:cNvSpPr/>
            <p:nvPr/>
          </p:nvSpPr>
          <p:spPr>
            <a:xfrm>
              <a:off x="1552275" y="3257900"/>
              <a:ext cx="10250" cy="19700"/>
            </a:xfrm>
            <a:custGeom>
              <a:rect b="b" l="l" r="r" t="t"/>
              <a:pathLst>
                <a:path extrusionOk="0" h="788" w="410">
                  <a:moveTo>
                    <a:pt x="85" y="0"/>
                  </a:moveTo>
                  <a:cubicBezTo>
                    <a:pt x="66" y="0"/>
                    <a:pt x="48" y="9"/>
                    <a:pt x="48" y="27"/>
                  </a:cubicBezTo>
                  <a:cubicBezTo>
                    <a:pt x="0" y="301"/>
                    <a:pt x="155" y="599"/>
                    <a:pt x="357" y="777"/>
                  </a:cubicBezTo>
                  <a:cubicBezTo>
                    <a:pt x="364" y="784"/>
                    <a:pt x="372" y="787"/>
                    <a:pt x="379" y="787"/>
                  </a:cubicBezTo>
                  <a:cubicBezTo>
                    <a:pt x="397" y="787"/>
                    <a:pt x="410" y="770"/>
                    <a:pt x="393" y="753"/>
                  </a:cubicBezTo>
                  <a:cubicBezTo>
                    <a:pt x="322" y="646"/>
                    <a:pt x="250" y="515"/>
                    <a:pt x="203" y="396"/>
                  </a:cubicBezTo>
                  <a:cubicBezTo>
                    <a:pt x="155" y="277"/>
                    <a:pt x="155" y="146"/>
                    <a:pt x="131" y="27"/>
                  </a:cubicBezTo>
                  <a:cubicBezTo>
                    <a:pt x="125" y="9"/>
                    <a:pt x="104" y="0"/>
                    <a:pt x="8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72"/>
            <p:cNvSpPr/>
            <p:nvPr/>
          </p:nvSpPr>
          <p:spPr>
            <a:xfrm>
              <a:off x="1553250" y="3368350"/>
              <a:ext cx="30300" cy="7350"/>
            </a:xfrm>
            <a:custGeom>
              <a:rect b="b" l="l" r="r" t="t"/>
              <a:pathLst>
                <a:path extrusionOk="0" h="294" w="1212">
                  <a:moveTo>
                    <a:pt x="57" y="1"/>
                  </a:moveTo>
                  <a:cubicBezTo>
                    <a:pt x="26" y="1"/>
                    <a:pt x="1" y="41"/>
                    <a:pt x="33" y="62"/>
                  </a:cubicBezTo>
                  <a:cubicBezTo>
                    <a:pt x="233" y="219"/>
                    <a:pt x="569" y="293"/>
                    <a:pt x="865" y="293"/>
                  </a:cubicBezTo>
                  <a:cubicBezTo>
                    <a:pt x="973" y="293"/>
                    <a:pt x="1075" y="284"/>
                    <a:pt x="1164" y="264"/>
                  </a:cubicBezTo>
                  <a:cubicBezTo>
                    <a:pt x="1211" y="264"/>
                    <a:pt x="1199" y="193"/>
                    <a:pt x="1152" y="193"/>
                  </a:cubicBezTo>
                  <a:cubicBezTo>
                    <a:pt x="961" y="193"/>
                    <a:pt x="771" y="193"/>
                    <a:pt x="568" y="157"/>
                  </a:cubicBezTo>
                  <a:cubicBezTo>
                    <a:pt x="402" y="122"/>
                    <a:pt x="247" y="38"/>
                    <a:pt x="68" y="3"/>
                  </a:cubicBezTo>
                  <a:cubicBezTo>
                    <a:pt x="64" y="1"/>
                    <a:pt x="61"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72"/>
            <p:cNvSpPr/>
            <p:nvPr/>
          </p:nvSpPr>
          <p:spPr>
            <a:xfrm>
              <a:off x="1621925" y="3379700"/>
              <a:ext cx="39300" cy="3275"/>
            </a:xfrm>
            <a:custGeom>
              <a:rect b="b" l="l" r="r" t="t"/>
              <a:pathLst>
                <a:path extrusionOk="0" h="131" w="1572">
                  <a:moveTo>
                    <a:pt x="1548" y="1"/>
                  </a:moveTo>
                  <a:cubicBezTo>
                    <a:pt x="1452" y="52"/>
                    <a:pt x="1324" y="65"/>
                    <a:pt x="1192" y="65"/>
                  </a:cubicBezTo>
                  <a:cubicBezTo>
                    <a:pt x="1045" y="65"/>
                    <a:pt x="893" y="49"/>
                    <a:pt x="774" y="49"/>
                  </a:cubicBezTo>
                  <a:cubicBezTo>
                    <a:pt x="655" y="43"/>
                    <a:pt x="533" y="40"/>
                    <a:pt x="409" y="40"/>
                  </a:cubicBezTo>
                  <a:cubicBezTo>
                    <a:pt x="286" y="40"/>
                    <a:pt x="161" y="43"/>
                    <a:pt x="36" y="49"/>
                  </a:cubicBezTo>
                  <a:cubicBezTo>
                    <a:pt x="0" y="61"/>
                    <a:pt x="0" y="108"/>
                    <a:pt x="36" y="120"/>
                  </a:cubicBezTo>
                  <a:cubicBezTo>
                    <a:pt x="151" y="128"/>
                    <a:pt x="265" y="131"/>
                    <a:pt x="378" y="131"/>
                  </a:cubicBezTo>
                  <a:cubicBezTo>
                    <a:pt x="605" y="131"/>
                    <a:pt x="830" y="120"/>
                    <a:pt x="1060" y="120"/>
                  </a:cubicBezTo>
                  <a:cubicBezTo>
                    <a:pt x="1123" y="120"/>
                    <a:pt x="1187" y="124"/>
                    <a:pt x="1250" y="124"/>
                  </a:cubicBezTo>
                  <a:cubicBezTo>
                    <a:pt x="1365" y="124"/>
                    <a:pt x="1475" y="110"/>
                    <a:pt x="1560" y="25"/>
                  </a:cubicBezTo>
                  <a:cubicBezTo>
                    <a:pt x="1572" y="13"/>
                    <a:pt x="1560" y="1"/>
                    <a:pt x="15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72"/>
            <p:cNvSpPr/>
            <p:nvPr/>
          </p:nvSpPr>
          <p:spPr>
            <a:xfrm>
              <a:off x="1627575" y="3117425"/>
              <a:ext cx="26800" cy="3000"/>
            </a:xfrm>
            <a:custGeom>
              <a:rect b="b" l="l" r="r" t="t"/>
              <a:pathLst>
                <a:path extrusionOk="0" h="120" w="1072">
                  <a:moveTo>
                    <a:pt x="517" y="1"/>
                  </a:moveTo>
                  <a:cubicBezTo>
                    <a:pt x="360" y="1"/>
                    <a:pt x="204" y="10"/>
                    <a:pt x="60" y="26"/>
                  </a:cubicBezTo>
                  <a:cubicBezTo>
                    <a:pt x="0" y="26"/>
                    <a:pt x="0" y="86"/>
                    <a:pt x="60" y="98"/>
                  </a:cubicBezTo>
                  <a:cubicBezTo>
                    <a:pt x="190" y="113"/>
                    <a:pt x="330" y="119"/>
                    <a:pt x="471" y="119"/>
                  </a:cubicBezTo>
                  <a:cubicBezTo>
                    <a:pt x="668" y="119"/>
                    <a:pt x="868" y="107"/>
                    <a:pt x="1048" y="86"/>
                  </a:cubicBezTo>
                  <a:cubicBezTo>
                    <a:pt x="1072" y="74"/>
                    <a:pt x="1072" y="38"/>
                    <a:pt x="1048" y="38"/>
                  </a:cubicBezTo>
                  <a:cubicBezTo>
                    <a:pt x="882" y="13"/>
                    <a:pt x="699" y="1"/>
                    <a:pt x="5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6" name="Google Shape;1206;p72"/>
          <p:cNvGrpSpPr/>
          <p:nvPr/>
        </p:nvGrpSpPr>
        <p:grpSpPr>
          <a:xfrm>
            <a:off x="5582600" y="4604102"/>
            <a:ext cx="1249379" cy="261900"/>
            <a:chOff x="5455000" y="4162752"/>
            <a:chExt cx="1249379" cy="261900"/>
          </a:xfrm>
        </p:grpSpPr>
        <p:sp>
          <p:nvSpPr>
            <p:cNvPr id="1207" name="Google Shape;1207;p72"/>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72"/>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72"/>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72"/>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72"/>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2" name="Google Shape;1212;p72"/>
          <p:cNvGrpSpPr/>
          <p:nvPr/>
        </p:nvGrpSpPr>
        <p:grpSpPr>
          <a:xfrm>
            <a:off x="3167547" y="241477"/>
            <a:ext cx="442395" cy="261900"/>
            <a:chOff x="6261984" y="4162752"/>
            <a:chExt cx="442395" cy="261900"/>
          </a:xfrm>
        </p:grpSpPr>
        <p:sp>
          <p:nvSpPr>
            <p:cNvPr id="1213" name="Google Shape;1213;p72"/>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72"/>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15" name="Google Shape;1215;p72"/>
          <p:cNvSpPr/>
          <p:nvPr/>
        </p:nvSpPr>
        <p:spPr>
          <a:xfrm>
            <a:off x="936105" y="186412"/>
            <a:ext cx="88451" cy="316960"/>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16" name="Google Shape;1216;p72"/>
          <p:cNvGrpSpPr/>
          <p:nvPr/>
        </p:nvGrpSpPr>
        <p:grpSpPr>
          <a:xfrm flipH="1" rot="-6299947">
            <a:off x="8693317" y="2367135"/>
            <a:ext cx="378904" cy="1214174"/>
            <a:chOff x="6194800" y="3409725"/>
            <a:chExt cx="292025" cy="935775"/>
          </a:xfrm>
        </p:grpSpPr>
        <p:sp>
          <p:nvSpPr>
            <p:cNvPr id="1217" name="Google Shape;1217;p72"/>
            <p:cNvSpPr/>
            <p:nvPr/>
          </p:nvSpPr>
          <p:spPr>
            <a:xfrm>
              <a:off x="6194800" y="3409725"/>
              <a:ext cx="292025" cy="935775"/>
            </a:xfrm>
            <a:custGeom>
              <a:rect b="b" l="l" r="r" t="t"/>
              <a:pathLst>
                <a:path extrusionOk="0" h="37431" w="11681">
                  <a:moveTo>
                    <a:pt x="1108" y="2265"/>
                  </a:moveTo>
                  <a:cubicBezTo>
                    <a:pt x="1108" y="2265"/>
                    <a:pt x="1120" y="2277"/>
                    <a:pt x="1132" y="2277"/>
                  </a:cubicBezTo>
                  <a:cubicBezTo>
                    <a:pt x="1132" y="2277"/>
                    <a:pt x="1132" y="2277"/>
                    <a:pt x="1132" y="2277"/>
                  </a:cubicBezTo>
                  <a:lnTo>
                    <a:pt x="1132" y="2277"/>
                  </a:lnTo>
                  <a:cubicBezTo>
                    <a:pt x="1139" y="2277"/>
                    <a:pt x="1145" y="2284"/>
                    <a:pt x="1146" y="2286"/>
                  </a:cubicBezTo>
                  <a:lnTo>
                    <a:pt x="1146" y="2286"/>
                  </a:lnTo>
                  <a:cubicBezTo>
                    <a:pt x="1141" y="2284"/>
                    <a:pt x="1137" y="2281"/>
                    <a:pt x="1132" y="2277"/>
                  </a:cubicBezTo>
                  <a:lnTo>
                    <a:pt x="1132" y="2277"/>
                  </a:lnTo>
                  <a:cubicBezTo>
                    <a:pt x="1140" y="2285"/>
                    <a:pt x="1144" y="2287"/>
                    <a:pt x="1145" y="2287"/>
                  </a:cubicBezTo>
                  <a:cubicBezTo>
                    <a:pt x="1146" y="2287"/>
                    <a:pt x="1146" y="2287"/>
                    <a:pt x="1146" y="2286"/>
                  </a:cubicBezTo>
                  <a:lnTo>
                    <a:pt x="1146" y="2286"/>
                  </a:lnTo>
                  <a:cubicBezTo>
                    <a:pt x="1153" y="2290"/>
                    <a:pt x="1160" y="2293"/>
                    <a:pt x="1168" y="2300"/>
                  </a:cubicBezTo>
                  <a:cubicBezTo>
                    <a:pt x="1180" y="2312"/>
                    <a:pt x="1192" y="2336"/>
                    <a:pt x="1215" y="2348"/>
                  </a:cubicBezTo>
                  <a:cubicBezTo>
                    <a:pt x="1215" y="2360"/>
                    <a:pt x="1227" y="2372"/>
                    <a:pt x="1239" y="2384"/>
                  </a:cubicBezTo>
                  <a:cubicBezTo>
                    <a:pt x="1239" y="2384"/>
                    <a:pt x="1239" y="2384"/>
                    <a:pt x="1239" y="2396"/>
                  </a:cubicBezTo>
                  <a:cubicBezTo>
                    <a:pt x="1251" y="2408"/>
                    <a:pt x="1251" y="2419"/>
                    <a:pt x="1263" y="2431"/>
                  </a:cubicBezTo>
                  <a:cubicBezTo>
                    <a:pt x="1370" y="2598"/>
                    <a:pt x="1477" y="2777"/>
                    <a:pt x="1584" y="2943"/>
                  </a:cubicBezTo>
                  <a:cubicBezTo>
                    <a:pt x="1811" y="3289"/>
                    <a:pt x="2037" y="3646"/>
                    <a:pt x="2215" y="4015"/>
                  </a:cubicBezTo>
                  <a:cubicBezTo>
                    <a:pt x="2430" y="4455"/>
                    <a:pt x="2668" y="4896"/>
                    <a:pt x="2918" y="5313"/>
                  </a:cubicBezTo>
                  <a:cubicBezTo>
                    <a:pt x="3156" y="5741"/>
                    <a:pt x="3418" y="6146"/>
                    <a:pt x="3644" y="6575"/>
                  </a:cubicBezTo>
                  <a:cubicBezTo>
                    <a:pt x="3680" y="6634"/>
                    <a:pt x="3716" y="6706"/>
                    <a:pt x="3751" y="6777"/>
                  </a:cubicBezTo>
                  <a:cubicBezTo>
                    <a:pt x="2977" y="7241"/>
                    <a:pt x="2215" y="7753"/>
                    <a:pt x="1430" y="8206"/>
                  </a:cubicBezTo>
                  <a:cubicBezTo>
                    <a:pt x="1406" y="8218"/>
                    <a:pt x="1370" y="8242"/>
                    <a:pt x="1334" y="8254"/>
                  </a:cubicBezTo>
                  <a:cubicBezTo>
                    <a:pt x="1299" y="8158"/>
                    <a:pt x="1251" y="8051"/>
                    <a:pt x="1215" y="7956"/>
                  </a:cubicBezTo>
                  <a:cubicBezTo>
                    <a:pt x="1156" y="7849"/>
                    <a:pt x="1108" y="7742"/>
                    <a:pt x="1061" y="7634"/>
                  </a:cubicBezTo>
                  <a:cubicBezTo>
                    <a:pt x="965" y="7408"/>
                    <a:pt x="858" y="7194"/>
                    <a:pt x="775" y="6968"/>
                  </a:cubicBezTo>
                  <a:cubicBezTo>
                    <a:pt x="691" y="6741"/>
                    <a:pt x="596" y="6527"/>
                    <a:pt x="525" y="6289"/>
                  </a:cubicBezTo>
                  <a:cubicBezTo>
                    <a:pt x="453" y="6063"/>
                    <a:pt x="394" y="5837"/>
                    <a:pt x="346" y="5598"/>
                  </a:cubicBezTo>
                  <a:cubicBezTo>
                    <a:pt x="263" y="5146"/>
                    <a:pt x="215" y="4682"/>
                    <a:pt x="239" y="4217"/>
                  </a:cubicBezTo>
                  <a:cubicBezTo>
                    <a:pt x="251" y="3979"/>
                    <a:pt x="287" y="3741"/>
                    <a:pt x="358" y="3503"/>
                  </a:cubicBezTo>
                  <a:cubicBezTo>
                    <a:pt x="370" y="3467"/>
                    <a:pt x="382" y="3432"/>
                    <a:pt x="394" y="3396"/>
                  </a:cubicBezTo>
                  <a:cubicBezTo>
                    <a:pt x="394" y="3384"/>
                    <a:pt x="394" y="3384"/>
                    <a:pt x="394" y="3372"/>
                  </a:cubicBezTo>
                  <a:cubicBezTo>
                    <a:pt x="406" y="3372"/>
                    <a:pt x="406" y="3360"/>
                    <a:pt x="406" y="3360"/>
                  </a:cubicBezTo>
                  <a:cubicBezTo>
                    <a:pt x="418" y="3312"/>
                    <a:pt x="441" y="3265"/>
                    <a:pt x="453" y="3229"/>
                  </a:cubicBezTo>
                  <a:cubicBezTo>
                    <a:pt x="501" y="3110"/>
                    <a:pt x="549" y="3003"/>
                    <a:pt x="608" y="2884"/>
                  </a:cubicBezTo>
                  <a:cubicBezTo>
                    <a:pt x="644" y="2824"/>
                    <a:pt x="668" y="2765"/>
                    <a:pt x="703" y="2705"/>
                  </a:cubicBezTo>
                  <a:cubicBezTo>
                    <a:pt x="715" y="2705"/>
                    <a:pt x="727" y="2681"/>
                    <a:pt x="727" y="2670"/>
                  </a:cubicBezTo>
                  <a:cubicBezTo>
                    <a:pt x="727" y="2670"/>
                    <a:pt x="727" y="2658"/>
                    <a:pt x="739" y="2658"/>
                  </a:cubicBezTo>
                  <a:cubicBezTo>
                    <a:pt x="739" y="2658"/>
                    <a:pt x="739" y="2646"/>
                    <a:pt x="739" y="2646"/>
                  </a:cubicBezTo>
                  <a:cubicBezTo>
                    <a:pt x="763" y="2610"/>
                    <a:pt x="775" y="2586"/>
                    <a:pt x="799" y="2562"/>
                  </a:cubicBezTo>
                  <a:cubicBezTo>
                    <a:pt x="834" y="2503"/>
                    <a:pt x="870" y="2455"/>
                    <a:pt x="918" y="2396"/>
                  </a:cubicBezTo>
                  <a:cubicBezTo>
                    <a:pt x="930" y="2384"/>
                    <a:pt x="941" y="2372"/>
                    <a:pt x="941" y="2360"/>
                  </a:cubicBezTo>
                  <a:cubicBezTo>
                    <a:pt x="965" y="2348"/>
                    <a:pt x="977" y="2324"/>
                    <a:pt x="1001" y="2312"/>
                  </a:cubicBezTo>
                  <a:lnTo>
                    <a:pt x="1001" y="2300"/>
                  </a:lnTo>
                  <a:lnTo>
                    <a:pt x="1025" y="2289"/>
                  </a:lnTo>
                  <a:cubicBezTo>
                    <a:pt x="1037" y="2277"/>
                    <a:pt x="1049" y="2277"/>
                    <a:pt x="1049" y="2277"/>
                  </a:cubicBezTo>
                  <a:lnTo>
                    <a:pt x="1037" y="2277"/>
                  </a:lnTo>
                  <a:cubicBezTo>
                    <a:pt x="1037" y="2277"/>
                    <a:pt x="1049" y="2277"/>
                    <a:pt x="1049" y="2265"/>
                  </a:cubicBezTo>
                  <a:close/>
                  <a:moveTo>
                    <a:pt x="5406" y="288"/>
                  </a:moveTo>
                  <a:cubicBezTo>
                    <a:pt x="5418" y="300"/>
                    <a:pt x="5430" y="312"/>
                    <a:pt x="5466" y="324"/>
                  </a:cubicBezTo>
                  <a:cubicBezTo>
                    <a:pt x="6299" y="514"/>
                    <a:pt x="7168" y="741"/>
                    <a:pt x="7942" y="1134"/>
                  </a:cubicBezTo>
                  <a:cubicBezTo>
                    <a:pt x="8704" y="1515"/>
                    <a:pt x="9335" y="2110"/>
                    <a:pt x="9788" y="2836"/>
                  </a:cubicBezTo>
                  <a:cubicBezTo>
                    <a:pt x="10252" y="3598"/>
                    <a:pt x="10526" y="4455"/>
                    <a:pt x="10597" y="5336"/>
                  </a:cubicBezTo>
                  <a:cubicBezTo>
                    <a:pt x="10657" y="6146"/>
                    <a:pt x="10621" y="6944"/>
                    <a:pt x="10407" y="7718"/>
                  </a:cubicBezTo>
                  <a:cubicBezTo>
                    <a:pt x="10050" y="9027"/>
                    <a:pt x="9216" y="10075"/>
                    <a:pt x="8216" y="10956"/>
                  </a:cubicBezTo>
                  <a:cubicBezTo>
                    <a:pt x="7657" y="11444"/>
                    <a:pt x="7026" y="11861"/>
                    <a:pt x="6514" y="12409"/>
                  </a:cubicBezTo>
                  <a:cubicBezTo>
                    <a:pt x="6073" y="12885"/>
                    <a:pt x="5728" y="13457"/>
                    <a:pt x="5525" y="14088"/>
                  </a:cubicBezTo>
                  <a:cubicBezTo>
                    <a:pt x="5132" y="15290"/>
                    <a:pt x="5311" y="16576"/>
                    <a:pt x="5359" y="17814"/>
                  </a:cubicBezTo>
                  <a:cubicBezTo>
                    <a:pt x="5406" y="19160"/>
                    <a:pt x="5442" y="20517"/>
                    <a:pt x="5478" y="21862"/>
                  </a:cubicBezTo>
                  <a:cubicBezTo>
                    <a:pt x="5573" y="24756"/>
                    <a:pt x="5668" y="27661"/>
                    <a:pt x="5775" y="30554"/>
                  </a:cubicBezTo>
                  <a:cubicBezTo>
                    <a:pt x="5823" y="31733"/>
                    <a:pt x="5871" y="32899"/>
                    <a:pt x="5918" y="34078"/>
                  </a:cubicBezTo>
                  <a:cubicBezTo>
                    <a:pt x="5966" y="34947"/>
                    <a:pt x="6192" y="36007"/>
                    <a:pt x="5454" y="36650"/>
                  </a:cubicBezTo>
                  <a:cubicBezTo>
                    <a:pt x="5092" y="36958"/>
                    <a:pt x="4598" y="37116"/>
                    <a:pt x="4107" y="37116"/>
                  </a:cubicBezTo>
                  <a:cubicBezTo>
                    <a:pt x="3727" y="37116"/>
                    <a:pt x="3349" y="37021"/>
                    <a:pt x="3037" y="36828"/>
                  </a:cubicBezTo>
                  <a:cubicBezTo>
                    <a:pt x="2537" y="36531"/>
                    <a:pt x="2263" y="35947"/>
                    <a:pt x="2204" y="35376"/>
                  </a:cubicBezTo>
                  <a:cubicBezTo>
                    <a:pt x="2108" y="34542"/>
                    <a:pt x="2204" y="33685"/>
                    <a:pt x="2227" y="32840"/>
                  </a:cubicBezTo>
                  <a:cubicBezTo>
                    <a:pt x="2263" y="31316"/>
                    <a:pt x="2227" y="29792"/>
                    <a:pt x="2239" y="28268"/>
                  </a:cubicBezTo>
                  <a:cubicBezTo>
                    <a:pt x="2251" y="26625"/>
                    <a:pt x="2275" y="24982"/>
                    <a:pt x="2275" y="23351"/>
                  </a:cubicBezTo>
                  <a:cubicBezTo>
                    <a:pt x="2287" y="21636"/>
                    <a:pt x="2239" y="19910"/>
                    <a:pt x="2180" y="18195"/>
                  </a:cubicBezTo>
                  <a:cubicBezTo>
                    <a:pt x="2120" y="16302"/>
                    <a:pt x="2001" y="14409"/>
                    <a:pt x="1775" y="12516"/>
                  </a:cubicBezTo>
                  <a:cubicBezTo>
                    <a:pt x="1680" y="11659"/>
                    <a:pt x="1525" y="10790"/>
                    <a:pt x="1203" y="9980"/>
                  </a:cubicBezTo>
                  <a:cubicBezTo>
                    <a:pt x="1132" y="9789"/>
                    <a:pt x="1061" y="9599"/>
                    <a:pt x="965" y="9420"/>
                  </a:cubicBezTo>
                  <a:cubicBezTo>
                    <a:pt x="882" y="9289"/>
                    <a:pt x="691" y="9075"/>
                    <a:pt x="763" y="8920"/>
                  </a:cubicBezTo>
                  <a:cubicBezTo>
                    <a:pt x="799" y="8813"/>
                    <a:pt x="977" y="8742"/>
                    <a:pt x="1061" y="8682"/>
                  </a:cubicBezTo>
                  <a:cubicBezTo>
                    <a:pt x="1251" y="8575"/>
                    <a:pt x="1430" y="8468"/>
                    <a:pt x="1620" y="8361"/>
                  </a:cubicBezTo>
                  <a:cubicBezTo>
                    <a:pt x="2418" y="7873"/>
                    <a:pt x="3192" y="7372"/>
                    <a:pt x="4001" y="6896"/>
                  </a:cubicBezTo>
                  <a:cubicBezTo>
                    <a:pt x="4799" y="6420"/>
                    <a:pt x="5633" y="5991"/>
                    <a:pt x="6430" y="5503"/>
                  </a:cubicBezTo>
                  <a:cubicBezTo>
                    <a:pt x="6907" y="5217"/>
                    <a:pt x="7538" y="4896"/>
                    <a:pt x="7645" y="4277"/>
                  </a:cubicBezTo>
                  <a:cubicBezTo>
                    <a:pt x="7704" y="3932"/>
                    <a:pt x="7561" y="3610"/>
                    <a:pt x="7371" y="3324"/>
                  </a:cubicBezTo>
                  <a:cubicBezTo>
                    <a:pt x="7145" y="2991"/>
                    <a:pt x="6883" y="2681"/>
                    <a:pt x="6645" y="2360"/>
                  </a:cubicBezTo>
                  <a:cubicBezTo>
                    <a:pt x="6395" y="1991"/>
                    <a:pt x="6168" y="1622"/>
                    <a:pt x="5930" y="1253"/>
                  </a:cubicBezTo>
                  <a:cubicBezTo>
                    <a:pt x="5811" y="1062"/>
                    <a:pt x="5692" y="860"/>
                    <a:pt x="5585" y="669"/>
                  </a:cubicBezTo>
                  <a:cubicBezTo>
                    <a:pt x="5537" y="586"/>
                    <a:pt x="5478" y="503"/>
                    <a:pt x="5442" y="419"/>
                  </a:cubicBezTo>
                  <a:cubicBezTo>
                    <a:pt x="5418" y="360"/>
                    <a:pt x="5406" y="312"/>
                    <a:pt x="5406" y="288"/>
                  </a:cubicBezTo>
                  <a:close/>
                  <a:moveTo>
                    <a:pt x="5660" y="0"/>
                  </a:moveTo>
                  <a:cubicBezTo>
                    <a:pt x="5617" y="0"/>
                    <a:pt x="5565" y="31"/>
                    <a:pt x="5513" y="62"/>
                  </a:cubicBezTo>
                  <a:cubicBezTo>
                    <a:pt x="5287" y="62"/>
                    <a:pt x="5132" y="264"/>
                    <a:pt x="5192" y="526"/>
                  </a:cubicBezTo>
                  <a:cubicBezTo>
                    <a:pt x="5240" y="717"/>
                    <a:pt x="5335" y="884"/>
                    <a:pt x="5418" y="1062"/>
                  </a:cubicBezTo>
                  <a:cubicBezTo>
                    <a:pt x="5537" y="1276"/>
                    <a:pt x="5644" y="1491"/>
                    <a:pt x="5775" y="1693"/>
                  </a:cubicBezTo>
                  <a:cubicBezTo>
                    <a:pt x="6014" y="2062"/>
                    <a:pt x="6252" y="2443"/>
                    <a:pt x="6514" y="2812"/>
                  </a:cubicBezTo>
                  <a:cubicBezTo>
                    <a:pt x="6764" y="3146"/>
                    <a:pt x="7073" y="3455"/>
                    <a:pt x="7252" y="3836"/>
                  </a:cubicBezTo>
                  <a:cubicBezTo>
                    <a:pt x="7395" y="4170"/>
                    <a:pt x="7383" y="4491"/>
                    <a:pt x="7121" y="4753"/>
                  </a:cubicBezTo>
                  <a:cubicBezTo>
                    <a:pt x="6895" y="4967"/>
                    <a:pt x="6609" y="5122"/>
                    <a:pt x="6347" y="5277"/>
                  </a:cubicBezTo>
                  <a:cubicBezTo>
                    <a:pt x="5573" y="5741"/>
                    <a:pt x="4775" y="6158"/>
                    <a:pt x="4001" y="6622"/>
                  </a:cubicBezTo>
                  <a:cubicBezTo>
                    <a:pt x="3549" y="5765"/>
                    <a:pt x="3013" y="4944"/>
                    <a:pt x="2585" y="4074"/>
                  </a:cubicBezTo>
                  <a:cubicBezTo>
                    <a:pt x="2489" y="3872"/>
                    <a:pt x="2406" y="3682"/>
                    <a:pt x="2299" y="3491"/>
                  </a:cubicBezTo>
                  <a:cubicBezTo>
                    <a:pt x="2192" y="3289"/>
                    <a:pt x="2073" y="3098"/>
                    <a:pt x="1954" y="2896"/>
                  </a:cubicBezTo>
                  <a:cubicBezTo>
                    <a:pt x="1846" y="2717"/>
                    <a:pt x="1739" y="2539"/>
                    <a:pt x="1632" y="2360"/>
                  </a:cubicBezTo>
                  <a:cubicBezTo>
                    <a:pt x="1549" y="2229"/>
                    <a:pt x="1489" y="2074"/>
                    <a:pt x="1358" y="2003"/>
                  </a:cubicBezTo>
                  <a:cubicBezTo>
                    <a:pt x="1318" y="1978"/>
                    <a:pt x="1274" y="1967"/>
                    <a:pt x="1229" y="1967"/>
                  </a:cubicBezTo>
                  <a:cubicBezTo>
                    <a:pt x="1167" y="1967"/>
                    <a:pt x="1104" y="1987"/>
                    <a:pt x="1049" y="2015"/>
                  </a:cubicBezTo>
                  <a:cubicBezTo>
                    <a:pt x="918" y="2086"/>
                    <a:pt x="811" y="2181"/>
                    <a:pt x="727" y="2300"/>
                  </a:cubicBezTo>
                  <a:cubicBezTo>
                    <a:pt x="572" y="2527"/>
                    <a:pt x="441" y="2789"/>
                    <a:pt x="346" y="3039"/>
                  </a:cubicBezTo>
                  <a:cubicBezTo>
                    <a:pt x="299" y="3146"/>
                    <a:pt x="263" y="3253"/>
                    <a:pt x="227" y="3372"/>
                  </a:cubicBezTo>
                  <a:cubicBezTo>
                    <a:pt x="168" y="3539"/>
                    <a:pt x="144" y="3705"/>
                    <a:pt x="108" y="3872"/>
                  </a:cubicBezTo>
                  <a:cubicBezTo>
                    <a:pt x="25" y="4360"/>
                    <a:pt x="1" y="4848"/>
                    <a:pt x="60" y="5348"/>
                  </a:cubicBezTo>
                  <a:cubicBezTo>
                    <a:pt x="120" y="5837"/>
                    <a:pt x="251" y="6301"/>
                    <a:pt x="406" y="6765"/>
                  </a:cubicBezTo>
                  <a:cubicBezTo>
                    <a:pt x="572" y="7230"/>
                    <a:pt x="775" y="7682"/>
                    <a:pt x="1025" y="8111"/>
                  </a:cubicBezTo>
                  <a:cubicBezTo>
                    <a:pt x="1061" y="8194"/>
                    <a:pt x="1120" y="8265"/>
                    <a:pt x="1168" y="8337"/>
                  </a:cubicBezTo>
                  <a:cubicBezTo>
                    <a:pt x="941" y="8468"/>
                    <a:pt x="703" y="8599"/>
                    <a:pt x="560" y="8801"/>
                  </a:cubicBezTo>
                  <a:cubicBezTo>
                    <a:pt x="322" y="9111"/>
                    <a:pt x="525" y="9361"/>
                    <a:pt x="680" y="9658"/>
                  </a:cubicBezTo>
                  <a:cubicBezTo>
                    <a:pt x="1108" y="10444"/>
                    <a:pt x="1299" y="11373"/>
                    <a:pt x="1430" y="12254"/>
                  </a:cubicBezTo>
                  <a:cubicBezTo>
                    <a:pt x="1561" y="13207"/>
                    <a:pt x="1644" y="14171"/>
                    <a:pt x="1715" y="15135"/>
                  </a:cubicBezTo>
                  <a:cubicBezTo>
                    <a:pt x="1858" y="17076"/>
                    <a:pt x="1906" y="19041"/>
                    <a:pt x="1954" y="20993"/>
                  </a:cubicBezTo>
                  <a:cubicBezTo>
                    <a:pt x="1977" y="22636"/>
                    <a:pt x="1977" y="24267"/>
                    <a:pt x="1954" y="25910"/>
                  </a:cubicBezTo>
                  <a:cubicBezTo>
                    <a:pt x="1930" y="27518"/>
                    <a:pt x="1894" y="29137"/>
                    <a:pt x="1906" y="30744"/>
                  </a:cubicBezTo>
                  <a:cubicBezTo>
                    <a:pt x="1918" y="32054"/>
                    <a:pt x="1870" y="33364"/>
                    <a:pt x="1858" y="34673"/>
                  </a:cubicBezTo>
                  <a:cubicBezTo>
                    <a:pt x="1846" y="35245"/>
                    <a:pt x="1846" y="35828"/>
                    <a:pt x="2108" y="36352"/>
                  </a:cubicBezTo>
                  <a:cubicBezTo>
                    <a:pt x="2462" y="37071"/>
                    <a:pt x="3175" y="37430"/>
                    <a:pt x="3952" y="37430"/>
                  </a:cubicBezTo>
                  <a:cubicBezTo>
                    <a:pt x="4012" y="37430"/>
                    <a:pt x="4072" y="37428"/>
                    <a:pt x="4132" y="37424"/>
                  </a:cubicBezTo>
                  <a:cubicBezTo>
                    <a:pt x="5085" y="37364"/>
                    <a:pt x="6002" y="36757"/>
                    <a:pt x="6252" y="35793"/>
                  </a:cubicBezTo>
                  <a:cubicBezTo>
                    <a:pt x="6371" y="35316"/>
                    <a:pt x="6299" y="34828"/>
                    <a:pt x="6275" y="34352"/>
                  </a:cubicBezTo>
                  <a:cubicBezTo>
                    <a:pt x="6252" y="33816"/>
                    <a:pt x="6228" y="33292"/>
                    <a:pt x="6204" y="32768"/>
                  </a:cubicBezTo>
                  <a:cubicBezTo>
                    <a:pt x="6073" y="29947"/>
                    <a:pt x="5990" y="27137"/>
                    <a:pt x="5894" y="24315"/>
                  </a:cubicBezTo>
                  <a:cubicBezTo>
                    <a:pt x="5847" y="22815"/>
                    <a:pt x="5799" y="21327"/>
                    <a:pt x="5752" y="19826"/>
                  </a:cubicBezTo>
                  <a:lnTo>
                    <a:pt x="5692" y="17802"/>
                  </a:lnTo>
                  <a:cubicBezTo>
                    <a:pt x="5668" y="17147"/>
                    <a:pt x="5621" y="16493"/>
                    <a:pt x="5609" y="15838"/>
                  </a:cubicBezTo>
                  <a:cubicBezTo>
                    <a:pt x="5609" y="15219"/>
                    <a:pt x="5656" y="14600"/>
                    <a:pt x="5847" y="14004"/>
                  </a:cubicBezTo>
                  <a:cubicBezTo>
                    <a:pt x="6061" y="13326"/>
                    <a:pt x="6478" y="12742"/>
                    <a:pt x="6990" y="12266"/>
                  </a:cubicBezTo>
                  <a:cubicBezTo>
                    <a:pt x="7299" y="11992"/>
                    <a:pt x="7633" y="11754"/>
                    <a:pt x="7942" y="11492"/>
                  </a:cubicBezTo>
                  <a:cubicBezTo>
                    <a:pt x="8204" y="11278"/>
                    <a:pt x="8478" y="11051"/>
                    <a:pt x="8728" y="10813"/>
                  </a:cubicBezTo>
                  <a:cubicBezTo>
                    <a:pt x="9216" y="10349"/>
                    <a:pt x="9657" y="9837"/>
                    <a:pt x="10014" y="9254"/>
                  </a:cubicBezTo>
                  <a:cubicBezTo>
                    <a:pt x="11681" y="6575"/>
                    <a:pt x="11181" y="2336"/>
                    <a:pt x="8169" y="812"/>
                  </a:cubicBezTo>
                  <a:cubicBezTo>
                    <a:pt x="7395" y="419"/>
                    <a:pt x="6526" y="205"/>
                    <a:pt x="5680" y="3"/>
                  </a:cubicBezTo>
                  <a:cubicBezTo>
                    <a:pt x="5674" y="1"/>
                    <a:pt x="5667" y="0"/>
                    <a:pt x="5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72"/>
            <p:cNvSpPr/>
            <p:nvPr/>
          </p:nvSpPr>
          <p:spPr>
            <a:xfrm>
              <a:off x="6300175" y="3568675"/>
              <a:ext cx="104200" cy="96300"/>
            </a:xfrm>
            <a:custGeom>
              <a:rect b="b" l="l" r="r" t="t"/>
              <a:pathLst>
                <a:path extrusionOk="0" h="3852" w="4168">
                  <a:moveTo>
                    <a:pt x="2656" y="252"/>
                  </a:moveTo>
                  <a:cubicBezTo>
                    <a:pt x="2668" y="252"/>
                    <a:pt x="2680" y="264"/>
                    <a:pt x="2692" y="264"/>
                  </a:cubicBezTo>
                  <a:cubicBezTo>
                    <a:pt x="2703" y="276"/>
                    <a:pt x="2715" y="276"/>
                    <a:pt x="2715" y="288"/>
                  </a:cubicBezTo>
                  <a:cubicBezTo>
                    <a:pt x="2727" y="288"/>
                    <a:pt x="2727" y="300"/>
                    <a:pt x="2739" y="312"/>
                  </a:cubicBezTo>
                  <a:cubicBezTo>
                    <a:pt x="2715" y="300"/>
                    <a:pt x="2692" y="288"/>
                    <a:pt x="2668" y="288"/>
                  </a:cubicBezTo>
                  <a:cubicBezTo>
                    <a:pt x="2649" y="285"/>
                    <a:pt x="2629" y="284"/>
                    <a:pt x="2610" y="284"/>
                  </a:cubicBezTo>
                  <a:cubicBezTo>
                    <a:pt x="2559" y="284"/>
                    <a:pt x="2509" y="295"/>
                    <a:pt x="2465" y="312"/>
                  </a:cubicBezTo>
                  <a:cubicBezTo>
                    <a:pt x="2489" y="300"/>
                    <a:pt x="2513" y="288"/>
                    <a:pt x="2525" y="276"/>
                  </a:cubicBezTo>
                  <a:cubicBezTo>
                    <a:pt x="2534" y="276"/>
                    <a:pt x="2574" y="261"/>
                    <a:pt x="2572" y="261"/>
                  </a:cubicBezTo>
                  <a:lnTo>
                    <a:pt x="2572" y="261"/>
                  </a:lnTo>
                  <a:cubicBezTo>
                    <a:pt x="2571" y="261"/>
                    <a:pt x="2568" y="262"/>
                    <a:pt x="2561" y="264"/>
                  </a:cubicBezTo>
                  <a:lnTo>
                    <a:pt x="2596" y="252"/>
                  </a:lnTo>
                  <a:close/>
                  <a:moveTo>
                    <a:pt x="2334" y="395"/>
                  </a:moveTo>
                  <a:cubicBezTo>
                    <a:pt x="2287" y="443"/>
                    <a:pt x="2227" y="491"/>
                    <a:pt x="2191" y="550"/>
                  </a:cubicBezTo>
                  <a:cubicBezTo>
                    <a:pt x="2144" y="633"/>
                    <a:pt x="2108" y="717"/>
                    <a:pt x="2084" y="800"/>
                  </a:cubicBezTo>
                  <a:cubicBezTo>
                    <a:pt x="2072" y="836"/>
                    <a:pt x="2060" y="883"/>
                    <a:pt x="2060" y="931"/>
                  </a:cubicBezTo>
                  <a:cubicBezTo>
                    <a:pt x="1953" y="979"/>
                    <a:pt x="1858" y="1038"/>
                    <a:pt x="1763" y="1086"/>
                  </a:cubicBezTo>
                  <a:cubicBezTo>
                    <a:pt x="1700" y="1002"/>
                    <a:pt x="1610" y="965"/>
                    <a:pt x="1509" y="965"/>
                  </a:cubicBezTo>
                  <a:cubicBezTo>
                    <a:pt x="1494" y="965"/>
                    <a:pt x="1480" y="965"/>
                    <a:pt x="1465" y="967"/>
                  </a:cubicBezTo>
                  <a:cubicBezTo>
                    <a:pt x="1441" y="967"/>
                    <a:pt x="1418" y="979"/>
                    <a:pt x="1394" y="979"/>
                  </a:cubicBezTo>
                  <a:cubicBezTo>
                    <a:pt x="1549" y="883"/>
                    <a:pt x="1703" y="788"/>
                    <a:pt x="1870" y="693"/>
                  </a:cubicBezTo>
                  <a:cubicBezTo>
                    <a:pt x="1953" y="633"/>
                    <a:pt x="2060" y="574"/>
                    <a:pt x="2156" y="514"/>
                  </a:cubicBezTo>
                  <a:cubicBezTo>
                    <a:pt x="2203" y="479"/>
                    <a:pt x="2251" y="455"/>
                    <a:pt x="2299" y="419"/>
                  </a:cubicBezTo>
                  <a:cubicBezTo>
                    <a:pt x="2311" y="407"/>
                    <a:pt x="2322" y="395"/>
                    <a:pt x="2334" y="395"/>
                  </a:cubicBezTo>
                  <a:close/>
                  <a:moveTo>
                    <a:pt x="298" y="1717"/>
                  </a:moveTo>
                  <a:lnTo>
                    <a:pt x="285" y="1724"/>
                  </a:lnTo>
                  <a:lnTo>
                    <a:pt x="285" y="1724"/>
                  </a:lnTo>
                  <a:cubicBezTo>
                    <a:pt x="286" y="1722"/>
                    <a:pt x="286" y="1720"/>
                    <a:pt x="286" y="1717"/>
                  </a:cubicBezTo>
                  <a:close/>
                  <a:moveTo>
                    <a:pt x="1108" y="1157"/>
                  </a:moveTo>
                  <a:lnTo>
                    <a:pt x="1108" y="1157"/>
                  </a:lnTo>
                  <a:cubicBezTo>
                    <a:pt x="1084" y="1181"/>
                    <a:pt x="1060" y="1217"/>
                    <a:pt x="1037" y="1253"/>
                  </a:cubicBezTo>
                  <a:cubicBezTo>
                    <a:pt x="989" y="1324"/>
                    <a:pt x="953" y="1395"/>
                    <a:pt x="941" y="1479"/>
                  </a:cubicBezTo>
                  <a:cubicBezTo>
                    <a:pt x="929" y="1515"/>
                    <a:pt x="917" y="1550"/>
                    <a:pt x="917" y="1586"/>
                  </a:cubicBezTo>
                  <a:lnTo>
                    <a:pt x="917" y="1610"/>
                  </a:lnTo>
                  <a:cubicBezTo>
                    <a:pt x="822" y="1669"/>
                    <a:pt x="727" y="1741"/>
                    <a:pt x="632" y="1800"/>
                  </a:cubicBezTo>
                  <a:cubicBezTo>
                    <a:pt x="560" y="1836"/>
                    <a:pt x="501" y="1884"/>
                    <a:pt x="429" y="1919"/>
                  </a:cubicBezTo>
                  <a:cubicBezTo>
                    <a:pt x="417" y="1931"/>
                    <a:pt x="406" y="1943"/>
                    <a:pt x="394" y="1955"/>
                  </a:cubicBezTo>
                  <a:cubicBezTo>
                    <a:pt x="370" y="1907"/>
                    <a:pt x="334" y="1860"/>
                    <a:pt x="322" y="1824"/>
                  </a:cubicBezTo>
                  <a:cubicBezTo>
                    <a:pt x="310" y="1800"/>
                    <a:pt x="298" y="1776"/>
                    <a:pt x="286" y="1753"/>
                  </a:cubicBezTo>
                  <a:cubicBezTo>
                    <a:pt x="298" y="1729"/>
                    <a:pt x="298" y="1717"/>
                    <a:pt x="310" y="1705"/>
                  </a:cubicBezTo>
                  <a:cubicBezTo>
                    <a:pt x="322" y="1693"/>
                    <a:pt x="334" y="1681"/>
                    <a:pt x="346" y="1669"/>
                  </a:cubicBezTo>
                  <a:cubicBezTo>
                    <a:pt x="406" y="1634"/>
                    <a:pt x="453" y="1598"/>
                    <a:pt x="513" y="1562"/>
                  </a:cubicBezTo>
                  <a:cubicBezTo>
                    <a:pt x="632" y="1479"/>
                    <a:pt x="739" y="1395"/>
                    <a:pt x="870" y="1312"/>
                  </a:cubicBezTo>
                  <a:cubicBezTo>
                    <a:pt x="941" y="1264"/>
                    <a:pt x="1025" y="1205"/>
                    <a:pt x="1108" y="1157"/>
                  </a:cubicBezTo>
                  <a:close/>
                  <a:moveTo>
                    <a:pt x="3013" y="657"/>
                  </a:moveTo>
                  <a:cubicBezTo>
                    <a:pt x="3096" y="753"/>
                    <a:pt x="3168" y="848"/>
                    <a:pt x="3251" y="955"/>
                  </a:cubicBezTo>
                  <a:cubicBezTo>
                    <a:pt x="3370" y="1134"/>
                    <a:pt x="3513" y="1300"/>
                    <a:pt x="3632" y="1491"/>
                  </a:cubicBezTo>
                  <a:cubicBezTo>
                    <a:pt x="3668" y="1562"/>
                    <a:pt x="3704" y="1634"/>
                    <a:pt x="3739" y="1705"/>
                  </a:cubicBezTo>
                  <a:cubicBezTo>
                    <a:pt x="3680" y="1753"/>
                    <a:pt x="3608" y="1788"/>
                    <a:pt x="3549" y="1836"/>
                  </a:cubicBezTo>
                  <a:cubicBezTo>
                    <a:pt x="3418" y="1931"/>
                    <a:pt x="3299" y="2015"/>
                    <a:pt x="3168" y="2098"/>
                  </a:cubicBezTo>
                  <a:cubicBezTo>
                    <a:pt x="3180" y="2050"/>
                    <a:pt x="3180" y="2003"/>
                    <a:pt x="3168" y="1967"/>
                  </a:cubicBezTo>
                  <a:cubicBezTo>
                    <a:pt x="3168" y="1800"/>
                    <a:pt x="3168" y="1634"/>
                    <a:pt x="3156" y="1467"/>
                  </a:cubicBezTo>
                  <a:cubicBezTo>
                    <a:pt x="3156" y="1419"/>
                    <a:pt x="3156" y="1384"/>
                    <a:pt x="3144" y="1336"/>
                  </a:cubicBezTo>
                  <a:cubicBezTo>
                    <a:pt x="3132" y="1300"/>
                    <a:pt x="3108" y="1264"/>
                    <a:pt x="3096" y="1229"/>
                  </a:cubicBezTo>
                  <a:cubicBezTo>
                    <a:pt x="3073" y="1157"/>
                    <a:pt x="3084" y="1062"/>
                    <a:pt x="3073" y="991"/>
                  </a:cubicBezTo>
                  <a:cubicBezTo>
                    <a:pt x="3061" y="895"/>
                    <a:pt x="3049" y="764"/>
                    <a:pt x="3013" y="657"/>
                  </a:cubicBezTo>
                  <a:close/>
                  <a:moveTo>
                    <a:pt x="2477" y="574"/>
                  </a:moveTo>
                  <a:cubicBezTo>
                    <a:pt x="2489" y="574"/>
                    <a:pt x="2501" y="574"/>
                    <a:pt x="2525" y="586"/>
                  </a:cubicBezTo>
                  <a:lnTo>
                    <a:pt x="2537" y="586"/>
                  </a:lnTo>
                  <a:cubicBezTo>
                    <a:pt x="2549" y="586"/>
                    <a:pt x="2561" y="598"/>
                    <a:pt x="2572" y="598"/>
                  </a:cubicBezTo>
                  <a:cubicBezTo>
                    <a:pt x="2596" y="610"/>
                    <a:pt x="2608" y="610"/>
                    <a:pt x="2620" y="622"/>
                  </a:cubicBezTo>
                  <a:cubicBezTo>
                    <a:pt x="2668" y="657"/>
                    <a:pt x="2692" y="693"/>
                    <a:pt x="2715" y="741"/>
                  </a:cubicBezTo>
                  <a:cubicBezTo>
                    <a:pt x="2775" y="860"/>
                    <a:pt x="2811" y="991"/>
                    <a:pt x="2834" y="1122"/>
                  </a:cubicBezTo>
                  <a:cubicBezTo>
                    <a:pt x="2834" y="1181"/>
                    <a:pt x="2846" y="1229"/>
                    <a:pt x="2858" y="1288"/>
                  </a:cubicBezTo>
                  <a:cubicBezTo>
                    <a:pt x="2870" y="1372"/>
                    <a:pt x="2858" y="1455"/>
                    <a:pt x="2846" y="1538"/>
                  </a:cubicBezTo>
                  <a:cubicBezTo>
                    <a:pt x="2846" y="1610"/>
                    <a:pt x="2858" y="1693"/>
                    <a:pt x="2858" y="1765"/>
                  </a:cubicBezTo>
                  <a:cubicBezTo>
                    <a:pt x="2858" y="1836"/>
                    <a:pt x="2870" y="1907"/>
                    <a:pt x="2870" y="1979"/>
                  </a:cubicBezTo>
                  <a:cubicBezTo>
                    <a:pt x="2870" y="2086"/>
                    <a:pt x="2870" y="2193"/>
                    <a:pt x="2858" y="2300"/>
                  </a:cubicBezTo>
                  <a:cubicBezTo>
                    <a:pt x="2858" y="2312"/>
                    <a:pt x="2858" y="2324"/>
                    <a:pt x="2858" y="2336"/>
                  </a:cubicBezTo>
                  <a:cubicBezTo>
                    <a:pt x="2858" y="2336"/>
                    <a:pt x="2858" y="2348"/>
                    <a:pt x="2858" y="2348"/>
                  </a:cubicBezTo>
                  <a:cubicBezTo>
                    <a:pt x="2858" y="2360"/>
                    <a:pt x="2846" y="2384"/>
                    <a:pt x="2846" y="2407"/>
                  </a:cubicBezTo>
                  <a:cubicBezTo>
                    <a:pt x="2834" y="2455"/>
                    <a:pt x="2822" y="2503"/>
                    <a:pt x="2811" y="2550"/>
                  </a:cubicBezTo>
                  <a:cubicBezTo>
                    <a:pt x="2811" y="2550"/>
                    <a:pt x="2811" y="2550"/>
                    <a:pt x="2811" y="2562"/>
                  </a:cubicBezTo>
                  <a:cubicBezTo>
                    <a:pt x="2799" y="2574"/>
                    <a:pt x="2799" y="2586"/>
                    <a:pt x="2787" y="2598"/>
                  </a:cubicBezTo>
                  <a:cubicBezTo>
                    <a:pt x="2787" y="2598"/>
                    <a:pt x="2787" y="2610"/>
                    <a:pt x="2775" y="2622"/>
                  </a:cubicBezTo>
                  <a:cubicBezTo>
                    <a:pt x="2775" y="2622"/>
                    <a:pt x="2775" y="2634"/>
                    <a:pt x="2763" y="2634"/>
                  </a:cubicBezTo>
                  <a:cubicBezTo>
                    <a:pt x="2763" y="2646"/>
                    <a:pt x="2751" y="2658"/>
                    <a:pt x="2751" y="2658"/>
                  </a:cubicBezTo>
                  <a:cubicBezTo>
                    <a:pt x="2739" y="2658"/>
                    <a:pt x="2739" y="2669"/>
                    <a:pt x="2727" y="2669"/>
                  </a:cubicBezTo>
                  <a:cubicBezTo>
                    <a:pt x="2727" y="2681"/>
                    <a:pt x="2715" y="2681"/>
                    <a:pt x="2703" y="2681"/>
                  </a:cubicBezTo>
                  <a:cubicBezTo>
                    <a:pt x="2715" y="2681"/>
                    <a:pt x="2715" y="2681"/>
                    <a:pt x="2692" y="2693"/>
                  </a:cubicBezTo>
                  <a:lnTo>
                    <a:pt x="2572" y="2693"/>
                  </a:lnTo>
                  <a:cubicBezTo>
                    <a:pt x="2549" y="2681"/>
                    <a:pt x="2513" y="2681"/>
                    <a:pt x="2489" y="2669"/>
                  </a:cubicBezTo>
                  <a:cubicBezTo>
                    <a:pt x="2513" y="2610"/>
                    <a:pt x="2537" y="2538"/>
                    <a:pt x="2549" y="2479"/>
                  </a:cubicBezTo>
                  <a:cubicBezTo>
                    <a:pt x="2584" y="2312"/>
                    <a:pt x="2608" y="2146"/>
                    <a:pt x="2608" y="1991"/>
                  </a:cubicBezTo>
                  <a:cubicBezTo>
                    <a:pt x="2620" y="1907"/>
                    <a:pt x="2608" y="1824"/>
                    <a:pt x="2608" y="1741"/>
                  </a:cubicBezTo>
                  <a:cubicBezTo>
                    <a:pt x="2608" y="1657"/>
                    <a:pt x="2596" y="1574"/>
                    <a:pt x="2572" y="1491"/>
                  </a:cubicBezTo>
                  <a:cubicBezTo>
                    <a:pt x="2561" y="1407"/>
                    <a:pt x="2549" y="1324"/>
                    <a:pt x="2525" y="1241"/>
                  </a:cubicBezTo>
                  <a:cubicBezTo>
                    <a:pt x="2513" y="1169"/>
                    <a:pt x="2501" y="1098"/>
                    <a:pt x="2477" y="1026"/>
                  </a:cubicBezTo>
                  <a:cubicBezTo>
                    <a:pt x="2453" y="967"/>
                    <a:pt x="2418" y="919"/>
                    <a:pt x="2358" y="883"/>
                  </a:cubicBezTo>
                  <a:cubicBezTo>
                    <a:pt x="2346" y="883"/>
                    <a:pt x="2346" y="883"/>
                    <a:pt x="2346" y="872"/>
                  </a:cubicBezTo>
                  <a:cubicBezTo>
                    <a:pt x="2346" y="860"/>
                    <a:pt x="2358" y="848"/>
                    <a:pt x="2358" y="824"/>
                  </a:cubicBezTo>
                  <a:lnTo>
                    <a:pt x="2358" y="824"/>
                  </a:lnTo>
                  <a:cubicBezTo>
                    <a:pt x="2355" y="834"/>
                    <a:pt x="2353" y="837"/>
                    <a:pt x="2353" y="837"/>
                  </a:cubicBezTo>
                  <a:cubicBezTo>
                    <a:pt x="2352" y="837"/>
                    <a:pt x="2358" y="812"/>
                    <a:pt x="2358" y="812"/>
                  </a:cubicBezTo>
                  <a:cubicBezTo>
                    <a:pt x="2358" y="800"/>
                    <a:pt x="2358" y="788"/>
                    <a:pt x="2370" y="776"/>
                  </a:cubicBezTo>
                  <a:cubicBezTo>
                    <a:pt x="2370" y="741"/>
                    <a:pt x="2382" y="717"/>
                    <a:pt x="2382" y="693"/>
                  </a:cubicBezTo>
                  <a:cubicBezTo>
                    <a:pt x="2394" y="693"/>
                    <a:pt x="2394" y="681"/>
                    <a:pt x="2394" y="681"/>
                  </a:cubicBezTo>
                  <a:lnTo>
                    <a:pt x="2418" y="633"/>
                  </a:lnTo>
                  <a:cubicBezTo>
                    <a:pt x="2418" y="633"/>
                    <a:pt x="2418" y="633"/>
                    <a:pt x="2418" y="622"/>
                  </a:cubicBezTo>
                  <a:cubicBezTo>
                    <a:pt x="2418" y="622"/>
                    <a:pt x="2418" y="622"/>
                    <a:pt x="2430" y="610"/>
                  </a:cubicBezTo>
                  <a:cubicBezTo>
                    <a:pt x="2430" y="610"/>
                    <a:pt x="2430" y="598"/>
                    <a:pt x="2441" y="598"/>
                  </a:cubicBezTo>
                  <a:cubicBezTo>
                    <a:pt x="2441" y="598"/>
                    <a:pt x="2441" y="586"/>
                    <a:pt x="2441" y="586"/>
                  </a:cubicBezTo>
                  <a:lnTo>
                    <a:pt x="2453" y="586"/>
                  </a:lnTo>
                  <a:cubicBezTo>
                    <a:pt x="2453" y="586"/>
                    <a:pt x="2477" y="586"/>
                    <a:pt x="2477" y="574"/>
                  </a:cubicBezTo>
                  <a:close/>
                  <a:moveTo>
                    <a:pt x="2203" y="1086"/>
                  </a:moveTo>
                  <a:lnTo>
                    <a:pt x="2215" y="1098"/>
                  </a:lnTo>
                  <a:cubicBezTo>
                    <a:pt x="2215" y="1098"/>
                    <a:pt x="2215" y="1098"/>
                    <a:pt x="2215" y="1110"/>
                  </a:cubicBezTo>
                  <a:lnTo>
                    <a:pt x="2227" y="1110"/>
                  </a:lnTo>
                  <a:cubicBezTo>
                    <a:pt x="2251" y="1181"/>
                    <a:pt x="2275" y="1253"/>
                    <a:pt x="2299" y="1336"/>
                  </a:cubicBezTo>
                  <a:cubicBezTo>
                    <a:pt x="2322" y="1503"/>
                    <a:pt x="2358" y="1681"/>
                    <a:pt x="2382" y="1860"/>
                  </a:cubicBezTo>
                  <a:cubicBezTo>
                    <a:pt x="2406" y="2026"/>
                    <a:pt x="2382" y="2217"/>
                    <a:pt x="2346" y="2384"/>
                  </a:cubicBezTo>
                  <a:cubicBezTo>
                    <a:pt x="2322" y="2455"/>
                    <a:pt x="2311" y="2538"/>
                    <a:pt x="2299" y="2610"/>
                  </a:cubicBezTo>
                  <a:cubicBezTo>
                    <a:pt x="2288" y="2610"/>
                    <a:pt x="2277" y="2648"/>
                    <a:pt x="2284" y="2648"/>
                  </a:cubicBezTo>
                  <a:cubicBezTo>
                    <a:pt x="2284" y="2648"/>
                    <a:pt x="2285" y="2647"/>
                    <a:pt x="2287" y="2646"/>
                  </a:cubicBezTo>
                  <a:lnTo>
                    <a:pt x="2287" y="2646"/>
                  </a:lnTo>
                  <a:cubicBezTo>
                    <a:pt x="2275" y="2658"/>
                    <a:pt x="2263" y="2669"/>
                    <a:pt x="2263" y="2693"/>
                  </a:cubicBezTo>
                  <a:cubicBezTo>
                    <a:pt x="2168" y="2753"/>
                    <a:pt x="2084" y="2800"/>
                    <a:pt x="2001" y="2860"/>
                  </a:cubicBezTo>
                  <a:cubicBezTo>
                    <a:pt x="1989" y="2860"/>
                    <a:pt x="1977" y="2872"/>
                    <a:pt x="1965" y="2872"/>
                  </a:cubicBezTo>
                  <a:cubicBezTo>
                    <a:pt x="1941" y="2884"/>
                    <a:pt x="1930" y="2896"/>
                    <a:pt x="1906" y="2908"/>
                  </a:cubicBezTo>
                  <a:cubicBezTo>
                    <a:pt x="1894" y="2908"/>
                    <a:pt x="1882" y="2919"/>
                    <a:pt x="1882" y="2919"/>
                  </a:cubicBezTo>
                  <a:cubicBezTo>
                    <a:pt x="1882" y="2884"/>
                    <a:pt x="1894" y="2836"/>
                    <a:pt x="1894" y="2788"/>
                  </a:cubicBezTo>
                  <a:cubicBezTo>
                    <a:pt x="1906" y="2634"/>
                    <a:pt x="1918" y="2467"/>
                    <a:pt x="1918" y="2300"/>
                  </a:cubicBezTo>
                  <a:cubicBezTo>
                    <a:pt x="1918" y="2134"/>
                    <a:pt x="1941" y="1967"/>
                    <a:pt x="1930" y="1800"/>
                  </a:cubicBezTo>
                  <a:cubicBezTo>
                    <a:pt x="1930" y="1657"/>
                    <a:pt x="1918" y="1526"/>
                    <a:pt x="1882" y="1395"/>
                  </a:cubicBezTo>
                  <a:cubicBezTo>
                    <a:pt x="1870" y="1348"/>
                    <a:pt x="1858" y="1300"/>
                    <a:pt x="1846" y="1253"/>
                  </a:cubicBezTo>
                  <a:cubicBezTo>
                    <a:pt x="1941" y="1205"/>
                    <a:pt x="2037" y="1157"/>
                    <a:pt x="2132" y="1098"/>
                  </a:cubicBezTo>
                  <a:cubicBezTo>
                    <a:pt x="2136" y="1102"/>
                    <a:pt x="2141" y="1103"/>
                    <a:pt x="2147" y="1103"/>
                  </a:cubicBezTo>
                  <a:cubicBezTo>
                    <a:pt x="2160" y="1103"/>
                    <a:pt x="2176" y="1098"/>
                    <a:pt x="2191" y="1098"/>
                  </a:cubicBezTo>
                  <a:cubicBezTo>
                    <a:pt x="2191" y="1098"/>
                    <a:pt x="2191" y="1086"/>
                    <a:pt x="2203" y="1086"/>
                  </a:cubicBezTo>
                  <a:close/>
                  <a:moveTo>
                    <a:pt x="1108" y="1705"/>
                  </a:moveTo>
                  <a:cubicBezTo>
                    <a:pt x="1120" y="1717"/>
                    <a:pt x="1132" y="1717"/>
                    <a:pt x="1144" y="1717"/>
                  </a:cubicBezTo>
                  <a:cubicBezTo>
                    <a:pt x="1132" y="1717"/>
                    <a:pt x="1156" y="1729"/>
                    <a:pt x="1156" y="1741"/>
                  </a:cubicBezTo>
                  <a:lnTo>
                    <a:pt x="1168" y="1741"/>
                  </a:lnTo>
                  <a:cubicBezTo>
                    <a:pt x="1179" y="1765"/>
                    <a:pt x="1179" y="1788"/>
                    <a:pt x="1191" y="1812"/>
                  </a:cubicBezTo>
                  <a:cubicBezTo>
                    <a:pt x="1191" y="1812"/>
                    <a:pt x="1191" y="1824"/>
                    <a:pt x="1191" y="1836"/>
                  </a:cubicBezTo>
                  <a:cubicBezTo>
                    <a:pt x="1191" y="1836"/>
                    <a:pt x="1191" y="1848"/>
                    <a:pt x="1191" y="1860"/>
                  </a:cubicBezTo>
                  <a:cubicBezTo>
                    <a:pt x="1203" y="1872"/>
                    <a:pt x="1203" y="1896"/>
                    <a:pt x="1203" y="1919"/>
                  </a:cubicBezTo>
                  <a:cubicBezTo>
                    <a:pt x="1203" y="1979"/>
                    <a:pt x="1215" y="2050"/>
                    <a:pt x="1215" y="2122"/>
                  </a:cubicBezTo>
                  <a:cubicBezTo>
                    <a:pt x="1227" y="2277"/>
                    <a:pt x="1227" y="2431"/>
                    <a:pt x="1227" y="2586"/>
                  </a:cubicBezTo>
                  <a:cubicBezTo>
                    <a:pt x="1239" y="2729"/>
                    <a:pt x="1239" y="2860"/>
                    <a:pt x="1251" y="3003"/>
                  </a:cubicBezTo>
                  <a:cubicBezTo>
                    <a:pt x="1251" y="3039"/>
                    <a:pt x="1263" y="3074"/>
                    <a:pt x="1251" y="3122"/>
                  </a:cubicBezTo>
                  <a:cubicBezTo>
                    <a:pt x="1251" y="3134"/>
                    <a:pt x="1251" y="3158"/>
                    <a:pt x="1251" y="3169"/>
                  </a:cubicBezTo>
                  <a:cubicBezTo>
                    <a:pt x="1251" y="3193"/>
                    <a:pt x="1263" y="3193"/>
                    <a:pt x="1263" y="3205"/>
                  </a:cubicBezTo>
                  <a:cubicBezTo>
                    <a:pt x="1263" y="3217"/>
                    <a:pt x="1251" y="3217"/>
                    <a:pt x="1251" y="3229"/>
                  </a:cubicBezTo>
                  <a:cubicBezTo>
                    <a:pt x="1251" y="3229"/>
                    <a:pt x="1251" y="3241"/>
                    <a:pt x="1251" y="3241"/>
                  </a:cubicBezTo>
                  <a:cubicBezTo>
                    <a:pt x="1251" y="3253"/>
                    <a:pt x="1239" y="3253"/>
                    <a:pt x="1239" y="3253"/>
                  </a:cubicBezTo>
                  <a:cubicBezTo>
                    <a:pt x="1239" y="3265"/>
                    <a:pt x="1239" y="3265"/>
                    <a:pt x="1239" y="3265"/>
                  </a:cubicBezTo>
                  <a:cubicBezTo>
                    <a:pt x="1215" y="3277"/>
                    <a:pt x="1191" y="3289"/>
                    <a:pt x="1179" y="3312"/>
                  </a:cubicBezTo>
                  <a:cubicBezTo>
                    <a:pt x="1144" y="3253"/>
                    <a:pt x="1108" y="3193"/>
                    <a:pt x="1072" y="3134"/>
                  </a:cubicBezTo>
                  <a:cubicBezTo>
                    <a:pt x="977" y="2955"/>
                    <a:pt x="882" y="2788"/>
                    <a:pt x="787" y="2634"/>
                  </a:cubicBezTo>
                  <a:cubicBezTo>
                    <a:pt x="679" y="2455"/>
                    <a:pt x="572" y="2277"/>
                    <a:pt x="477" y="2098"/>
                  </a:cubicBezTo>
                  <a:lnTo>
                    <a:pt x="477" y="2098"/>
                  </a:lnTo>
                  <a:cubicBezTo>
                    <a:pt x="483" y="2094"/>
                    <a:pt x="494" y="2086"/>
                    <a:pt x="501" y="2086"/>
                  </a:cubicBezTo>
                  <a:cubicBezTo>
                    <a:pt x="501" y="2086"/>
                    <a:pt x="513" y="2074"/>
                    <a:pt x="525" y="2074"/>
                  </a:cubicBezTo>
                  <a:cubicBezTo>
                    <a:pt x="572" y="2050"/>
                    <a:pt x="620" y="2015"/>
                    <a:pt x="656" y="1991"/>
                  </a:cubicBezTo>
                  <a:cubicBezTo>
                    <a:pt x="787" y="1907"/>
                    <a:pt x="917" y="1824"/>
                    <a:pt x="1048" y="1741"/>
                  </a:cubicBezTo>
                  <a:cubicBezTo>
                    <a:pt x="1060" y="1741"/>
                    <a:pt x="1072" y="1741"/>
                    <a:pt x="1072" y="1729"/>
                  </a:cubicBezTo>
                  <a:cubicBezTo>
                    <a:pt x="1084" y="1729"/>
                    <a:pt x="1096" y="1717"/>
                    <a:pt x="1108" y="1705"/>
                  </a:cubicBezTo>
                  <a:close/>
                  <a:moveTo>
                    <a:pt x="1358" y="1276"/>
                  </a:moveTo>
                  <a:cubicBezTo>
                    <a:pt x="1370" y="1276"/>
                    <a:pt x="1382" y="1276"/>
                    <a:pt x="1394" y="1288"/>
                  </a:cubicBezTo>
                  <a:lnTo>
                    <a:pt x="1418" y="1288"/>
                  </a:lnTo>
                  <a:cubicBezTo>
                    <a:pt x="1429" y="1288"/>
                    <a:pt x="1441" y="1300"/>
                    <a:pt x="1453" y="1300"/>
                  </a:cubicBezTo>
                  <a:cubicBezTo>
                    <a:pt x="1453" y="1300"/>
                    <a:pt x="1465" y="1300"/>
                    <a:pt x="1465" y="1312"/>
                  </a:cubicBezTo>
                  <a:cubicBezTo>
                    <a:pt x="1477" y="1324"/>
                    <a:pt x="1501" y="1336"/>
                    <a:pt x="1513" y="1348"/>
                  </a:cubicBezTo>
                  <a:cubicBezTo>
                    <a:pt x="1525" y="1360"/>
                    <a:pt x="1537" y="1384"/>
                    <a:pt x="1549" y="1395"/>
                  </a:cubicBezTo>
                  <a:cubicBezTo>
                    <a:pt x="1547" y="1394"/>
                    <a:pt x="1546" y="1393"/>
                    <a:pt x="1545" y="1393"/>
                  </a:cubicBezTo>
                  <a:lnTo>
                    <a:pt x="1545" y="1393"/>
                  </a:lnTo>
                  <a:cubicBezTo>
                    <a:pt x="1543" y="1393"/>
                    <a:pt x="1562" y="1421"/>
                    <a:pt x="1572" y="1431"/>
                  </a:cubicBezTo>
                  <a:cubicBezTo>
                    <a:pt x="1584" y="1467"/>
                    <a:pt x="1608" y="1515"/>
                    <a:pt x="1620" y="1562"/>
                  </a:cubicBezTo>
                  <a:cubicBezTo>
                    <a:pt x="1691" y="1788"/>
                    <a:pt x="1691" y="2038"/>
                    <a:pt x="1691" y="2277"/>
                  </a:cubicBezTo>
                  <a:cubicBezTo>
                    <a:pt x="1691" y="2407"/>
                    <a:pt x="1691" y="2550"/>
                    <a:pt x="1691" y="2681"/>
                  </a:cubicBezTo>
                  <a:cubicBezTo>
                    <a:pt x="1691" y="2812"/>
                    <a:pt x="1703" y="2943"/>
                    <a:pt x="1656" y="3062"/>
                  </a:cubicBezTo>
                  <a:cubicBezTo>
                    <a:pt x="1644" y="3086"/>
                    <a:pt x="1620" y="3122"/>
                    <a:pt x="1620" y="3158"/>
                  </a:cubicBezTo>
                  <a:lnTo>
                    <a:pt x="1632" y="3158"/>
                  </a:lnTo>
                  <a:cubicBezTo>
                    <a:pt x="1620" y="3205"/>
                    <a:pt x="1608" y="3241"/>
                    <a:pt x="1584" y="3289"/>
                  </a:cubicBezTo>
                  <a:cubicBezTo>
                    <a:pt x="1584" y="3289"/>
                    <a:pt x="1584" y="3289"/>
                    <a:pt x="1572" y="3300"/>
                  </a:cubicBezTo>
                  <a:cubicBezTo>
                    <a:pt x="1572" y="3300"/>
                    <a:pt x="1572" y="3300"/>
                    <a:pt x="1572" y="3312"/>
                  </a:cubicBezTo>
                  <a:lnTo>
                    <a:pt x="1560" y="3312"/>
                  </a:lnTo>
                  <a:cubicBezTo>
                    <a:pt x="1560" y="3312"/>
                    <a:pt x="1549" y="3324"/>
                    <a:pt x="1549" y="3324"/>
                  </a:cubicBezTo>
                  <a:lnTo>
                    <a:pt x="1537" y="3324"/>
                  </a:lnTo>
                  <a:cubicBezTo>
                    <a:pt x="1537" y="3324"/>
                    <a:pt x="1525" y="3336"/>
                    <a:pt x="1513" y="3336"/>
                  </a:cubicBezTo>
                  <a:lnTo>
                    <a:pt x="1441" y="3336"/>
                  </a:lnTo>
                  <a:cubicBezTo>
                    <a:pt x="1453" y="3312"/>
                    <a:pt x="1465" y="3300"/>
                    <a:pt x="1477" y="3277"/>
                  </a:cubicBezTo>
                  <a:cubicBezTo>
                    <a:pt x="1489" y="3241"/>
                    <a:pt x="1501" y="3193"/>
                    <a:pt x="1513" y="3158"/>
                  </a:cubicBezTo>
                  <a:cubicBezTo>
                    <a:pt x="1525" y="3110"/>
                    <a:pt x="1537" y="3062"/>
                    <a:pt x="1549" y="3015"/>
                  </a:cubicBezTo>
                  <a:cubicBezTo>
                    <a:pt x="1549" y="2943"/>
                    <a:pt x="1549" y="2860"/>
                    <a:pt x="1549" y="2777"/>
                  </a:cubicBezTo>
                  <a:cubicBezTo>
                    <a:pt x="1537" y="2693"/>
                    <a:pt x="1537" y="2622"/>
                    <a:pt x="1537" y="2538"/>
                  </a:cubicBezTo>
                  <a:cubicBezTo>
                    <a:pt x="1537" y="2443"/>
                    <a:pt x="1537" y="2360"/>
                    <a:pt x="1537" y="2277"/>
                  </a:cubicBezTo>
                  <a:cubicBezTo>
                    <a:pt x="1525" y="2181"/>
                    <a:pt x="1513" y="2098"/>
                    <a:pt x="1501" y="2015"/>
                  </a:cubicBezTo>
                  <a:cubicBezTo>
                    <a:pt x="1489" y="1884"/>
                    <a:pt x="1489" y="1741"/>
                    <a:pt x="1453" y="1622"/>
                  </a:cubicBezTo>
                  <a:cubicBezTo>
                    <a:pt x="1429" y="1550"/>
                    <a:pt x="1394" y="1503"/>
                    <a:pt x="1334" y="1467"/>
                  </a:cubicBezTo>
                  <a:cubicBezTo>
                    <a:pt x="1317" y="1458"/>
                    <a:pt x="1295" y="1450"/>
                    <a:pt x="1270" y="1450"/>
                  </a:cubicBezTo>
                  <a:cubicBezTo>
                    <a:pt x="1260" y="1450"/>
                    <a:pt x="1249" y="1452"/>
                    <a:pt x="1239" y="1455"/>
                  </a:cubicBezTo>
                  <a:cubicBezTo>
                    <a:pt x="1239" y="1443"/>
                    <a:pt x="1239" y="1431"/>
                    <a:pt x="1239" y="1431"/>
                  </a:cubicBezTo>
                  <a:cubicBezTo>
                    <a:pt x="1239" y="1419"/>
                    <a:pt x="1251" y="1407"/>
                    <a:pt x="1251" y="1395"/>
                  </a:cubicBezTo>
                  <a:cubicBezTo>
                    <a:pt x="1251" y="1384"/>
                    <a:pt x="1251" y="1384"/>
                    <a:pt x="1251" y="1384"/>
                  </a:cubicBezTo>
                  <a:cubicBezTo>
                    <a:pt x="1251" y="1372"/>
                    <a:pt x="1275" y="1336"/>
                    <a:pt x="1275" y="1324"/>
                  </a:cubicBezTo>
                  <a:cubicBezTo>
                    <a:pt x="1287" y="1312"/>
                    <a:pt x="1287" y="1312"/>
                    <a:pt x="1298" y="1300"/>
                  </a:cubicBezTo>
                  <a:lnTo>
                    <a:pt x="1298" y="1288"/>
                  </a:lnTo>
                  <a:lnTo>
                    <a:pt x="1310" y="1288"/>
                  </a:lnTo>
                  <a:cubicBezTo>
                    <a:pt x="1318" y="1288"/>
                    <a:pt x="1331" y="1283"/>
                    <a:pt x="1339" y="1280"/>
                  </a:cubicBezTo>
                  <a:lnTo>
                    <a:pt x="1339" y="1280"/>
                  </a:lnTo>
                  <a:cubicBezTo>
                    <a:pt x="1345" y="1278"/>
                    <a:pt x="1353" y="1276"/>
                    <a:pt x="1358" y="1276"/>
                  </a:cubicBezTo>
                  <a:close/>
                  <a:moveTo>
                    <a:pt x="3835" y="1884"/>
                  </a:moveTo>
                  <a:cubicBezTo>
                    <a:pt x="3858" y="1919"/>
                    <a:pt x="3870" y="1967"/>
                    <a:pt x="3894" y="2015"/>
                  </a:cubicBezTo>
                  <a:cubicBezTo>
                    <a:pt x="3894" y="2038"/>
                    <a:pt x="3894" y="2062"/>
                    <a:pt x="3894" y="2098"/>
                  </a:cubicBezTo>
                  <a:cubicBezTo>
                    <a:pt x="3894" y="2122"/>
                    <a:pt x="3894" y="2134"/>
                    <a:pt x="3906" y="2157"/>
                  </a:cubicBezTo>
                  <a:cubicBezTo>
                    <a:pt x="3906" y="2157"/>
                    <a:pt x="3906" y="2157"/>
                    <a:pt x="3906" y="2169"/>
                  </a:cubicBezTo>
                  <a:cubicBezTo>
                    <a:pt x="3906" y="2169"/>
                    <a:pt x="3906" y="2181"/>
                    <a:pt x="3894" y="2193"/>
                  </a:cubicBezTo>
                  <a:cubicBezTo>
                    <a:pt x="3894" y="2193"/>
                    <a:pt x="3894" y="2205"/>
                    <a:pt x="3882" y="2205"/>
                  </a:cubicBezTo>
                  <a:cubicBezTo>
                    <a:pt x="3882" y="2217"/>
                    <a:pt x="3882" y="2217"/>
                    <a:pt x="3882" y="2217"/>
                  </a:cubicBezTo>
                  <a:cubicBezTo>
                    <a:pt x="3870" y="2217"/>
                    <a:pt x="3870" y="2229"/>
                    <a:pt x="3858" y="2229"/>
                  </a:cubicBezTo>
                  <a:cubicBezTo>
                    <a:pt x="3846" y="2241"/>
                    <a:pt x="3823" y="2253"/>
                    <a:pt x="3811" y="2277"/>
                  </a:cubicBezTo>
                  <a:cubicBezTo>
                    <a:pt x="3811" y="2277"/>
                    <a:pt x="3799" y="2288"/>
                    <a:pt x="3799" y="2288"/>
                  </a:cubicBezTo>
                  <a:cubicBezTo>
                    <a:pt x="3787" y="2300"/>
                    <a:pt x="3775" y="2300"/>
                    <a:pt x="3763" y="2312"/>
                  </a:cubicBezTo>
                  <a:lnTo>
                    <a:pt x="3715" y="2348"/>
                  </a:lnTo>
                  <a:cubicBezTo>
                    <a:pt x="3668" y="2384"/>
                    <a:pt x="3632" y="2407"/>
                    <a:pt x="3584" y="2443"/>
                  </a:cubicBezTo>
                  <a:cubicBezTo>
                    <a:pt x="3489" y="2503"/>
                    <a:pt x="3394" y="2574"/>
                    <a:pt x="3299" y="2634"/>
                  </a:cubicBezTo>
                  <a:cubicBezTo>
                    <a:pt x="3073" y="2777"/>
                    <a:pt x="2858" y="2919"/>
                    <a:pt x="2632" y="3050"/>
                  </a:cubicBezTo>
                  <a:cubicBezTo>
                    <a:pt x="2477" y="3146"/>
                    <a:pt x="2322" y="3253"/>
                    <a:pt x="2180" y="3336"/>
                  </a:cubicBezTo>
                  <a:cubicBezTo>
                    <a:pt x="2025" y="3431"/>
                    <a:pt x="1870" y="3515"/>
                    <a:pt x="1703" y="3586"/>
                  </a:cubicBezTo>
                  <a:cubicBezTo>
                    <a:pt x="1691" y="3586"/>
                    <a:pt x="1668" y="3598"/>
                    <a:pt x="1656" y="3610"/>
                  </a:cubicBezTo>
                  <a:lnTo>
                    <a:pt x="1632" y="3610"/>
                  </a:lnTo>
                  <a:cubicBezTo>
                    <a:pt x="1608" y="3622"/>
                    <a:pt x="1584" y="3634"/>
                    <a:pt x="1549" y="3634"/>
                  </a:cubicBezTo>
                  <a:lnTo>
                    <a:pt x="1501" y="3634"/>
                  </a:lnTo>
                  <a:cubicBezTo>
                    <a:pt x="1465" y="3622"/>
                    <a:pt x="1441" y="3598"/>
                    <a:pt x="1406" y="3574"/>
                  </a:cubicBezTo>
                  <a:cubicBezTo>
                    <a:pt x="1406" y="3574"/>
                    <a:pt x="1394" y="3574"/>
                    <a:pt x="1394" y="3562"/>
                  </a:cubicBezTo>
                  <a:cubicBezTo>
                    <a:pt x="1429" y="3562"/>
                    <a:pt x="1465" y="3562"/>
                    <a:pt x="1489" y="3550"/>
                  </a:cubicBezTo>
                  <a:cubicBezTo>
                    <a:pt x="1632" y="3503"/>
                    <a:pt x="1739" y="3396"/>
                    <a:pt x="1799" y="3277"/>
                  </a:cubicBezTo>
                  <a:cubicBezTo>
                    <a:pt x="1810" y="3241"/>
                    <a:pt x="1834" y="3193"/>
                    <a:pt x="1846" y="3158"/>
                  </a:cubicBezTo>
                  <a:cubicBezTo>
                    <a:pt x="1977" y="3086"/>
                    <a:pt x="2108" y="3003"/>
                    <a:pt x="2227" y="2919"/>
                  </a:cubicBezTo>
                  <a:cubicBezTo>
                    <a:pt x="2251" y="2931"/>
                    <a:pt x="2263" y="2943"/>
                    <a:pt x="2275" y="2955"/>
                  </a:cubicBezTo>
                  <a:cubicBezTo>
                    <a:pt x="2311" y="2967"/>
                    <a:pt x="2346" y="2979"/>
                    <a:pt x="2382" y="2991"/>
                  </a:cubicBezTo>
                  <a:cubicBezTo>
                    <a:pt x="2425" y="3002"/>
                    <a:pt x="2465" y="3007"/>
                    <a:pt x="2505" y="3007"/>
                  </a:cubicBezTo>
                  <a:cubicBezTo>
                    <a:pt x="2555" y="3007"/>
                    <a:pt x="2603" y="2999"/>
                    <a:pt x="2656" y="2979"/>
                  </a:cubicBezTo>
                  <a:cubicBezTo>
                    <a:pt x="2799" y="2931"/>
                    <a:pt x="2942" y="2824"/>
                    <a:pt x="3025" y="2681"/>
                  </a:cubicBezTo>
                  <a:cubicBezTo>
                    <a:pt x="3096" y="2574"/>
                    <a:pt x="3132" y="2443"/>
                    <a:pt x="3156" y="2312"/>
                  </a:cubicBezTo>
                  <a:cubicBezTo>
                    <a:pt x="3311" y="2217"/>
                    <a:pt x="3454" y="2122"/>
                    <a:pt x="3608" y="2026"/>
                  </a:cubicBezTo>
                  <a:cubicBezTo>
                    <a:pt x="3668" y="1991"/>
                    <a:pt x="3727" y="1943"/>
                    <a:pt x="3799" y="1907"/>
                  </a:cubicBezTo>
                  <a:cubicBezTo>
                    <a:pt x="3811" y="1896"/>
                    <a:pt x="3823" y="1884"/>
                    <a:pt x="3835" y="1884"/>
                  </a:cubicBezTo>
                  <a:close/>
                  <a:moveTo>
                    <a:pt x="2741" y="0"/>
                  </a:moveTo>
                  <a:cubicBezTo>
                    <a:pt x="2667" y="0"/>
                    <a:pt x="2592" y="23"/>
                    <a:pt x="2525" y="50"/>
                  </a:cubicBezTo>
                  <a:cubicBezTo>
                    <a:pt x="2418" y="98"/>
                    <a:pt x="2322" y="157"/>
                    <a:pt x="2227" y="217"/>
                  </a:cubicBezTo>
                  <a:cubicBezTo>
                    <a:pt x="2120" y="288"/>
                    <a:pt x="2025" y="348"/>
                    <a:pt x="1918" y="407"/>
                  </a:cubicBezTo>
                  <a:cubicBezTo>
                    <a:pt x="1727" y="526"/>
                    <a:pt x="1537" y="633"/>
                    <a:pt x="1334" y="753"/>
                  </a:cubicBezTo>
                  <a:cubicBezTo>
                    <a:pt x="1156" y="860"/>
                    <a:pt x="989" y="955"/>
                    <a:pt x="810" y="1062"/>
                  </a:cubicBezTo>
                  <a:cubicBezTo>
                    <a:pt x="667" y="1157"/>
                    <a:pt x="536" y="1253"/>
                    <a:pt x="394" y="1348"/>
                  </a:cubicBezTo>
                  <a:cubicBezTo>
                    <a:pt x="239" y="1455"/>
                    <a:pt x="25" y="1586"/>
                    <a:pt x="13" y="1800"/>
                  </a:cubicBezTo>
                  <a:cubicBezTo>
                    <a:pt x="1" y="1848"/>
                    <a:pt x="36" y="1872"/>
                    <a:pt x="84" y="1872"/>
                  </a:cubicBezTo>
                  <a:cubicBezTo>
                    <a:pt x="84" y="1896"/>
                    <a:pt x="96" y="1919"/>
                    <a:pt x="96" y="1943"/>
                  </a:cubicBezTo>
                  <a:cubicBezTo>
                    <a:pt x="120" y="2026"/>
                    <a:pt x="155" y="2098"/>
                    <a:pt x="191" y="2169"/>
                  </a:cubicBezTo>
                  <a:cubicBezTo>
                    <a:pt x="286" y="2348"/>
                    <a:pt x="394" y="2527"/>
                    <a:pt x="501" y="2705"/>
                  </a:cubicBezTo>
                  <a:cubicBezTo>
                    <a:pt x="608" y="2884"/>
                    <a:pt x="715" y="3062"/>
                    <a:pt x="810" y="3241"/>
                  </a:cubicBezTo>
                  <a:cubicBezTo>
                    <a:pt x="917" y="3408"/>
                    <a:pt x="1025" y="3610"/>
                    <a:pt x="1179" y="3741"/>
                  </a:cubicBezTo>
                  <a:cubicBezTo>
                    <a:pt x="1239" y="3801"/>
                    <a:pt x="1322" y="3848"/>
                    <a:pt x="1406" y="3848"/>
                  </a:cubicBezTo>
                  <a:cubicBezTo>
                    <a:pt x="1417" y="3850"/>
                    <a:pt x="1428" y="3851"/>
                    <a:pt x="1439" y="3851"/>
                  </a:cubicBezTo>
                  <a:cubicBezTo>
                    <a:pt x="1491" y="3851"/>
                    <a:pt x="1548" y="3832"/>
                    <a:pt x="1596" y="3812"/>
                  </a:cubicBezTo>
                  <a:cubicBezTo>
                    <a:pt x="1787" y="3753"/>
                    <a:pt x="1953" y="3658"/>
                    <a:pt x="2120" y="3550"/>
                  </a:cubicBezTo>
                  <a:cubicBezTo>
                    <a:pt x="2275" y="3455"/>
                    <a:pt x="2430" y="3360"/>
                    <a:pt x="2596" y="3253"/>
                  </a:cubicBezTo>
                  <a:cubicBezTo>
                    <a:pt x="2822" y="3110"/>
                    <a:pt x="3061" y="2991"/>
                    <a:pt x="3287" y="2848"/>
                  </a:cubicBezTo>
                  <a:cubicBezTo>
                    <a:pt x="3513" y="2705"/>
                    <a:pt x="3739" y="2574"/>
                    <a:pt x="3942" y="2396"/>
                  </a:cubicBezTo>
                  <a:cubicBezTo>
                    <a:pt x="4025" y="2324"/>
                    <a:pt x="4120" y="2217"/>
                    <a:pt x="4144" y="2110"/>
                  </a:cubicBezTo>
                  <a:cubicBezTo>
                    <a:pt x="4168" y="2015"/>
                    <a:pt x="4132" y="1919"/>
                    <a:pt x="4061" y="1872"/>
                  </a:cubicBezTo>
                  <a:cubicBezTo>
                    <a:pt x="4037" y="1824"/>
                    <a:pt x="4013" y="1788"/>
                    <a:pt x="3989" y="1741"/>
                  </a:cubicBezTo>
                  <a:cubicBezTo>
                    <a:pt x="4001" y="1717"/>
                    <a:pt x="4001" y="1693"/>
                    <a:pt x="4001" y="1669"/>
                  </a:cubicBezTo>
                  <a:cubicBezTo>
                    <a:pt x="4001" y="1622"/>
                    <a:pt x="3965" y="1610"/>
                    <a:pt x="3918" y="1610"/>
                  </a:cubicBezTo>
                  <a:cubicBezTo>
                    <a:pt x="3882" y="1538"/>
                    <a:pt x="3858" y="1479"/>
                    <a:pt x="3811" y="1407"/>
                  </a:cubicBezTo>
                  <a:cubicBezTo>
                    <a:pt x="3715" y="1229"/>
                    <a:pt x="3608" y="1062"/>
                    <a:pt x="3501" y="883"/>
                  </a:cubicBezTo>
                  <a:cubicBezTo>
                    <a:pt x="3370" y="681"/>
                    <a:pt x="3239" y="479"/>
                    <a:pt x="3096" y="288"/>
                  </a:cubicBezTo>
                  <a:cubicBezTo>
                    <a:pt x="3037" y="217"/>
                    <a:pt x="2989" y="110"/>
                    <a:pt x="2906" y="50"/>
                  </a:cubicBezTo>
                  <a:cubicBezTo>
                    <a:pt x="2854" y="14"/>
                    <a:pt x="2798" y="0"/>
                    <a:pt x="274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72"/>
            <p:cNvSpPr/>
            <p:nvPr/>
          </p:nvSpPr>
          <p:spPr>
            <a:xfrm>
              <a:off x="6332675" y="3600875"/>
              <a:ext cx="275" cy="375"/>
            </a:xfrm>
            <a:custGeom>
              <a:rect b="b" l="l" r="r" t="t"/>
              <a:pathLst>
                <a:path extrusionOk="0" h="15" w="11">
                  <a:moveTo>
                    <a:pt x="10" y="0"/>
                  </a:moveTo>
                  <a:cubicBezTo>
                    <a:pt x="4" y="7"/>
                    <a:pt x="1" y="14"/>
                    <a:pt x="2" y="14"/>
                  </a:cubicBezTo>
                  <a:cubicBezTo>
                    <a:pt x="2" y="14"/>
                    <a:pt x="5" y="10"/>
                    <a:pt x="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72"/>
            <p:cNvSpPr/>
            <p:nvPr/>
          </p:nvSpPr>
          <p:spPr>
            <a:xfrm>
              <a:off x="6260600" y="3795275"/>
              <a:ext cx="66400" cy="518850"/>
            </a:xfrm>
            <a:custGeom>
              <a:rect b="b" l="l" r="r" t="t"/>
              <a:pathLst>
                <a:path extrusionOk="0" h="20754" w="2656">
                  <a:moveTo>
                    <a:pt x="1022" y="300"/>
                  </a:moveTo>
                  <a:cubicBezTo>
                    <a:pt x="1089" y="300"/>
                    <a:pt x="1157" y="307"/>
                    <a:pt x="1227" y="321"/>
                  </a:cubicBezTo>
                  <a:cubicBezTo>
                    <a:pt x="1453" y="368"/>
                    <a:pt x="1679" y="487"/>
                    <a:pt x="1810" y="690"/>
                  </a:cubicBezTo>
                  <a:cubicBezTo>
                    <a:pt x="1965" y="916"/>
                    <a:pt x="1941" y="1214"/>
                    <a:pt x="1953" y="1475"/>
                  </a:cubicBezTo>
                  <a:cubicBezTo>
                    <a:pt x="1989" y="2333"/>
                    <a:pt x="2000" y="3202"/>
                    <a:pt x="2036" y="4059"/>
                  </a:cubicBezTo>
                  <a:cubicBezTo>
                    <a:pt x="2060" y="4500"/>
                    <a:pt x="2072" y="4940"/>
                    <a:pt x="2084" y="5369"/>
                  </a:cubicBezTo>
                  <a:cubicBezTo>
                    <a:pt x="2131" y="6702"/>
                    <a:pt x="2179" y="8024"/>
                    <a:pt x="2215" y="9357"/>
                  </a:cubicBezTo>
                  <a:cubicBezTo>
                    <a:pt x="2262" y="10893"/>
                    <a:pt x="2298" y="12441"/>
                    <a:pt x="2334" y="13989"/>
                  </a:cubicBezTo>
                  <a:cubicBezTo>
                    <a:pt x="2358" y="15287"/>
                    <a:pt x="2381" y="16596"/>
                    <a:pt x="2381" y="17894"/>
                  </a:cubicBezTo>
                  <a:cubicBezTo>
                    <a:pt x="2370" y="18335"/>
                    <a:pt x="2381" y="18775"/>
                    <a:pt x="2370" y="19204"/>
                  </a:cubicBezTo>
                  <a:cubicBezTo>
                    <a:pt x="2358" y="19430"/>
                    <a:pt x="2346" y="19656"/>
                    <a:pt x="2298" y="19871"/>
                  </a:cubicBezTo>
                  <a:cubicBezTo>
                    <a:pt x="2262" y="20037"/>
                    <a:pt x="2203" y="20192"/>
                    <a:pt x="2072" y="20311"/>
                  </a:cubicBezTo>
                  <a:cubicBezTo>
                    <a:pt x="1913" y="20463"/>
                    <a:pt x="1685" y="20523"/>
                    <a:pt x="1455" y="20523"/>
                  </a:cubicBezTo>
                  <a:cubicBezTo>
                    <a:pt x="1289" y="20523"/>
                    <a:pt x="1121" y="20492"/>
                    <a:pt x="976" y="20442"/>
                  </a:cubicBezTo>
                  <a:cubicBezTo>
                    <a:pt x="726" y="20347"/>
                    <a:pt x="572" y="20132"/>
                    <a:pt x="476" y="19894"/>
                  </a:cubicBezTo>
                  <a:cubicBezTo>
                    <a:pt x="250" y="19323"/>
                    <a:pt x="322" y="18656"/>
                    <a:pt x="345" y="18061"/>
                  </a:cubicBezTo>
                  <a:cubicBezTo>
                    <a:pt x="369" y="17632"/>
                    <a:pt x="357" y="17215"/>
                    <a:pt x="357" y="16799"/>
                  </a:cubicBezTo>
                  <a:cubicBezTo>
                    <a:pt x="345" y="15489"/>
                    <a:pt x="393" y="14179"/>
                    <a:pt x="405" y="12858"/>
                  </a:cubicBezTo>
                  <a:cubicBezTo>
                    <a:pt x="405" y="11608"/>
                    <a:pt x="393" y="10346"/>
                    <a:pt x="393" y="9084"/>
                  </a:cubicBezTo>
                  <a:cubicBezTo>
                    <a:pt x="381" y="6917"/>
                    <a:pt x="429" y="4750"/>
                    <a:pt x="345" y="2583"/>
                  </a:cubicBezTo>
                  <a:cubicBezTo>
                    <a:pt x="334" y="2083"/>
                    <a:pt x="298" y="1571"/>
                    <a:pt x="262" y="1059"/>
                  </a:cubicBezTo>
                  <a:cubicBezTo>
                    <a:pt x="298" y="1023"/>
                    <a:pt x="310" y="975"/>
                    <a:pt x="310" y="940"/>
                  </a:cubicBezTo>
                  <a:cubicBezTo>
                    <a:pt x="310" y="809"/>
                    <a:pt x="345" y="678"/>
                    <a:pt x="393" y="582"/>
                  </a:cubicBezTo>
                  <a:cubicBezTo>
                    <a:pt x="393" y="582"/>
                    <a:pt x="429" y="547"/>
                    <a:pt x="441" y="523"/>
                  </a:cubicBezTo>
                  <a:cubicBezTo>
                    <a:pt x="453" y="511"/>
                    <a:pt x="453" y="499"/>
                    <a:pt x="465" y="487"/>
                  </a:cubicBezTo>
                  <a:cubicBezTo>
                    <a:pt x="476" y="475"/>
                    <a:pt x="488" y="475"/>
                    <a:pt x="500" y="463"/>
                  </a:cubicBezTo>
                  <a:cubicBezTo>
                    <a:pt x="500" y="463"/>
                    <a:pt x="512" y="452"/>
                    <a:pt x="512" y="452"/>
                  </a:cubicBezTo>
                  <a:cubicBezTo>
                    <a:pt x="524" y="452"/>
                    <a:pt x="536" y="440"/>
                    <a:pt x="548" y="428"/>
                  </a:cubicBezTo>
                  <a:lnTo>
                    <a:pt x="572" y="416"/>
                  </a:lnTo>
                  <a:cubicBezTo>
                    <a:pt x="707" y="340"/>
                    <a:pt x="859" y="300"/>
                    <a:pt x="1022" y="300"/>
                  </a:cubicBezTo>
                  <a:close/>
                  <a:moveTo>
                    <a:pt x="1150" y="1"/>
                  </a:moveTo>
                  <a:cubicBezTo>
                    <a:pt x="859" y="1"/>
                    <a:pt x="568" y="99"/>
                    <a:pt x="345" y="297"/>
                  </a:cubicBezTo>
                  <a:cubicBezTo>
                    <a:pt x="119" y="499"/>
                    <a:pt x="12" y="785"/>
                    <a:pt x="0" y="1083"/>
                  </a:cubicBezTo>
                  <a:cubicBezTo>
                    <a:pt x="0" y="1130"/>
                    <a:pt x="36" y="1154"/>
                    <a:pt x="72" y="1154"/>
                  </a:cubicBezTo>
                  <a:cubicBezTo>
                    <a:pt x="107" y="3369"/>
                    <a:pt x="107" y="5583"/>
                    <a:pt x="107" y="7798"/>
                  </a:cubicBezTo>
                  <a:cubicBezTo>
                    <a:pt x="95" y="9274"/>
                    <a:pt x="131" y="10750"/>
                    <a:pt x="119" y="12227"/>
                  </a:cubicBezTo>
                  <a:cubicBezTo>
                    <a:pt x="119" y="13620"/>
                    <a:pt x="119" y="15013"/>
                    <a:pt x="131" y="16406"/>
                  </a:cubicBezTo>
                  <a:cubicBezTo>
                    <a:pt x="131" y="16846"/>
                    <a:pt x="155" y="17275"/>
                    <a:pt x="143" y="17716"/>
                  </a:cubicBezTo>
                  <a:cubicBezTo>
                    <a:pt x="131" y="18323"/>
                    <a:pt x="48" y="18930"/>
                    <a:pt x="131" y="19549"/>
                  </a:cubicBezTo>
                  <a:cubicBezTo>
                    <a:pt x="179" y="19823"/>
                    <a:pt x="250" y="20121"/>
                    <a:pt x="417" y="20359"/>
                  </a:cubicBezTo>
                  <a:cubicBezTo>
                    <a:pt x="619" y="20633"/>
                    <a:pt x="965" y="20740"/>
                    <a:pt x="1286" y="20752"/>
                  </a:cubicBezTo>
                  <a:cubicBezTo>
                    <a:pt x="1314" y="20753"/>
                    <a:pt x="1342" y="20754"/>
                    <a:pt x="1369" y="20754"/>
                  </a:cubicBezTo>
                  <a:cubicBezTo>
                    <a:pt x="1756" y="20754"/>
                    <a:pt x="2124" y="20598"/>
                    <a:pt x="2358" y="20287"/>
                  </a:cubicBezTo>
                  <a:cubicBezTo>
                    <a:pt x="2608" y="19930"/>
                    <a:pt x="2631" y="19442"/>
                    <a:pt x="2643" y="19025"/>
                  </a:cubicBezTo>
                  <a:cubicBezTo>
                    <a:pt x="2655" y="18311"/>
                    <a:pt x="2631" y="17585"/>
                    <a:pt x="2631" y="16870"/>
                  </a:cubicBezTo>
                  <a:cubicBezTo>
                    <a:pt x="2620" y="16192"/>
                    <a:pt x="2608" y="15513"/>
                    <a:pt x="2596" y="14834"/>
                  </a:cubicBezTo>
                  <a:cubicBezTo>
                    <a:pt x="2572" y="13263"/>
                    <a:pt x="2524" y="11679"/>
                    <a:pt x="2500" y="10107"/>
                  </a:cubicBezTo>
                  <a:cubicBezTo>
                    <a:pt x="2477" y="8667"/>
                    <a:pt x="2429" y="7226"/>
                    <a:pt x="2393" y="5785"/>
                  </a:cubicBezTo>
                  <a:cubicBezTo>
                    <a:pt x="2346" y="4500"/>
                    <a:pt x="2310" y="3214"/>
                    <a:pt x="2274" y="1928"/>
                  </a:cubicBezTo>
                  <a:cubicBezTo>
                    <a:pt x="2262" y="1583"/>
                    <a:pt x="2262" y="1249"/>
                    <a:pt x="2239" y="904"/>
                  </a:cubicBezTo>
                  <a:cubicBezTo>
                    <a:pt x="2215" y="630"/>
                    <a:pt x="2096" y="380"/>
                    <a:pt x="1869" y="225"/>
                  </a:cubicBezTo>
                  <a:cubicBezTo>
                    <a:pt x="1659" y="76"/>
                    <a:pt x="1404" y="1"/>
                    <a:pt x="115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21" name="Google Shape;1221;p72"/>
          <p:cNvSpPr/>
          <p:nvPr/>
        </p:nvSpPr>
        <p:spPr>
          <a:xfrm flipH="1" rot="3547209">
            <a:off x="8902276" y="3001823"/>
            <a:ext cx="175232" cy="425828"/>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72"/>
          <p:cNvSpPr/>
          <p:nvPr/>
        </p:nvSpPr>
        <p:spPr>
          <a:xfrm rot="10800000">
            <a:off x="462118" y="2936262"/>
            <a:ext cx="88451" cy="316960"/>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23" name="Google Shape;1223;p72"/>
          <p:cNvGrpSpPr/>
          <p:nvPr/>
        </p:nvGrpSpPr>
        <p:grpSpPr>
          <a:xfrm rot="5400000">
            <a:off x="450482" y="942104"/>
            <a:ext cx="239510" cy="286333"/>
            <a:chOff x="2516975" y="3208200"/>
            <a:chExt cx="149750" cy="179025"/>
          </a:xfrm>
        </p:grpSpPr>
        <p:sp>
          <p:nvSpPr>
            <p:cNvPr id="1224" name="Google Shape;1224;p72"/>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72"/>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72"/>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72"/>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72"/>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72"/>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72"/>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72"/>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32" name="Google Shape;1232;p72"/>
          <p:cNvSpPr/>
          <p:nvPr/>
        </p:nvSpPr>
        <p:spPr>
          <a:xfrm>
            <a:off x="8566957" y="155438"/>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33" name="Google Shape;1233;p72"/>
          <p:cNvGrpSpPr/>
          <p:nvPr/>
        </p:nvGrpSpPr>
        <p:grpSpPr>
          <a:xfrm>
            <a:off x="8421244" y="3928079"/>
            <a:ext cx="239510" cy="286333"/>
            <a:chOff x="2516975" y="3208200"/>
            <a:chExt cx="149750" cy="179025"/>
          </a:xfrm>
        </p:grpSpPr>
        <p:sp>
          <p:nvSpPr>
            <p:cNvPr id="1234" name="Google Shape;1234;p72"/>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72"/>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72"/>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72"/>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72"/>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72"/>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72"/>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72"/>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42" name="Shape 1242"/>
        <p:cNvGrpSpPr/>
        <p:nvPr/>
      </p:nvGrpSpPr>
      <p:grpSpPr>
        <a:xfrm>
          <a:off x="0" y="0"/>
          <a:ext cx="0" cy="0"/>
          <a:chOff x="0" y="0"/>
          <a:chExt cx="0" cy="0"/>
        </a:xfrm>
      </p:grpSpPr>
      <p:sp>
        <p:nvSpPr>
          <p:cNvPr id="1243" name="Google Shape;1243;p73"/>
          <p:cNvSpPr txBox="1"/>
          <p:nvPr>
            <p:ph type="title"/>
          </p:nvPr>
        </p:nvSpPr>
        <p:spPr>
          <a:xfrm>
            <a:off x="966650" y="867575"/>
            <a:ext cx="2100300" cy="1723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sz="2500"/>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_1">
    <p:spTree>
      <p:nvGrpSpPr>
        <p:cNvPr id="1244" name="Shape 1244"/>
        <p:cNvGrpSpPr/>
        <p:nvPr/>
      </p:nvGrpSpPr>
      <p:grpSpPr>
        <a:xfrm>
          <a:off x="0" y="0"/>
          <a:ext cx="0" cy="0"/>
          <a:chOff x="0" y="0"/>
          <a:chExt cx="0" cy="0"/>
        </a:xfrm>
      </p:grpSpPr>
      <p:sp>
        <p:nvSpPr>
          <p:cNvPr id="1245" name="Google Shape;1245;p74"/>
          <p:cNvSpPr txBox="1"/>
          <p:nvPr>
            <p:ph idx="1" type="subTitle"/>
          </p:nvPr>
        </p:nvSpPr>
        <p:spPr>
          <a:xfrm>
            <a:off x="801175" y="3038350"/>
            <a:ext cx="2951400" cy="1046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46" name="Google Shape;1246;p74"/>
          <p:cNvSpPr txBox="1"/>
          <p:nvPr>
            <p:ph type="title"/>
          </p:nvPr>
        </p:nvSpPr>
        <p:spPr>
          <a:xfrm>
            <a:off x="801175" y="1191250"/>
            <a:ext cx="2951400" cy="184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grpSp>
        <p:nvGrpSpPr>
          <p:cNvPr id="1247" name="Google Shape;1247;p74"/>
          <p:cNvGrpSpPr/>
          <p:nvPr/>
        </p:nvGrpSpPr>
        <p:grpSpPr>
          <a:xfrm flipH="1">
            <a:off x="8562724" y="2054857"/>
            <a:ext cx="753419" cy="1865092"/>
            <a:chOff x="4039175" y="1421525"/>
            <a:chExt cx="453375" cy="1122400"/>
          </a:xfrm>
        </p:grpSpPr>
        <p:sp>
          <p:nvSpPr>
            <p:cNvPr id="1248" name="Google Shape;1248;p74"/>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74"/>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74"/>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74"/>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74"/>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74"/>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54" name="Google Shape;1254;p74"/>
          <p:cNvGrpSpPr/>
          <p:nvPr/>
        </p:nvGrpSpPr>
        <p:grpSpPr>
          <a:xfrm flipH="1">
            <a:off x="7755899" y="4463895"/>
            <a:ext cx="1486085" cy="987166"/>
            <a:chOff x="645600" y="1820875"/>
            <a:chExt cx="999250" cy="663775"/>
          </a:xfrm>
        </p:grpSpPr>
        <p:sp>
          <p:nvSpPr>
            <p:cNvPr id="1255" name="Google Shape;1255;p74"/>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74"/>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74"/>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74"/>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74"/>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74"/>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74"/>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74"/>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74"/>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74"/>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74"/>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74"/>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7" name="Google Shape;1267;p74"/>
          <p:cNvGrpSpPr/>
          <p:nvPr/>
        </p:nvGrpSpPr>
        <p:grpSpPr>
          <a:xfrm flipH="1">
            <a:off x="6679518" y="4604133"/>
            <a:ext cx="940798" cy="683660"/>
            <a:chOff x="1423975" y="1253625"/>
            <a:chExt cx="521825" cy="379200"/>
          </a:xfrm>
        </p:grpSpPr>
        <p:sp>
          <p:nvSpPr>
            <p:cNvPr id="1268" name="Google Shape;1268;p74"/>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74"/>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74"/>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74"/>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74"/>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74"/>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74"/>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74"/>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6" name="Google Shape;1276;p74"/>
          <p:cNvGrpSpPr/>
          <p:nvPr/>
        </p:nvGrpSpPr>
        <p:grpSpPr>
          <a:xfrm rot="5400000">
            <a:off x="8379182" y="2824129"/>
            <a:ext cx="239510" cy="286333"/>
            <a:chOff x="2516975" y="3208200"/>
            <a:chExt cx="149750" cy="179025"/>
          </a:xfrm>
        </p:grpSpPr>
        <p:sp>
          <p:nvSpPr>
            <p:cNvPr id="1277" name="Google Shape;1277;p74"/>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74"/>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74"/>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74"/>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74"/>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74"/>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74"/>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74"/>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85" name="Google Shape;1285;p74"/>
          <p:cNvGrpSpPr/>
          <p:nvPr/>
        </p:nvGrpSpPr>
        <p:grpSpPr>
          <a:xfrm flipH="1" rot="-5400000">
            <a:off x="8379182" y="3172554"/>
            <a:ext cx="239510" cy="286333"/>
            <a:chOff x="2516975" y="3208200"/>
            <a:chExt cx="149750" cy="179025"/>
          </a:xfrm>
        </p:grpSpPr>
        <p:sp>
          <p:nvSpPr>
            <p:cNvPr id="1286" name="Google Shape;1286;p74"/>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74"/>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74"/>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74"/>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74"/>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74"/>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74"/>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74"/>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94" name="Google Shape;1294;p74"/>
          <p:cNvGrpSpPr/>
          <p:nvPr/>
        </p:nvGrpSpPr>
        <p:grpSpPr>
          <a:xfrm>
            <a:off x="8355785" y="-51148"/>
            <a:ext cx="696548" cy="886901"/>
            <a:chOff x="597975" y="2768650"/>
            <a:chExt cx="489975" cy="623875"/>
          </a:xfrm>
        </p:grpSpPr>
        <p:sp>
          <p:nvSpPr>
            <p:cNvPr id="1295" name="Google Shape;1295;p74"/>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74"/>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74"/>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74"/>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74"/>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74"/>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74"/>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74"/>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74"/>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74"/>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74"/>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74"/>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74"/>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74"/>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74"/>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74"/>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74"/>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74"/>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74"/>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4" name="Google Shape;1314;p74"/>
          <p:cNvGrpSpPr/>
          <p:nvPr/>
        </p:nvGrpSpPr>
        <p:grpSpPr>
          <a:xfrm flipH="1">
            <a:off x="8268853" y="987368"/>
            <a:ext cx="547041" cy="1002814"/>
            <a:chOff x="2837250" y="1906325"/>
            <a:chExt cx="286950" cy="526025"/>
          </a:xfrm>
        </p:grpSpPr>
        <p:sp>
          <p:nvSpPr>
            <p:cNvPr id="1315" name="Google Shape;1315;p74"/>
            <p:cNvSpPr/>
            <p:nvPr/>
          </p:nvSpPr>
          <p:spPr>
            <a:xfrm>
              <a:off x="2837250" y="1906325"/>
              <a:ext cx="286950" cy="526025"/>
            </a:xfrm>
            <a:custGeom>
              <a:rect b="b" l="l" r="r" t="t"/>
              <a:pathLst>
                <a:path extrusionOk="0" h="21041" w="11478">
                  <a:moveTo>
                    <a:pt x="2445" y="152"/>
                  </a:moveTo>
                  <a:cubicBezTo>
                    <a:pt x="2803" y="152"/>
                    <a:pt x="3136" y="177"/>
                    <a:pt x="3394" y="226"/>
                  </a:cubicBezTo>
                  <a:cubicBezTo>
                    <a:pt x="3013" y="191"/>
                    <a:pt x="2620" y="167"/>
                    <a:pt x="2227" y="155"/>
                  </a:cubicBezTo>
                  <a:cubicBezTo>
                    <a:pt x="2300" y="153"/>
                    <a:pt x="2373" y="152"/>
                    <a:pt x="2445" y="152"/>
                  </a:cubicBezTo>
                  <a:close/>
                  <a:moveTo>
                    <a:pt x="4191" y="2072"/>
                  </a:moveTo>
                  <a:lnTo>
                    <a:pt x="4191" y="2072"/>
                  </a:lnTo>
                  <a:cubicBezTo>
                    <a:pt x="4287" y="2524"/>
                    <a:pt x="4346" y="3012"/>
                    <a:pt x="4394" y="3417"/>
                  </a:cubicBezTo>
                  <a:cubicBezTo>
                    <a:pt x="4394" y="3417"/>
                    <a:pt x="4394" y="3429"/>
                    <a:pt x="4394" y="3429"/>
                  </a:cubicBezTo>
                  <a:cubicBezTo>
                    <a:pt x="4263" y="3286"/>
                    <a:pt x="4227" y="2703"/>
                    <a:pt x="4191" y="2072"/>
                  </a:cubicBezTo>
                  <a:close/>
                  <a:moveTo>
                    <a:pt x="6419" y="102"/>
                  </a:moveTo>
                  <a:cubicBezTo>
                    <a:pt x="6705" y="102"/>
                    <a:pt x="6973" y="126"/>
                    <a:pt x="7156" y="167"/>
                  </a:cubicBezTo>
                  <a:cubicBezTo>
                    <a:pt x="8013" y="381"/>
                    <a:pt x="7906" y="1262"/>
                    <a:pt x="7989" y="2024"/>
                  </a:cubicBezTo>
                  <a:cubicBezTo>
                    <a:pt x="7989" y="2060"/>
                    <a:pt x="8013" y="2072"/>
                    <a:pt x="8025" y="2084"/>
                  </a:cubicBezTo>
                  <a:cubicBezTo>
                    <a:pt x="7978" y="2774"/>
                    <a:pt x="7966" y="3453"/>
                    <a:pt x="8013" y="4167"/>
                  </a:cubicBezTo>
                  <a:cubicBezTo>
                    <a:pt x="8013" y="4173"/>
                    <a:pt x="8019" y="4176"/>
                    <a:pt x="8025" y="4176"/>
                  </a:cubicBezTo>
                  <a:cubicBezTo>
                    <a:pt x="8031" y="4176"/>
                    <a:pt x="8037" y="4173"/>
                    <a:pt x="8037" y="4167"/>
                  </a:cubicBezTo>
                  <a:cubicBezTo>
                    <a:pt x="8097" y="3179"/>
                    <a:pt x="8168" y="2179"/>
                    <a:pt x="8240" y="1191"/>
                  </a:cubicBezTo>
                  <a:cubicBezTo>
                    <a:pt x="8359" y="548"/>
                    <a:pt x="8609" y="179"/>
                    <a:pt x="9597" y="155"/>
                  </a:cubicBezTo>
                  <a:cubicBezTo>
                    <a:pt x="9630" y="155"/>
                    <a:pt x="9662" y="154"/>
                    <a:pt x="9693" y="154"/>
                  </a:cubicBezTo>
                  <a:cubicBezTo>
                    <a:pt x="10705" y="154"/>
                    <a:pt x="10718" y="351"/>
                    <a:pt x="10776" y="1310"/>
                  </a:cubicBezTo>
                  <a:cubicBezTo>
                    <a:pt x="10776" y="1340"/>
                    <a:pt x="10796" y="1354"/>
                    <a:pt x="10817" y="1354"/>
                  </a:cubicBezTo>
                  <a:cubicBezTo>
                    <a:pt x="10838" y="1354"/>
                    <a:pt x="10859" y="1340"/>
                    <a:pt x="10859" y="1310"/>
                  </a:cubicBezTo>
                  <a:cubicBezTo>
                    <a:pt x="10847" y="965"/>
                    <a:pt x="10871" y="619"/>
                    <a:pt x="10918" y="274"/>
                  </a:cubicBezTo>
                  <a:lnTo>
                    <a:pt x="10918" y="274"/>
                  </a:lnTo>
                  <a:cubicBezTo>
                    <a:pt x="11014" y="2358"/>
                    <a:pt x="11002" y="4441"/>
                    <a:pt x="10811" y="6525"/>
                  </a:cubicBezTo>
                  <a:cubicBezTo>
                    <a:pt x="10776" y="6894"/>
                    <a:pt x="10787" y="7620"/>
                    <a:pt x="10716" y="8180"/>
                  </a:cubicBezTo>
                  <a:cubicBezTo>
                    <a:pt x="10692" y="8192"/>
                    <a:pt x="10668" y="8215"/>
                    <a:pt x="10668" y="8239"/>
                  </a:cubicBezTo>
                  <a:cubicBezTo>
                    <a:pt x="10621" y="8406"/>
                    <a:pt x="10585" y="8573"/>
                    <a:pt x="10561" y="8751"/>
                  </a:cubicBezTo>
                  <a:cubicBezTo>
                    <a:pt x="10549" y="8763"/>
                    <a:pt x="10549" y="8775"/>
                    <a:pt x="10537" y="8787"/>
                  </a:cubicBezTo>
                  <a:cubicBezTo>
                    <a:pt x="10204" y="9287"/>
                    <a:pt x="9787" y="9489"/>
                    <a:pt x="9311" y="9573"/>
                  </a:cubicBezTo>
                  <a:cubicBezTo>
                    <a:pt x="9311" y="9406"/>
                    <a:pt x="9275" y="9227"/>
                    <a:pt x="9263" y="9061"/>
                  </a:cubicBezTo>
                  <a:cubicBezTo>
                    <a:pt x="9240" y="8739"/>
                    <a:pt x="9228" y="8418"/>
                    <a:pt x="9228" y="8108"/>
                  </a:cubicBezTo>
                  <a:cubicBezTo>
                    <a:pt x="9228" y="8096"/>
                    <a:pt x="9219" y="8090"/>
                    <a:pt x="9210" y="8090"/>
                  </a:cubicBezTo>
                  <a:cubicBezTo>
                    <a:pt x="9201" y="8090"/>
                    <a:pt x="9192" y="8096"/>
                    <a:pt x="9192" y="8108"/>
                  </a:cubicBezTo>
                  <a:cubicBezTo>
                    <a:pt x="9180" y="8430"/>
                    <a:pt x="9168" y="8739"/>
                    <a:pt x="9144" y="9061"/>
                  </a:cubicBezTo>
                  <a:cubicBezTo>
                    <a:pt x="9121" y="9239"/>
                    <a:pt x="9097" y="9430"/>
                    <a:pt x="9085" y="9608"/>
                  </a:cubicBezTo>
                  <a:cubicBezTo>
                    <a:pt x="8966" y="9620"/>
                    <a:pt x="8823" y="9632"/>
                    <a:pt x="8692" y="9644"/>
                  </a:cubicBezTo>
                  <a:cubicBezTo>
                    <a:pt x="8763" y="8763"/>
                    <a:pt x="8609" y="7823"/>
                    <a:pt x="8454" y="6965"/>
                  </a:cubicBezTo>
                  <a:cubicBezTo>
                    <a:pt x="8454" y="6953"/>
                    <a:pt x="8442" y="6947"/>
                    <a:pt x="8431" y="6947"/>
                  </a:cubicBezTo>
                  <a:cubicBezTo>
                    <a:pt x="8421" y="6947"/>
                    <a:pt x="8412" y="6953"/>
                    <a:pt x="8418" y="6965"/>
                  </a:cubicBezTo>
                  <a:cubicBezTo>
                    <a:pt x="8466" y="7858"/>
                    <a:pt x="8442" y="8763"/>
                    <a:pt x="8525" y="9644"/>
                  </a:cubicBezTo>
                  <a:cubicBezTo>
                    <a:pt x="8251" y="9668"/>
                    <a:pt x="7978" y="9680"/>
                    <a:pt x="7704" y="9692"/>
                  </a:cubicBezTo>
                  <a:cubicBezTo>
                    <a:pt x="7644" y="9001"/>
                    <a:pt x="7561" y="8311"/>
                    <a:pt x="7489" y="7620"/>
                  </a:cubicBezTo>
                  <a:cubicBezTo>
                    <a:pt x="7489" y="7614"/>
                    <a:pt x="7483" y="7611"/>
                    <a:pt x="7478" y="7611"/>
                  </a:cubicBezTo>
                  <a:cubicBezTo>
                    <a:pt x="7472" y="7611"/>
                    <a:pt x="7466" y="7614"/>
                    <a:pt x="7466" y="7620"/>
                  </a:cubicBezTo>
                  <a:cubicBezTo>
                    <a:pt x="7489" y="8311"/>
                    <a:pt x="7513" y="9001"/>
                    <a:pt x="7549" y="9692"/>
                  </a:cubicBezTo>
                  <a:cubicBezTo>
                    <a:pt x="7216" y="9716"/>
                    <a:pt x="6882" y="9728"/>
                    <a:pt x="6549" y="9739"/>
                  </a:cubicBezTo>
                  <a:cubicBezTo>
                    <a:pt x="6573" y="9287"/>
                    <a:pt x="6585" y="8835"/>
                    <a:pt x="6620" y="8394"/>
                  </a:cubicBezTo>
                  <a:cubicBezTo>
                    <a:pt x="6620" y="8382"/>
                    <a:pt x="6611" y="8376"/>
                    <a:pt x="6602" y="8376"/>
                  </a:cubicBezTo>
                  <a:cubicBezTo>
                    <a:pt x="6593" y="8376"/>
                    <a:pt x="6585" y="8382"/>
                    <a:pt x="6585" y="8394"/>
                  </a:cubicBezTo>
                  <a:cubicBezTo>
                    <a:pt x="6537" y="8846"/>
                    <a:pt x="6477" y="9287"/>
                    <a:pt x="6418" y="9739"/>
                  </a:cubicBezTo>
                  <a:cubicBezTo>
                    <a:pt x="6287" y="9751"/>
                    <a:pt x="6144" y="9751"/>
                    <a:pt x="6013" y="9763"/>
                  </a:cubicBezTo>
                  <a:cubicBezTo>
                    <a:pt x="6096" y="8644"/>
                    <a:pt x="6096" y="7537"/>
                    <a:pt x="6084" y="6418"/>
                  </a:cubicBezTo>
                  <a:cubicBezTo>
                    <a:pt x="6084" y="6412"/>
                    <a:pt x="6076" y="6409"/>
                    <a:pt x="6067" y="6409"/>
                  </a:cubicBezTo>
                  <a:cubicBezTo>
                    <a:pt x="6058" y="6409"/>
                    <a:pt x="6049" y="6412"/>
                    <a:pt x="6049" y="6418"/>
                  </a:cubicBezTo>
                  <a:cubicBezTo>
                    <a:pt x="5989" y="7537"/>
                    <a:pt x="5882" y="8656"/>
                    <a:pt x="5811" y="9763"/>
                  </a:cubicBezTo>
                  <a:cubicBezTo>
                    <a:pt x="5656" y="9763"/>
                    <a:pt x="5501" y="9775"/>
                    <a:pt x="5346" y="9775"/>
                  </a:cubicBezTo>
                  <a:cubicBezTo>
                    <a:pt x="5180" y="9787"/>
                    <a:pt x="5001" y="9799"/>
                    <a:pt x="4834" y="9799"/>
                  </a:cubicBezTo>
                  <a:cubicBezTo>
                    <a:pt x="4811" y="9370"/>
                    <a:pt x="4680" y="8906"/>
                    <a:pt x="4572" y="8501"/>
                  </a:cubicBezTo>
                  <a:cubicBezTo>
                    <a:pt x="4568" y="8492"/>
                    <a:pt x="4560" y="8488"/>
                    <a:pt x="4552" y="8488"/>
                  </a:cubicBezTo>
                  <a:cubicBezTo>
                    <a:pt x="4538" y="8488"/>
                    <a:pt x="4525" y="8498"/>
                    <a:pt x="4525" y="8513"/>
                  </a:cubicBezTo>
                  <a:cubicBezTo>
                    <a:pt x="4608" y="8942"/>
                    <a:pt x="4620" y="9382"/>
                    <a:pt x="4680" y="9811"/>
                  </a:cubicBezTo>
                  <a:cubicBezTo>
                    <a:pt x="4358" y="9835"/>
                    <a:pt x="4025" y="9859"/>
                    <a:pt x="3703" y="9870"/>
                  </a:cubicBezTo>
                  <a:cubicBezTo>
                    <a:pt x="3763" y="9204"/>
                    <a:pt x="3644" y="8501"/>
                    <a:pt x="3632" y="7846"/>
                  </a:cubicBezTo>
                  <a:cubicBezTo>
                    <a:pt x="3632" y="7834"/>
                    <a:pt x="3623" y="7829"/>
                    <a:pt x="3614" y="7829"/>
                  </a:cubicBezTo>
                  <a:cubicBezTo>
                    <a:pt x="3605" y="7829"/>
                    <a:pt x="3596" y="7834"/>
                    <a:pt x="3596" y="7846"/>
                  </a:cubicBezTo>
                  <a:cubicBezTo>
                    <a:pt x="3548" y="8501"/>
                    <a:pt x="3429" y="9216"/>
                    <a:pt x="3525" y="9882"/>
                  </a:cubicBezTo>
                  <a:cubicBezTo>
                    <a:pt x="3310" y="9894"/>
                    <a:pt x="3096" y="9894"/>
                    <a:pt x="2870" y="9894"/>
                  </a:cubicBezTo>
                  <a:cubicBezTo>
                    <a:pt x="2810" y="9418"/>
                    <a:pt x="2739" y="8954"/>
                    <a:pt x="2655" y="8489"/>
                  </a:cubicBezTo>
                  <a:cubicBezTo>
                    <a:pt x="2651" y="8484"/>
                    <a:pt x="2644" y="8481"/>
                    <a:pt x="2637" y="8481"/>
                  </a:cubicBezTo>
                  <a:cubicBezTo>
                    <a:pt x="2628" y="8481"/>
                    <a:pt x="2620" y="8487"/>
                    <a:pt x="2620" y="8501"/>
                  </a:cubicBezTo>
                  <a:cubicBezTo>
                    <a:pt x="2620" y="8954"/>
                    <a:pt x="2632" y="9418"/>
                    <a:pt x="2655" y="9882"/>
                  </a:cubicBezTo>
                  <a:cubicBezTo>
                    <a:pt x="2477" y="9870"/>
                    <a:pt x="2310" y="9859"/>
                    <a:pt x="2144" y="9835"/>
                  </a:cubicBezTo>
                  <a:cubicBezTo>
                    <a:pt x="1251" y="9728"/>
                    <a:pt x="977" y="9406"/>
                    <a:pt x="750" y="8561"/>
                  </a:cubicBezTo>
                  <a:cubicBezTo>
                    <a:pt x="643" y="8084"/>
                    <a:pt x="691" y="7501"/>
                    <a:pt x="655" y="7001"/>
                  </a:cubicBezTo>
                  <a:cubicBezTo>
                    <a:pt x="512" y="4786"/>
                    <a:pt x="393" y="2560"/>
                    <a:pt x="167" y="345"/>
                  </a:cubicBezTo>
                  <a:lnTo>
                    <a:pt x="167" y="345"/>
                  </a:lnTo>
                  <a:cubicBezTo>
                    <a:pt x="667" y="393"/>
                    <a:pt x="1179" y="405"/>
                    <a:pt x="1691" y="417"/>
                  </a:cubicBezTo>
                  <a:cubicBezTo>
                    <a:pt x="1709" y="417"/>
                    <a:pt x="1728" y="418"/>
                    <a:pt x="1748" y="418"/>
                  </a:cubicBezTo>
                  <a:cubicBezTo>
                    <a:pt x="2000" y="418"/>
                    <a:pt x="2368" y="376"/>
                    <a:pt x="2697" y="376"/>
                  </a:cubicBezTo>
                  <a:cubicBezTo>
                    <a:pt x="2912" y="376"/>
                    <a:pt x="3111" y="394"/>
                    <a:pt x="3251" y="453"/>
                  </a:cubicBezTo>
                  <a:cubicBezTo>
                    <a:pt x="3632" y="607"/>
                    <a:pt x="3882" y="1024"/>
                    <a:pt x="4037" y="1512"/>
                  </a:cubicBezTo>
                  <a:cubicBezTo>
                    <a:pt x="4060" y="1715"/>
                    <a:pt x="4072" y="1893"/>
                    <a:pt x="4072" y="1965"/>
                  </a:cubicBezTo>
                  <a:cubicBezTo>
                    <a:pt x="4168" y="2572"/>
                    <a:pt x="4251" y="3179"/>
                    <a:pt x="4334" y="3786"/>
                  </a:cubicBezTo>
                  <a:cubicBezTo>
                    <a:pt x="4168" y="4965"/>
                    <a:pt x="4322" y="6346"/>
                    <a:pt x="4525" y="7430"/>
                  </a:cubicBezTo>
                  <a:cubicBezTo>
                    <a:pt x="4525" y="7436"/>
                    <a:pt x="4531" y="7439"/>
                    <a:pt x="4537" y="7439"/>
                  </a:cubicBezTo>
                  <a:cubicBezTo>
                    <a:pt x="4543" y="7439"/>
                    <a:pt x="4549" y="7436"/>
                    <a:pt x="4549" y="7430"/>
                  </a:cubicBezTo>
                  <a:cubicBezTo>
                    <a:pt x="4572" y="6703"/>
                    <a:pt x="4549" y="5977"/>
                    <a:pt x="4572" y="5251"/>
                  </a:cubicBezTo>
                  <a:cubicBezTo>
                    <a:pt x="4596" y="4834"/>
                    <a:pt x="4632" y="4405"/>
                    <a:pt x="4656" y="3977"/>
                  </a:cubicBezTo>
                  <a:cubicBezTo>
                    <a:pt x="4656" y="3965"/>
                    <a:pt x="4656" y="3965"/>
                    <a:pt x="4656" y="3953"/>
                  </a:cubicBezTo>
                  <a:cubicBezTo>
                    <a:pt x="4691" y="3548"/>
                    <a:pt x="4727" y="3143"/>
                    <a:pt x="4763" y="2727"/>
                  </a:cubicBezTo>
                  <a:cubicBezTo>
                    <a:pt x="4775" y="2643"/>
                    <a:pt x="4787" y="2560"/>
                    <a:pt x="4799" y="2489"/>
                  </a:cubicBezTo>
                  <a:cubicBezTo>
                    <a:pt x="4834" y="2143"/>
                    <a:pt x="4870" y="1810"/>
                    <a:pt x="4870" y="1465"/>
                  </a:cubicBezTo>
                  <a:cubicBezTo>
                    <a:pt x="4882" y="1417"/>
                    <a:pt x="4882" y="1357"/>
                    <a:pt x="4870" y="1310"/>
                  </a:cubicBezTo>
                  <a:cubicBezTo>
                    <a:pt x="4894" y="1048"/>
                    <a:pt x="4918" y="774"/>
                    <a:pt x="4953" y="512"/>
                  </a:cubicBezTo>
                  <a:cubicBezTo>
                    <a:pt x="5001" y="441"/>
                    <a:pt x="5084" y="369"/>
                    <a:pt x="5203" y="310"/>
                  </a:cubicBezTo>
                  <a:cubicBezTo>
                    <a:pt x="5460" y="163"/>
                    <a:pt x="5961" y="102"/>
                    <a:pt x="6419" y="102"/>
                  </a:cubicBezTo>
                  <a:close/>
                  <a:moveTo>
                    <a:pt x="10466" y="9620"/>
                  </a:moveTo>
                  <a:lnTo>
                    <a:pt x="10466" y="9620"/>
                  </a:lnTo>
                  <a:cubicBezTo>
                    <a:pt x="10430" y="9954"/>
                    <a:pt x="10395" y="10287"/>
                    <a:pt x="10323" y="10609"/>
                  </a:cubicBezTo>
                  <a:cubicBezTo>
                    <a:pt x="9994" y="10579"/>
                    <a:pt x="9660" y="10568"/>
                    <a:pt x="9324" y="10568"/>
                  </a:cubicBezTo>
                  <a:cubicBezTo>
                    <a:pt x="8445" y="10568"/>
                    <a:pt x="7553" y="10646"/>
                    <a:pt x="6692" y="10680"/>
                  </a:cubicBezTo>
                  <a:cubicBezTo>
                    <a:pt x="6668" y="10692"/>
                    <a:pt x="6668" y="10716"/>
                    <a:pt x="6692" y="10716"/>
                  </a:cubicBezTo>
                  <a:cubicBezTo>
                    <a:pt x="7666" y="10785"/>
                    <a:pt x="8683" y="10897"/>
                    <a:pt x="9671" y="10897"/>
                  </a:cubicBezTo>
                  <a:cubicBezTo>
                    <a:pt x="9866" y="10897"/>
                    <a:pt x="10060" y="10892"/>
                    <a:pt x="10252" y="10882"/>
                  </a:cubicBezTo>
                  <a:lnTo>
                    <a:pt x="10252" y="10882"/>
                  </a:lnTo>
                  <a:cubicBezTo>
                    <a:pt x="10216" y="11013"/>
                    <a:pt x="10180" y="11132"/>
                    <a:pt x="10133" y="11252"/>
                  </a:cubicBezTo>
                  <a:cubicBezTo>
                    <a:pt x="9774" y="11210"/>
                    <a:pt x="9405" y="11193"/>
                    <a:pt x="9033" y="11193"/>
                  </a:cubicBezTo>
                  <a:cubicBezTo>
                    <a:pt x="8244" y="11193"/>
                    <a:pt x="7440" y="11266"/>
                    <a:pt x="6680" y="11323"/>
                  </a:cubicBezTo>
                  <a:cubicBezTo>
                    <a:pt x="6656" y="11323"/>
                    <a:pt x="6656" y="11359"/>
                    <a:pt x="6680" y="11359"/>
                  </a:cubicBezTo>
                  <a:cubicBezTo>
                    <a:pt x="7712" y="11405"/>
                    <a:pt x="8777" y="11550"/>
                    <a:pt x="9812" y="11550"/>
                  </a:cubicBezTo>
                  <a:cubicBezTo>
                    <a:pt x="9851" y="11550"/>
                    <a:pt x="9891" y="11550"/>
                    <a:pt x="9930" y="11549"/>
                  </a:cubicBezTo>
                  <a:lnTo>
                    <a:pt x="9930" y="11549"/>
                  </a:lnTo>
                  <a:cubicBezTo>
                    <a:pt x="9492" y="11944"/>
                    <a:pt x="8551" y="12020"/>
                    <a:pt x="7711" y="12020"/>
                  </a:cubicBezTo>
                  <a:cubicBezTo>
                    <a:pt x="7182" y="12020"/>
                    <a:pt x="6693" y="11990"/>
                    <a:pt x="6394" y="11990"/>
                  </a:cubicBezTo>
                  <a:cubicBezTo>
                    <a:pt x="6232" y="11992"/>
                    <a:pt x="6070" y="11993"/>
                    <a:pt x="5907" y="11993"/>
                  </a:cubicBezTo>
                  <a:cubicBezTo>
                    <a:pt x="5019" y="11993"/>
                    <a:pt x="4125" y="11963"/>
                    <a:pt x="3239" y="11883"/>
                  </a:cubicBezTo>
                  <a:cubicBezTo>
                    <a:pt x="2477" y="11823"/>
                    <a:pt x="1846" y="11859"/>
                    <a:pt x="1405" y="11311"/>
                  </a:cubicBezTo>
                  <a:lnTo>
                    <a:pt x="1405" y="11311"/>
                  </a:lnTo>
                  <a:cubicBezTo>
                    <a:pt x="1637" y="11374"/>
                    <a:pt x="1876" y="11396"/>
                    <a:pt x="2119" y="11396"/>
                  </a:cubicBezTo>
                  <a:cubicBezTo>
                    <a:pt x="2289" y="11396"/>
                    <a:pt x="2460" y="11385"/>
                    <a:pt x="2632" y="11371"/>
                  </a:cubicBezTo>
                  <a:cubicBezTo>
                    <a:pt x="3191" y="11323"/>
                    <a:pt x="3763" y="11275"/>
                    <a:pt x="4310" y="11168"/>
                  </a:cubicBezTo>
                  <a:cubicBezTo>
                    <a:pt x="4322" y="11168"/>
                    <a:pt x="4322" y="11144"/>
                    <a:pt x="4310" y="11144"/>
                  </a:cubicBezTo>
                  <a:cubicBezTo>
                    <a:pt x="4195" y="11140"/>
                    <a:pt x="4080" y="11139"/>
                    <a:pt x="3966" y="11139"/>
                  </a:cubicBezTo>
                  <a:cubicBezTo>
                    <a:pt x="3444" y="11139"/>
                    <a:pt x="2938" y="11173"/>
                    <a:pt x="2428" y="11173"/>
                  </a:cubicBezTo>
                  <a:cubicBezTo>
                    <a:pt x="2041" y="11173"/>
                    <a:pt x="1652" y="11153"/>
                    <a:pt x="1251" y="11085"/>
                  </a:cubicBezTo>
                  <a:cubicBezTo>
                    <a:pt x="1227" y="11049"/>
                    <a:pt x="1203" y="11013"/>
                    <a:pt x="1191" y="10966"/>
                  </a:cubicBezTo>
                  <a:cubicBezTo>
                    <a:pt x="1155" y="10894"/>
                    <a:pt x="1120" y="10811"/>
                    <a:pt x="1096" y="10728"/>
                  </a:cubicBezTo>
                  <a:lnTo>
                    <a:pt x="1096" y="10728"/>
                  </a:lnTo>
                  <a:cubicBezTo>
                    <a:pt x="1504" y="10754"/>
                    <a:pt x="1912" y="10762"/>
                    <a:pt x="2320" y="10762"/>
                  </a:cubicBezTo>
                  <a:cubicBezTo>
                    <a:pt x="2650" y="10762"/>
                    <a:pt x="2980" y="10757"/>
                    <a:pt x="3310" y="10751"/>
                  </a:cubicBezTo>
                  <a:cubicBezTo>
                    <a:pt x="3334" y="10751"/>
                    <a:pt x="3334" y="10716"/>
                    <a:pt x="3310" y="10716"/>
                  </a:cubicBezTo>
                  <a:cubicBezTo>
                    <a:pt x="2548" y="10621"/>
                    <a:pt x="1786" y="10537"/>
                    <a:pt x="1024" y="10501"/>
                  </a:cubicBezTo>
                  <a:cubicBezTo>
                    <a:pt x="1001" y="10394"/>
                    <a:pt x="977" y="10275"/>
                    <a:pt x="953" y="10156"/>
                  </a:cubicBezTo>
                  <a:lnTo>
                    <a:pt x="953" y="10156"/>
                  </a:lnTo>
                  <a:cubicBezTo>
                    <a:pt x="1001" y="10168"/>
                    <a:pt x="1036" y="10180"/>
                    <a:pt x="1084" y="10192"/>
                  </a:cubicBezTo>
                  <a:cubicBezTo>
                    <a:pt x="1317" y="10247"/>
                    <a:pt x="1578" y="10267"/>
                    <a:pt x="1849" y="10267"/>
                  </a:cubicBezTo>
                  <a:cubicBezTo>
                    <a:pt x="2161" y="10267"/>
                    <a:pt x="2487" y="10241"/>
                    <a:pt x="2798" y="10216"/>
                  </a:cubicBezTo>
                  <a:lnTo>
                    <a:pt x="2810" y="10216"/>
                  </a:lnTo>
                  <a:cubicBezTo>
                    <a:pt x="3048" y="10192"/>
                    <a:pt x="3275" y="10180"/>
                    <a:pt x="3489" y="10180"/>
                  </a:cubicBezTo>
                  <a:cubicBezTo>
                    <a:pt x="4263" y="10168"/>
                    <a:pt x="5037" y="10132"/>
                    <a:pt x="5811" y="10109"/>
                  </a:cubicBezTo>
                  <a:cubicBezTo>
                    <a:pt x="5828" y="10137"/>
                    <a:pt x="5858" y="10152"/>
                    <a:pt x="5889" y="10152"/>
                  </a:cubicBezTo>
                  <a:cubicBezTo>
                    <a:pt x="5924" y="10152"/>
                    <a:pt x="5959" y="10134"/>
                    <a:pt x="5977" y="10097"/>
                  </a:cubicBezTo>
                  <a:cubicBezTo>
                    <a:pt x="6489" y="10085"/>
                    <a:pt x="7037" y="10085"/>
                    <a:pt x="7585" y="10085"/>
                  </a:cubicBezTo>
                  <a:cubicBezTo>
                    <a:pt x="7597" y="10126"/>
                    <a:pt x="7635" y="10147"/>
                    <a:pt x="7672" y="10147"/>
                  </a:cubicBezTo>
                  <a:cubicBezTo>
                    <a:pt x="7710" y="10147"/>
                    <a:pt x="7745" y="10126"/>
                    <a:pt x="7751" y="10085"/>
                  </a:cubicBezTo>
                  <a:cubicBezTo>
                    <a:pt x="8513" y="10073"/>
                    <a:pt x="9275" y="10025"/>
                    <a:pt x="9954" y="9847"/>
                  </a:cubicBezTo>
                  <a:cubicBezTo>
                    <a:pt x="10180" y="9799"/>
                    <a:pt x="10335" y="9728"/>
                    <a:pt x="10466" y="9620"/>
                  </a:cubicBezTo>
                  <a:close/>
                  <a:moveTo>
                    <a:pt x="3560" y="12252"/>
                  </a:moveTo>
                  <a:lnTo>
                    <a:pt x="3560" y="12252"/>
                  </a:lnTo>
                  <a:cubicBezTo>
                    <a:pt x="4418" y="12299"/>
                    <a:pt x="5275" y="12335"/>
                    <a:pt x="6120" y="12347"/>
                  </a:cubicBezTo>
                  <a:lnTo>
                    <a:pt x="7454" y="12347"/>
                  </a:lnTo>
                  <a:cubicBezTo>
                    <a:pt x="7323" y="12383"/>
                    <a:pt x="7192" y="12442"/>
                    <a:pt x="7061" y="12502"/>
                  </a:cubicBezTo>
                  <a:cubicBezTo>
                    <a:pt x="6823" y="12597"/>
                    <a:pt x="6608" y="12716"/>
                    <a:pt x="6394" y="12871"/>
                  </a:cubicBezTo>
                  <a:cubicBezTo>
                    <a:pt x="6384" y="12880"/>
                    <a:pt x="6390" y="12898"/>
                    <a:pt x="6399" y="12898"/>
                  </a:cubicBezTo>
                  <a:cubicBezTo>
                    <a:pt x="6401" y="12898"/>
                    <a:pt x="6404" y="12897"/>
                    <a:pt x="6406" y="12895"/>
                  </a:cubicBezTo>
                  <a:cubicBezTo>
                    <a:pt x="6656" y="12835"/>
                    <a:pt x="6882" y="12752"/>
                    <a:pt x="7120" y="12668"/>
                  </a:cubicBezTo>
                  <a:lnTo>
                    <a:pt x="7120" y="12668"/>
                  </a:lnTo>
                  <a:cubicBezTo>
                    <a:pt x="6382" y="13502"/>
                    <a:pt x="6894" y="14776"/>
                    <a:pt x="7120" y="15931"/>
                  </a:cubicBezTo>
                  <a:cubicBezTo>
                    <a:pt x="7275" y="16752"/>
                    <a:pt x="7204" y="17562"/>
                    <a:pt x="7132" y="18383"/>
                  </a:cubicBezTo>
                  <a:cubicBezTo>
                    <a:pt x="7097" y="18812"/>
                    <a:pt x="7132" y="19360"/>
                    <a:pt x="6966" y="19753"/>
                  </a:cubicBezTo>
                  <a:cubicBezTo>
                    <a:pt x="6718" y="20321"/>
                    <a:pt x="6325" y="20541"/>
                    <a:pt x="5914" y="20541"/>
                  </a:cubicBezTo>
                  <a:cubicBezTo>
                    <a:pt x="5456" y="20541"/>
                    <a:pt x="4976" y="20266"/>
                    <a:pt x="4656" y="19895"/>
                  </a:cubicBezTo>
                  <a:cubicBezTo>
                    <a:pt x="3727" y="18788"/>
                    <a:pt x="4346" y="16514"/>
                    <a:pt x="4560" y="15145"/>
                  </a:cubicBezTo>
                  <a:cubicBezTo>
                    <a:pt x="4763" y="13907"/>
                    <a:pt x="4680" y="12704"/>
                    <a:pt x="3560" y="12252"/>
                  </a:cubicBezTo>
                  <a:close/>
                  <a:moveTo>
                    <a:pt x="10883" y="0"/>
                  </a:moveTo>
                  <a:cubicBezTo>
                    <a:pt x="10025" y="24"/>
                    <a:pt x="9168" y="48"/>
                    <a:pt x="8311" y="60"/>
                  </a:cubicBezTo>
                  <a:cubicBezTo>
                    <a:pt x="8275" y="60"/>
                    <a:pt x="8251" y="84"/>
                    <a:pt x="8251" y="119"/>
                  </a:cubicBezTo>
                  <a:cubicBezTo>
                    <a:pt x="8228" y="238"/>
                    <a:pt x="8073" y="1548"/>
                    <a:pt x="8061" y="1548"/>
                  </a:cubicBezTo>
                  <a:cubicBezTo>
                    <a:pt x="8061" y="1548"/>
                    <a:pt x="7930" y="214"/>
                    <a:pt x="7918" y="107"/>
                  </a:cubicBezTo>
                  <a:cubicBezTo>
                    <a:pt x="7906" y="72"/>
                    <a:pt x="7882" y="36"/>
                    <a:pt x="7847" y="36"/>
                  </a:cubicBezTo>
                  <a:cubicBezTo>
                    <a:pt x="7292" y="36"/>
                    <a:pt x="6732" y="11"/>
                    <a:pt x="6179" y="11"/>
                  </a:cubicBezTo>
                  <a:cubicBezTo>
                    <a:pt x="5972" y="11"/>
                    <a:pt x="5765" y="14"/>
                    <a:pt x="5561" y="24"/>
                  </a:cubicBezTo>
                  <a:cubicBezTo>
                    <a:pt x="5515" y="24"/>
                    <a:pt x="5401" y="16"/>
                    <a:pt x="5272" y="16"/>
                  </a:cubicBezTo>
                  <a:cubicBezTo>
                    <a:pt x="5096" y="16"/>
                    <a:pt x="4893" y="31"/>
                    <a:pt x="4811" y="107"/>
                  </a:cubicBezTo>
                  <a:cubicBezTo>
                    <a:pt x="4644" y="250"/>
                    <a:pt x="4656" y="857"/>
                    <a:pt x="4680" y="1512"/>
                  </a:cubicBezTo>
                  <a:cubicBezTo>
                    <a:pt x="4620" y="2000"/>
                    <a:pt x="4584" y="2500"/>
                    <a:pt x="4549" y="2989"/>
                  </a:cubicBezTo>
                  <a:cubicBezTo>
                    <a:pt x="4549" y="2989"/>
                    <a:pt x="4549" y="3001"/>
                    <a:pt x="4549" y="3012"/>
                  </a:cubicBezTo>
                  <a:cubicBezTo>
                    <a:pt x="4542" y="3010"/>
                    <a:pt x="4536" y="3009"/>
                    <a:pt x="4530" y="3009"/>
                  </a:cubicBezTo>
                  <a:cubicBezTo>
                    <a:pt x="4501" y="3009"/>
                    <a:pt x="4475" y="3031"/>
                    <a:pt x="4465" y="3060"/>
                  </a:cubicBezTo>
                  <a:cubicBezTo>
                    <a:pt x="4465" y="3060"/>
                    <a:pt x="4465" y="3072"/>
                    <a:pt x="4465" y="3072"/>
                  </a:cubicBezTo>
                  <a:cubicBezTo>
                    <a:pt x="4453" y="2977"/>
                    <a:pt x="4441" y="2893"/>
                    <a:pt x="4430" y="2822"/>
                  </a:cubicBezTo>
                  <a:cubicBezTo>
                    <a:pt x="4334" y="2310"/>
                    <a:pt x="4227" y="1786"/>
                    <a:pt x="4132" y="1274"/>
                  </a:cubicBezTo>
                  <a:cubicBezTo>
                    <a:pt x="4096" y="750"/>
                    <a:pt x="4025" y="298"/>
                    <a:pt x="3894" y="179"/>
                  </a:cubicBezTo>
                  <a:cubicBezTo>
                    <a:pt x="3790" y="87"/>
                    <a:pt x="3608" y="64"/>
                    <a:pt x="3421" y="64"/>
                  </a:cubicBezTo>
                  <a:cubicBezTo>
                    <a:pt x="3243" y="64"/>
                    <a:pt x="3060" y="84"/>
                    <a:pt x="2936" y="84"/>
                  </a:cubicBezTo>
                  <a:cubicBezTo>
                    <a:pt x="2921" y="84"/>
                    <a:pt x="2907" y="84"/>
                    <a:pt x="2894" y="84"/>
                  </a:cubicBezTo>
                  <a:cubicBezTo>
                    <a:pt x="2562" y="79"/>
                    <a:pt x="2231" y="76"/>
                    <a:pt x="1900" y="76"/>
                  </a:cubicBezTo>
                  <a:cubicBezTo>
                    <a:pt x="1326" y="76"/>
                    <a:pt x="753" y="85"/>
                    <a:pt x="179" y="107"/>
                  </a:cubicBezTo>
                  <a:cubicBezTo>
                    <a:pt x="143" y="107"/>
                    <a:pt x="131" y="131"/>
                    <a:pt x="119" y="155"/>
                  </a:cubicBezTo>
                  <a:cubicBezTo>
                    <a:pt x="119" y="155"/>
                    <a:pt x="108" y="155"/>
                    <a:pt x="108" y="167"/>
                  </a:cubicBezTo>
                  <a:cubicBezTo>
                    <a:pt x="93" y="160"/>
                    <a:pt x="78" y="156"/>
                    <a:pt x="63" y="156"/>
                  </a:cubicBezTo>
                  <a:cubicBezTo>
                    <a:pt x="29" y="156"/>
                    <a:pt x="0" y="177"/>
                    <a:pt x="0" y="226"/>
                  </a:cubicBezTo>
                  <a:cubicBezTo>
                    <a:pt x="48" y="3203"/>
                    <a:pt x="36" y="6394"/>
                    <a:pt x="453" y="9347"/>
                  </a:cubicBezTo>
                  <a:cubicBezTo>
                    <a:pt x="512" y="9763"/>
                    <a:pt x="512" y="9954"/>
                    <a:pt x="727" y="10073"/>
                  </a:cubicBezTo>
                  <a:cubicBezTo>
                    <a:pt x="703" y="10847"/>
                    <a:pt x="762" y="11740"/>
                    <a:pt x="1346" y="12085"/>
                  </a:cubicBezTo>
                  <a:cubicBezTo>
                    <a:pt x="1572" y="12224"/>
                    <a:pt x="1928" y="12250"/>
                    <a:pt x="2287" y="12250"/>
                  </a:cubicBezTo>
                  <a:cubicBezTo>
                    <a:pt x="2515" y="12250"/>
                    <a:pt x="2743" y="12240"/>
                    <a:pt x="2941" y="12240"/>
                  </a:cubicBezTo>
                  <a:cubicBezTo>
                    <a:pt x="5239" y="12728"/>
                    <a:pt x="3965" y="16717"/>
                    <a:pt x="3870" y="18407"/>
                  </a:cubicBezTo>
                  <a:cubicBezTo>
                    <a:pt x="3798" y="19693"/>
                    <a:pt x="3918" y="20717"/>
                    <a:pt x="5382" y="20991"/>
                  </a:cubicBezTo>
                  <a:cubicBezTo>
                    <a:pt x="5562" y="21024"/>
                    <a:pt x="5729" y="21040"/>
                    <a:pt x="5884" y="21040"/>
                  </a:cubicBezTo>
                  <a:cubicBezTo>
                    <a:pt x="6951" y="21040"/>
                    <a:pt x="7450" y="20282"/>
                    <a:pt x="7585" y="19169"/>
                  </a:cubicBezTo>
                  <a:cubicBezTo>
                    <a:pt x="7680" y="18348"/>
                    <a:pt x="7656" y="17502"/>
                    <a:pt x="7585" y="16681"/>
                  </a:cubicBezTo>
                  <a:cubicBezTo>
                    <a:pt x="7454" y="15312"/>
                    <a:pt x="6406" y="13478"/>
                    <a:pt x="7728" y="12478"/>
                  </a:cubicBezTo>
                  <a:cubicBezTo>
                    <a:pt x="7739" y="12478"/>
                    <a:pt x="7751" y="12478"/>
                    <a:pt x="7775" y="12466"/>
                  </a:cubicBezTo>
                  <a:cubicBezTo>
                    <a:pt x="7787" y="12454"/>
                    <a:pt x="7799" y="12442"/>
                    <a:pt x="7799" y="12430"/>
                  </a:cubicBezTo>
                  <a:cubicBezTo>
                    <a:pt x="7847" y="12395"/>
                    <a:pt x="7906" y="12359"/>
                    <a:pt x="7966" y="12335"/>
                  </a:cubicBezTo>
                  <a:cubicBezTo>
                    <a:pt x="8311" y="12323"/>
                    <a:pt x="8656" y="12311"/>
                    <a:pt x="9002" y="12287"/>
                  </a:cubicBezTo>
                  <a:cubicBezTo>
                    <a:pt x="9406" y="12264"/>
                    <a:pt x="9966" y="12311"/>
                    <a:pt x="10287" y="12014"/>
                  </a:cubicBezTo>
                  <a:cubicBezTo>
                    <a:pt x="10478" y="11835"/>
                    <a:pt x="10537" y="11585"/>
                    <a:pt x="10609" y="11347"/>
                  </a:cubicBezTo>
                  <a:cubicBezTo>
                    <a:pt x="10859" y="10537"/>
                    <a:pt x="10895" y="9430"/>
                    <a:pt x="10918" y="8537"/>
                  </a:cubicBezTo>
                  <a:cubicBezTo>
                    <a:pt x="11478" y="5834"/>
                    <a:pt x="11335" y="2786"/>
                    <a:pt x="11014" y="84"/>
                  </a:cubicBezTo>
                  <a:cubicBezTo>
                    <a:pt x="11005" y="57"/>
                    <a:pt x="10989" y="43"/>
                    <a:pt x="10967" y="43"/>
                  </a:cubicBezTo>
                  <a:cubicBezTo>
                    <a:pt x="10959" y="43"/>
                    <a:pt x="10951" y="45"/>
                    <a:pt x="10942" y="48"/>
                  </a:cubicBezTo>
                  <a:cubicBezTo>
                    <a:pt x="10942" y="24"/>
                    <a:pt x="10918" y="0"/>
                    <a:pt x="108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74"/>
            <p:cNvSpPr/>
            <p:nvPr/>
          </p:nvSpPr>
          <p:spPr>
            <a:xfrm>
              <a:off x="3015550" y="1945825"/>
              <a:ext cx="9250" cy="134500"/>
            </a:xfrm>
            <a:custGeom>
              <a:rect b="b" l="l" r="r" t="t"/>
              <a:pathLst>
                <a:path extrusionOk="0" h="5380" w="370">
                  <a:moveTo>
                    <a:pt x="18" y="1"/>
                  </a:moveTo>
                  <a:cubicBezTo>
                    <a:pt x="9" y="1"/>
                    <a:pt x="0" y="10"/>
                    <a:pt x="0" y="28"/>
                  </a:cubicBezTo>
                  <a:cubicBezTo>
                    <a:pt x="0" y="1778"/>
                    <a:pt x="24" y="3587"/>
                    <a:pt x="226" y="5326"/>
                  </a:cubicBezTo>
                  <a:cubicBezTo>
                    <a:pt x="232" y="5361"/>
                    <a:pt x="259" y="5379"/>
                    <a:pt x="284" y="5379"/>
                  </a:cubicBezTo>
                  <a:cubicBezTo>
                    <a:pt x="310" y="5379"/>
                    <a:pt x="334" y="5361"/>
                    <a:pt x="334" y="5326"/>
                  </a:cubicBezTo>
                  <a:cubicBezTo>
                    <a:pt x="369" y="3576"/>
                    <a:pt x="215" y="1766"/>
                    <a:pt x="36" y="28"/>
                  </a:cubicBezTo>
                  <a:cubicBezTo>
                    <a:pt x="36" y="10"/>
                    <a:pt x="27" y="1"/>
                    <a:pt x="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74"/>
            <p:cNvSpPr/>
            <p:nvPr/>
          </p:nvSpPr>
          <p:spPr>
            <a:xfrm>
              <a:off x="3071800" y="1976050"/>
              <a:ext cx="5525" cy="59450"/>
            </a:xfrm>
            <a:custGeom>
              <a:rect b="b" l="l" r="r" t="t"/>
              <a:pathLst>
                <a:path extrusionOk="0" h="2378" w="221">
                  <a:moveTo>
                    <a:pt x="12" y="0"/>
                  </a:moveTo>
                  <a:cubicBezTo>
                    <a:pt x="6" y="0"/>
                    <a:pt x="1" y="3"/>
                    <a:pt x="1" y="9"/>
                  </a:cubicBezTo>
                  <a:cubicBezTo>
                    <a:pt x="48" y="783"/>
                    <a:pt x="72" y="1569"/>
                    <a:pt x="131" y="2331"/>
                  </a:cubicBezTo>
                  <a:cubicBezTo>
                    <a:pt x="131" y="2362"/>
                    <a:pt x="158" y="2377"/>
                    <a:pt x="181" y="2377"/>
                  </a:cubicBezTo>
                  <a:cubicBezTo>
                    <a:pt x="202" y="2377"/>
                    <a:pt x="220" y="2365"/>
                    <a:pt x="215" y="2343"/>
                  </a:cubicBezTo>
                  <a:cubicBezTo>
                    <a:pt x="179" y="1557"/>
                    <a:pt x="96" y="783"/>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74"/>
            <p:cNvSpPr/>
            <p:nvPr/>
          </p:nvSpPr>
          <p:spPr>
            <a:xfrm>
              <a:off x="2887400" y="1955750"/>
              <a:ext cx="14750" cy="142275"/>
            </a:xfrm>
            <a:custGeom>
              <a:rect b="b" l="l" r="r" t="t"/>
              <a:pathLst>
                <a:path extrusionOk="0" h="5691" w="590">
                  <a:moveTo>
                    <a:pt x="25" y="1"/>
                  </a:moveTo>
                  <a:cubicBezTo>
                    <a:pt x="11" y="1"/>
                    <a:pt x="0" y="10"/>
                    <a:pt x="7" y="23"/>
                  </a:cubicBezTo>
                  <a:cubicBezTo>
                    <a:pt x="126" y="1881"/>
                    <a:pt x="126" y="3774"/>
                    <a:pt x="364" y="5619"/>
                  </a:cubicBezTo>
                  <a:cubicBezTo>
                    <a:pt x="370" y="5667"/>
                    <a:pt x="402" y="5691"/>
                    <a:pt x="435" y="5691"/>
                  </a:cubicBezTo>
                  <a:cubicBezTo>
                    <a:pt x="468" y="5691"/>
                    <a:pt x="501" y="5667"/>
                    <a:pt x="507" y="5619"/>
                  </a:cubicBezTo>
                  <a:cubicBezTo>
                    <a:pt x="590" y="3762"/>
                    <a:pt x="316" y="1857"/>
                    <a:pt x="54" y="23"/>
                  </a:cubicBezTo>
                  <a:cubicBezTo>
                    <a:pt x="49" y="7"/>
                    <a:pt x="36"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74"/>
            <p:cNvSpPr/>
            <p:nvPr/>
          </p:nvSpPr>
          <p:spPr>
            <a:xfrm>
              <a:off x="2885175" y="2121300"/>
              <a:ext cx="1200" cy="17275"/>
            </a:xfrm>
            <a:custGeom>
              <a:rect b="b" l="l" r="r" t="t"/>
              <a:pathLst>
                <a:path extrusionOk="0" h="691" w="48">
                  <a:moveTo>
                    <a:pt x="30" y="0"/>
                  </a:moveTo>
                  <a:cubicBezTo>
                    <a:pt x="21" y="0"/>
                    <a:pt x="12" y="3"/>
                    <a:pt x="12" y="9"/>
                  </a:cubicBezTo>
                  <a:cubicBezTo>
                    <a:pt x="0" y="236"/>
                    <a:pt x="0" y="450"/>
                    <a:pt x="0" y="664"/>
                  </a:cubicBezTo>
                  <a:cubicBezTo>
                    <a:pt x="0" y="682"/>
                    <a:pt x="12" y="691"/>
                    <a:pt x="24" y="691"/>
                  </a:cubicBezTo>
                  <a:cubicBezTo>
                    <a:pt x="36" y="691"/>
                    <a:pt x="48" y="682"/>
                    <a:pt x="48" y="664"/>
                  </a:cubicBezTo>
                  <a:cubicBezTo>
                    <a:pt x="48" y="450"/>
                    <a:pt x="48" y="236"/>
                    <a:pt x="48" y="9"/>
                  </a:cubicBezTo>
                  <a:cubicBezTo>
                    <a:pt x="48" y="3"/>
                    <a:pt x="39" y="0"/>
                    <a:pt x="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74"/>
            <p:cNvSpPr/>
            <p:nvPr/>
          </p:nvSpPr>
          <p:spPr>
            <a:xfrm>
              <a:off x="2954225" y="2232100"/>
              <a:ext cx="28600" cy="170550"/>
            </a:xfrm>
            <a:custGeom>
              <a:rect b="b" l="l" r="r" t="t"/>
              <a:pathLst>
                <a:path extrusionOk="0" h="6822" w="1144">
                  <a:moveTo>
                    <a:pt x="312" y="1"/>
                  </a:moveTo>
                  <a:cubicBezTo>
                    <a:pt x="296" y="1"/>
                    <a:pt x="279" y="19"/>
                    <a:pt x="286" y="42"/>
                  </a:cubicBezTo>
                  <a:cubicBezTo>
                    <a:pt x="1144" y="1971"/>
                    <a:pt x="203" y="3388"/>
                    <a:pt x="72" y="5293"/>
                  </a:cubicBezTo>
                  <a:cubicBezTo>
                    <a:pt x="24" y="5983"/>
                    <a:pt x="96" y="6543"/>
                    <a:pt x="763" y="6817"/>
                  </a:cubicBezTo>
                  <a:cubicBezTo>
                    <a:pt x="771" y="6820"/>
                    <a:pt x="779" y="6821"/>
                    <a:pt x="788" y="6821"/>
                  </a:cubicBezTo>
                  <a:cubicBezTo>
                    <a:pt x="847" y="6821"/>
                    <a:pt x="889" y="6750"/>
                    <a:pt x="858" y="6698"/>
                  </a:cubicBezTo>
                  <a:cubicBezTo>
                    <a:pt x="1" y="5388"/>
                    <a:pt x="822" y="4114"/>
                    <a:pt x="941" y="2757"/>
                  </a:cubicBezTo>
                  <a:cubicBezTo>
                    <a:pt x="1036" y="1769"/>
                    <a:pt x="798" y="864"/>
                    <a:pt x="334" y="18"/>
                  </a:cubicBezTo>
                  <a:cubicBezTo>
                    <a:pt x="330" y="6"/>
                    <a:pt x="321" y="1"/>
                    <a:pt x="3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74"/>
            <p:cNvSpPr/>
            <p:nvPr/>
          </p:nvSpPr>
          <p:spPr>
            <a:xfrm>
              <a:off x="2997100" y="2339375"/>
              <a:ext cx="7150" cy="34500"/>
            </a:xfrm>
            <a:custGeom>
              <a:rect b="b" l="l" r="r" t="t"/>
              <a:pathLst>
                <a:path extrusionOk="0" h="1380" w="286">
                  <a:moveTo>
                    <a:pt x="92" y="1"/>
                  </a:moveTo>
                  <a:cubicBezTo>
                    <a:pt x="78" y="1"/>
                    <a:pt x="60" y="11"/>
                    <a:pt x="60" y="26"/>
                  </a:cubicBezTo>
                  <a:cubicBezTo>
                    <a:pt x="107" y="454"/>
                    <a:pt x="0" y="871"/>
                    <a:pt x="0" y="1299"/>
                  </a:cubicBezTo>
                  <a:cubicBezTo>
                    <a:pt x="0" y="1352"/>
                    <a:pt x="40" y="1379"/>
                    <a:pt x="79" y="1379"/>
                  </a:cubicBezTo>
                  <a:cubicBezTo>
                    <a:pt x="112" y="1379"/>
                    <a:pt x="144" y="1361"/>
                    <a:pt x="155" y="1323"/>
                  </a:cubicBezTo>
                  <a:cubicBezTo>
                    <a:pt x="286" y="907"/>
                    <a:pt x="191" y="430"/>
                    <a:pt x="107" y="14"/>
                  </a:cubicBezTo>
                  <a:cubicBezTo>
                    <a:pt x="107" y="5"/>
                    <a:pt x="100"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74"/>
            <p:cNvSpPr/>
            <p:nvPr/>
          </p:nvSpPr>
          <p:spPr>
            <a:xfrm>
              <a:off x="2867600" y="1942400"/>
              <a:ext cx="10150" cy="121775"/>
            </a:xfrm>
            <a:custGeom>
              <a:rect b="b" l="l" r="r" t="t"/>
              <a:pathLst>
                <a:path extrusionOk="0" h="4871" w="406">
                  <a:moveTo>
                    <a:pt x="48" y="1"/>
                  </a:moveTo>
                  <a:cubicBezTo>
                    <a:pt x="42" y="1"/>
                    <a:pt x="37" y="4"/>
                    <a:pt x="37" y="10"/>
                  </a:cubicBezTo>
                  <a:cubicBezTo>
                    <a:pt x="1" y="1605"/>
                    <a:pt x="84" y="3224"/>
                    <a:pt x="263" y="4808"/>
                  </a:cubicBezTo>
                  <a:cubicBezTo>
                    <a:pt x="269" y="4850"/>
                    <a:pt x="304" y="4870"/>
                    <a:pt x="339" y="4870"/>
                  </a:cubicBezTo>
                  <a:cubicBezTo>
                    <a:pt x="373" y="4870"/>
                    <a:pt x="406" y="4850"/>
                    <a:pt x="406" y="4808"/>
                  </a:cubicBezTo>
                  <a:cubicBezTo>
                    <a:pt x="287" y="3212"/>
                    <a:pt x="179" y="1617"/>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74"/>
            <p:cNvSpPr/>
            <p:nvPr/>
          </p:nvSpPr>
          <p:spPr>
            <a:xfrm>
              <a:off x="2929225" y="1965400"/>
              <a:ext cx="3300" cy="34625"/>
            </a:xfrm>
            <a:custGeom>
              <a:rect b="b" l="l" r="r" t="t"/>
              <a:pathLst>
                <a:path extrusionOk="0" h="1385" w="132">
                  <a:moveTo>
                    <a:pt x="20" y="1"/>
                  </a:moveTo>
                  <a:cubicBezTo>
                    <a:pt x="9" y="1"/>
                    <a:pt x="0" y="7"/>
                    <a:pt x="0" y="18"/>
                  </a:cubicBezTo>
                  <a:cubicBezTo>
                    <a:pt x="36" y="459"/>
                    <a:pt x="36" y="899"/>
                    <a:pt x="12" y="1340"/>
                  </a:cubicBezTo>
                  <a:cubicBezTo>
                    <a:pt x="12" y="1370"/>
                    <a:pt x="36" y="1385"/>
                    <a:pt x="60" y="1385"/>
                  </a:cubicBezTo>
                  <a:cubicBezTo>
                    <a:pt x="84" y="1385"/>
                    <a:pt x="108" y="1370"/>
                    <a:pt x="108" y="1340"/>
                  </a:cubicBezTo>
                  <a:cubicBezTo>
                    <a:pt x="131" y="899"/>
                    <a:pt x="96" y="459"/>
                    <a:pt x="48" y="18"/>
                  </a:cubicBezTo>
                  <a:cubicBezTo>
                    <a:pt x="42" y="7"/>
                    <a:pt x="30" y="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74"/>
            <p:cNvSpPr/>
            <p:nvPr/>
          </p:nvSpPr>
          <p:spPr>
            <a:xfrm>
              <a:off x="2969100" y="1935700"/>
              <a:ext cx="15225" cy="118250"/>
            </a:xfrm>
            <a:custGeom>
              <a:rect b="b" l="l" r="r" t="t"/>
              <a:pathLst>
                <a:path extrusionOk="0" h="4730" w="609">
                  <a:moveTo>
                    <a:pt x="199" y="1"/>
                  </a:moveTo>
                  <a:cubicBezTo>
                    <a:pt x="185" y="1"/>
                    <a:pt x="173" y="10"/>
                    <a:pt x="179" y="28"/>
                  </a:cubicBezTo>
                  <a:cubicBezTo>
                    <a:pt x="203" y="1504"/>
                    <a:pt x="1" y="3219"/>
                    <a:pt x="322" y="4659"/>
                  </a:cubicBezTo>
                  <a:cubicBezTo>
                    <a:pt x="332" y="4709"/>
                    <a:pt x="368" y="4730"/>
                    <a:pt x="406" y="4730"/>
                  </a:cubicBezTo>
                  <a:cubicBezTo>
                    <a:pt x="459" y="4730"/>
                    <a:pt x="518" y="4691"/>
                    <a:pt x="525" y="4635"/>
                  </a:cubicBezTo>
                  <a:cubicBezTo>
                    <a:pt x="608" y="3885"/>
                    <a:pt x="453" y="3076"/>
                    <a:pt x="406" y="2326"/>
                  </a:cubicBezTo>
                  <a:cubicBezTo>
                    <a:pt x="346" y="1564"/>
                    <a:pt x="287" y="790"/>
                    <a:pt x="227" y="28"/>
                  </a:cubicBezTo>
                  <a:cubicBezTo>
                    <a:pt x="227" y="10"/>
                    <a:pt x="212" y="1"/>
                    <a:pt x="1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74"/>
            <p:cNvSpPr/>
            <p:nvPr/>
          </p:nvSpPr>
          <p:spPr>
            <a:xfrm>
              <a:off x="3092050" y="1951325"/>
              <a:ext cx="3575" cy="66700"/>
            </a:xfrm>
            <a:custGeom>
              <a:rect b="b" l="l" r="r" t="t"/>
              <a:pathLst>
                <a:path extrusionOk="0" h="2668" w="143">
                  <a:moveTo>
                    <a:pt x="48" y="1"/>
                  </a:moveTo>
                  <a:cubicBezTo>
                    <a:pt x="42" y="1"/>
                    <a:pt x="36" y="4"/>
                    <a:pt x="36" y="10"/>
                  </a:cubicBezTo>
                  <a:cubicBezTo>
                    <a:pt x="36" y="879"/>
                    <a:pt x="36" y="1748"/>
                    <a:pt x="0" y="2605"/>
                  </a:cubicBezTo>
                  <a:cubicBezTo>
                    <a:pt x="0" y="2647"/>
                    <a:pt x="30" y="2668"/>
                    <a:pt x="60" y="2668"/>
                  </a:cubicBezTo>
                  <a:cubicBezTo>
                    <a:pt x="89" y="2668"/>
                    <a:pt x="119" y="2647"/>
                    <a:pt x="119" y="2605"/>
                  </a:cubicBezTo>
                  <a:cubicBezTo>
                    <a:pt x="143" y="1736"/>
                    <a:pt x="131" y="879"/>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26" name="Google Shape;1326;p74"/>
          <p:cNvSpPr/>
          <p:nvPr/>
        </p:nvSpPr>
        <p:spPr>
          <a:xfrm rot="2441017">
            <a:off x="8933522" y="1471838"/>
            <a:ext cx="175233" cy="425832"/>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27" name="Google Shape;1327;p74"/>
          <p:cNvGrpSpPr/>
          <p:nvPr/>
        </p:nvGrpSpPr>
        <p:grpSpPr>
          <a:xfrm rot="-5400000">
            <a:off x="5844211" y="-252307"/>
            <a:ext cx="237012" cy="1057876"/>
            <a:chOff x="2388375" y="1891700"/>
            <a:chExt cx="131600" cy="587350"/>
          </a:xfrm>
        </p:grpSpPr>
        <p:sp>
          <p:nvSpPr>
            <p:cNvPr id="1328" name="Google Shape;1328;p74"/>
            <p:cNvSpPr/>
            <p:nvPr/>
          </p:nvSpPr>
          <p:spPr>
            <a:xfrm>
              <a:off x="2388375" y="1891700"/>
              <a:ext cx="131600" cy="587350"/>
            </a:xfrm>
            <a:custGeom>
              <a:rect b="b" l="l" r="r" t="t"/>
              <a:pathLst>
                <a:path extrusionOk="0" h="23494" w="5264">
                  <a:moveTo>
                    <a:pt x="2099" y="148"/>
                  </a:moveTo>
                  <a:cubicBezTo>
                    <a:pt x="2519" y="148"/>
                    <a:pt x="2939" y="168"/>
                    <a:pt x="3358" y="168"/>
                  </a:cubicBezTo>
                  <a:cubicBezTo>
                    <a:pt x="3275" y="799"/>
                    <a:pt x="3227" y="1419"/>
                    <a:pt x="3192" y="2050"/>
                  </a:cubicBezTo>
                  <a:lnTo>
                    <a:pt x="3084" y="2050"/>
                  </a:lnTo>
                  <a:cubicBezTo>
                    <a:pt x="3049" y="2050"/>
                    <a:pt x="3025" y="2062"/>
                    <a:pt x="3001" y="2062"/>
                  </a:cubicBezTo>
                  <a:cubicBezTo>
                    <a:pt x="2989" y="1681"/>
                    <a:pt x="2918" y="1300"/>
                    <a:pt x="2834" y="919"/>
                  </a:cubicBezTo>
                  <a:cubicBezTo>
                    <a:pt x="2834" y="915"/>
                    <a:pt x="2832" y="914"/>
                    <a:pt x="2830" y="914"/>
                  </a:cubicBezTo>
                  <a:cubicBezTo>
                    <a:pt x="2824" y="914"/>
                    <a:pt x="2814" y="922"/>
                    <a:pt x="2823" y="930"/>
                  </a:cubicBezTo>
                  <a:cubicBezTo>
                    <a:pt x="2858" y="1311"/>
                    <a:pt x="2858" y="1692"/>
                    <a:pt x="2870" y="2073"/>
                  </a:cubicBezTo>
                  <a:cubicBezTo>
                    <a:pt x="2811" y="2073"/>
                    <a:pt x="2751" y="2085"/>
                    <a:pt x="2692" y="2085"/>
                  </a:cubicBezTo>
                  <a:lnTo>
                    <a:pt x="2549" y="2085"/>
                  </a:lnTo>
                  <a:cubicBezTo>
                    <a:pt x="2561" y="1835"/>
                    <a:pt x="2537" y="1573"/>
                    <a:pt x="2525" y="1323"/>
                  </a:cubicBezTo>
                  <a:lnTo>
                    <a:pt x="2513" y="1323"/>
                  </a:lnTo>
                  <a:cubicBezTo>
                    <a:pt x="2477" y="1573"/>
                    <a:pt x="2442" y="1823"/>
                    <a:pt x="2430" y="2085"/>
                  </a:cubicBezTo>
                  <a:lnTo>
                    <a:pt x="2168" y="2085"/>
                  </a:lnTo>
                  <a:cubicBezTo>
                    <a:pt x="2180" y="1692"/>
                    <a:pt x="2156" y="1288"/>
                    <a:pt x="2120" y="895"/>
                  </a:cubicBezTo>
                  <a:cubicBezTo>
                    <a:pt x="2120" y="889"/>
                    <a:pt x="2114" y="886"/>
                    <a:pt x="2108" y="886"/>
                  </a:cubicBezTo>
                  <a:cubicBezTo>
                    <a:pt x="2102" y="886"/>
                    <a:pt x="2096" y="889"/>
                    <a:pt x="2096" y="895"/>
                  </a:cubicBezTo>
                  <a:cubicBezTo>
                    <a:pt x="2108" y="1300"/>
                    <a:pt x="2096" y="1692"/>
                    <a:pt x="2096" y="2097"/>
                  </a:cubicBezTo>
                  <a:cubicBezTo>
                    <a:pt x="2013" y="2097"/>
                    <a:pt x="1930" y="2097"/>
                    <a:pt x="1846" y="2109"/>
                  </a:cubicBezTo>
                  <a:cubicBezTo>
                    <a:pt x="1811" y="1454"/>
                    <a:pt x="1751" y="799"/>
                    <a:pt x="1668" y="157"/>
                  </a:cubicBezTo>
                  <a:lnTo>
                    <a:pt x="1680" y="157"/>
                  </a:lnTo>
                  <a:cubicBezTo>
                    <a:pt x="1819" y="151"/>
                    <a:pt x="1959" y="148"/>
                    <a:pt x="2099" y="148"/>
                  </a:cubicBezTo>
                  <a:close/>
                  <a:moveTo>
                    <a:pt x="3120" y="2359"/>
                  </a:moveTo>
                  <a:cubicBezTo>
                    <a:pt x="3132" y="2371"/>
                    <a:pt x="3156" y="2383"/>
                    <a:pt x="3180" y="2395"/>
                  </a:cubicBezTo>
                  <a:cubicBezTo>
                    <a:pt x="3120" y="4169"/>
                    <a:pt x="3180" y="5967"/>
                    <a:pt x="3180" y="7729"/>
                  </a:cubicBezTo>
                  <a:cubicBezTo>
                    <a:pt x="3192" y="9003"/>
                    <a:pt x="3168" y="10277"/>
                    <a:pt x="3204" y="11539"/>
                  </a:cubicBezTo>
                  <a:cubicBezTo>
                    <a:pt x="3227" y="12670"/>
                    <a:pt x="3168" y="13873"/>
                    <a:pt x="3382" y="14980"/>
                  </a:cubicBezTo>
                  <a:cubicBezTo>
                    <a:pt x="2965" y="14956"/>
                    <a:pt x="2549" y="14932"/>
                    <a:pt x="2120" y="14920"/>
                  </a:cubicBezTo>
                  <a:cubicBezTo>
                    <a:pt x="2025" y="14920"/>
                    <a:pt x="1918" y="14908"/>
                    <a:pt x="1799" y="14908"/>
                  </a:cubicBezTo>
                  <a:cubicBezTo>
                    <a:pt x="2001" y="13813"/>
                    <a:pt x="1930" y="12646"/>
                    <a:pt x="1941" y="11539"/>
                  </a:cubicBezTo>
                  <a:cubicBezTo>
                    <a:pt x="1953" y="10265"/>
                    <a:pt x="1930" y="8991"/>
                    <a:pt x="1918" y="7729"/>
                  </a:cubicBezTo>
                  <a:cubicBezTo>
                    <a:pt x="1894" y="5967"/>
                    <a:pt x="1953" y="4181"/>
                    <a:pt x="1858" y="2407"/>
                  </a:cubicBezTo>
                  <a:lnTo>
                    <a:pt x="1858" y="2407"/>
                  </a:lnTo>
                  <a:cubicBezTo>
                    <a:pt x="1953" y="2419"/>
                    <a:pt x="2037" y="2419"/>
                    <a:pt x="2120" y="2419"/>
                  </a:cubicBezTo>
                  <a:cubicBezTo>
                    <a:pt x="2217" y="2422"/>
                    <a:pt x="2314" y="2425"/>
                    <a:pt x="2412" y="2425"/>
                  </a:cubicBezTo>
                  <a:cubicBezTo>
                    <a:pt x="2652" y="2425"/>
                    <a:pt x="2892" y="2410"/>
                    <a:pt x="3120" y="2359"/>
                  </a:cubicBezTo>
                  <a:close/>
                  <a:moveTo>
                    <a:pt x="1317" y="15154"/>
                  </a:moveTo>
                  <a:cubicBezTo>
                    <a:pt x="1662" y="15154"/>
                    <a:pt x="2044" y="15206"/>
                    <a:pt x="2299" y="15206"/>
                  </a:cubicBezTo>
                  <a:lnTo>
                    <a:pt x="2370" y="15206"/>
                  </a:lnTo>
                  <a:cubicBezTo>
                    <a:pt x="2834" y="15242"/>
                    <a:pt x="3287" y="15254"/>
                    <a:pt x="3751" y="15277"/>
                  </a:cubicBezTo>
                  <a:cubicBezTo>
                    <a:pt x="3863" y="15277"/>
                    <a:pt x="3971" y="15272"/>
                    <a:pt x="4074" y="15272"/>
                  </a:cubicBezTo>
                  <a:cubicBezTo>
                    <a:pt x="4267" y="15272"/>
                    <a:pt x="4445" y="15292"/>
                    <a:pt x="4608" y="15408"/>
                  </a:cubicBezTo>
                  <a:cubicBezTo>
                    <a:pt x="4620" y="15420"/>
                    <a:pt x="4620" y="15420"/>
                    <a:pt x="4632" y="15432"/>
                  </a:cubicBezTo>
                  <a:cubicBezTo>
                    <a:pt x="4585" y="15430"/>
                    <a:pt x="4537" y="15429"/>
                    <a:pt x="4488" y="15429"/>
                  </a:cubicBezTo>
                  <a:cubicBezTo>
                    <a:pt x="4296" y="15429"/>
                    <a:pt x="4104" y="15444"/>
                    <a:pt x="3942" y="15444"/>
                  </a:cubicBezTo>
                  <a:cubicBezTo>
                    <a:pt x="3744" y="15444"/>
                    <a:pt x="3543" y="15436"/>
                    <a:pt x="3340" y="15436"/>
                  </a:cubicBezTo>
                  <a:cubicBezTo>
                    <a:pt x="3188" y="15436"/>
                    <a:pt x="3035" y="15441"/>
                    <a:pt x="2882" y="15456"/>
                  </a:cubicBezTo>
                  <a:cubicBezTo>
                    <a:pt x="3180" y="15539"/>
                    <a:pt x="3489" y="15551"/>
                    <a:pt x="3799" y="15575"/>
                  </a:cubicBezTo>
                  <a:cubicBezTo>
                    <a:pt x="3942" y="15587"/>
                    <a:pt x="4097" y="15599"/>
                    <a:pt x="4239" y="15611"/>
                  </a:cubicBezTo>
                  <a:cubicBezTo>
                    <a:pt x="4335" y="15623"/>
                    <a:pt x="4656" y="15611"/>
                    <a:pt x="4787" y="15658"/>
                  </a:cubicBezTo>
                  <a:cubicBezTo>
                    <a:pt x="4811" y="15730"/>
                    <a:pt x="4775" y="15789"/>
                    <a:pt x="4716" y="15861"/>
                  </a:cubicBezTo>
                  <a:cubicBezTo>
                    <a:pt x="4620" y="15849"/>
                    <a:pt x="4522" y="15846"/>
                    <a:pt x="4424" y="15846"/>
                  </a:cubicBezTo>
                  <a:cubicBezTo>
                    <a:pt x="4326" y="15846"/>
                    <a:pt x="4227" y="15849"/>
                    <a:pt x="4132" y="15849"/>
                  </a:cubicBezTo>
                  <a:cubicBezTo>
                    <a:pt x="3882" y="15837"/>
                    <a:pt x="3644" y="15837"/>
                    <a:pt x="3394" y="15825"/>
                  </a:cubicBezTo>
                  <a:cubicBezTo>
                    <a:pt x="3370" y="15825"/>
                    <a:pt x="3370" y="15861"/>
                    <a:pt x="3394" y="15861"/>
                  </a:cubicBezTo>
                  <a:cubicBezTo>
                    <a:pt x="3620" y="15885"/>
                    <a:pt x="3846" y="15897"/>
                    <a:pt x="4073" y="15920"/>
                  </a:cubicBezTo>
                  <a:cubicBezTo>
                    <a:pt x="4227" y="15944"/>
                    <a:pt x="4382" y="15968"/>
                    <a:pt x="4537" y="15980"/>
                  </a:cubicBezTo>
                  <a:cubicBezTo>
                    <a:pt x="4501" y="16004"/>
                    <a:pt x="4454" y="16016"/>
                    <a:pt x="4394" y="16039"/>
                  </a:cubicBezTo>
                  <a:cubicBezTo>
                    <a:pt x="4273" y="16076"/>
                    <a:pt x="4111" y="16089"/>
                    <a:pt x="3933" y="16089"/>
                  </a:cubicBezTo>
                  <a:cubicBezTo>
                    <a:pt x="3532" y="16089"/>
                    <a:pt x="3048" y="16024"/>
                    <a:pt x="2751" y="16016"/>
                  </a:cubicBezTo>
                  <a:cubicBezTo>
                    <a:pt x="2215" y="16004"/>
                    <a:pt x="1656" y="16028"/>
                    <a:pt x="1108" y="15980"/>
                  </a:cubicBezTo>
                  <a:cubicBezTo>
                    <a:pt x="929" y="15956"/>
                    <a:pt x="739" y="15908"/>
                    <a:pt x="596" y="15813"/>
                  </a:cubicBezTo>
                  <a:lnTo>
                    <a:pt x="596" y="15813"/>
                  </a:lnTo>
                  <a:cubicBezTo>
                    <a:pt x="863" y="15829"/>
                    <a:pt x="1137" y="15840"/>
                    <a:pt x="1411" y="15840"/>
                  </a:cubicBezTo>
                  <a:cubicBezTo>
                    <a:pt x="1748" y="15840"/>
                    <a:pt x="2084" y="15823"/>
                    <a:pt x="2406" y="15778"/>
                  </a:cubicBezTo>
                  <a:cubicBezTo>
                    <a:pt x="2418" y="15778"/>
                    <a:pt x="2418" y="15766"/>
                    <a:pt x="2406" y="15766"/>
                  </a:cubicBezTo>
                  <a:cubicBezTo>
                    <a:pt x="1763" y="15694"/>
                    <a:pt x="1096" y="15682"/>
                    <a:pt x="441" y="15647"/>
                  </a:cubicBezTo>
                  <a:cubicBezTo>
                    <a:pt x="441" y="15623"/>
                    <a:pt x="441" y="15611"/>
                    <a:pt x="441" y="15599"/>
                  </a:cubicBezTo>
                  <a:cubicBezTo>
                    <a:pt x="493" y="15603"/>
                    <a:pt x="544" y="15604"/>
                    <a:pt x="596" y="15604"/>
                  </a:cubicBezTo>
                  <a:cubicBezTo>
                    <a:pt x="699" y="15604"/>
                    <a:pt x="802" y="15599"/>
                    <a:pt x="906" y="15599"/>
                  </a:cubicBezTo>
                  <a:cubicBezTo>
                    <a:pt x="1144" y="15587"/>
                    <a:pt x="1382" y="15587"/>
                    <a:pt x="1620" y="15563"/>
                  </a:cubicBezTo>
                  <a:cubicBezTo>
                    <a:pt x="1644" y="15563"/>
                    <a:pt x="1644" y="15539"/>
                    <a:pt x="1632" y="15539"/>
                  </a:cubicBezTo>
                  <a:cubicBezTo>
                    <a:pt x="1406" y="15516"/>
                    <a:pt x="1179" y="15504"/>
                    <a:pt x="953" y="15480"/>
                  </a:cubicBezTo>
                  <a:cubicBezTo>
                    <a:pt x="798" y="15480"/>
                    <a:pt x="644" y="15456"/>
                    <a:pt x="477" y="15456"/>
                  </a:cubicBezTo>
                  <a:cubicBezTo>
                    <a:pt x="525" y="15397"/>
                    <a:pt x="584" y="15337"/>
                    <a:pt x="679" y="15277"/>
                  </a:cubicBezTo>
                  <a:cubicBezTo>
                    <a:pt x="830" y="15182"/>
                    <a:pt x="1064" y="15154"/>
                    <a:pt x="1317" y="15154"/>
                  </a:cubicBezTo>
                  <a:close/>
                  <a:moveTo>
                    <a:pt x="1120" y="16242"/>
                  </a:moveTo>
                  <a:cubicBezTo>
                    <a:pt x="1727" y="16254"/>
                    <a:pt x="2334" y="16266"/>
                    <a:pt x="2942" y="16278"/>
                  </a:cubicBezTo>
                  <a:cubicBezTo>
                    <a:pt x="3299" y="16278"/>
                    <a:pt x="3704" y="16313"/>
                    <a:pt x="4097" y="16325"/>
                  </a:cubicBezTo>
                  <a:cubicBezTo>
                    <a:pt x="3751" y="17051"/>
                    <a:pt x="3727" y="17921"/>
                    <a:pt x="3882" y="18695"/>
                  </a:cubicBezTo>
                  <a:cubicBezTo>
                    <a:pt x="4013" y="19421"/>
                    <a:pt x="4418" y="20076"/>
                    <a:pt x="4597" y="20790"/>
                  </a:cubicBezTo>
                  <a:cubicBezTo>
                    <a:pt x="4906" y="21969"/>
                    <a:pt x="4311" y="23171"/>
                    <a:pt x="2656" y="23183"/>
                  </a:cubicBezTo>
                  <a:cubicBezTo>
                    <a:pt x="2638" y="23183"/>
                    <a:pt x="2620" y="23184"/>
                    <a:pt x="2602" y="23184"/>
                  </a:cubicBezTo>
                  <a:cubicBezTo>
                    <a:pt x="45" y="23184"/>
                    <a:pt x="670" y="20638"/>
                    <a:pt x="977" y="19290"/>
                  </a:cubicBezTo>
                  <a:cubicBezTo>
                    <a:pt x="1191" y="18278"/>
                    <a:pt x="1596" y="17218"/>
                    <a:pt x="1120" y="16242"/>
                  </a:cubicBezTo>
                  <a:close/>
                  <a:moveTo>
                    <a:pt x="2663" y="0"/>
                  </a:moveTo>
                  <a:cubicBezTo>
                    <a:pt x="2330" y="0"/>
                    <a:pt x="1997" y="27"/>
                    <a:pt x="1680" y="61"/>
                  </a:cubicBezTo>
                  <a:cubicBezTo>
                    <a:pt x="1656" y="61"/>
                    <a:pt x="1656" y="73"/>
                    <a:pt x="1644" y="73"/>
                  </a:cubicBezTo>
                  <a:cubicBezTo>
                    <a:pt x="1632" y="73"/>
                    <a:pt x="1620" y="73"/>
                    <a:pt x="1608" y="85"/>
                  </a:cubicBezTo>
                  <a:cubicBezTo>
                    <a:pt x="1287" y="2597"/>
                    <a:pt x="1430" y="5205"/>
                    <a:pt x="1430" y="7729"/>
                  </a:cubicBezTo>
                  <a:cubicBezTo>
                    <a:pt x="1430" y="8991"/>
                    <a:pt x="1418" y="10265"/>
                    <a:pt x="1441" y="11539"/>
                  </a:cubicBezTo>
                  <a:cubicBezTo>
                    <a:pt x="1477" y="12634"/>
                    <a:pt x="1418" y="13801"/>
                    <a:pt x="1620" y="14896"/>
                  </a:cubicBezTo>
                  <a:cubicBezTo>
                    <a:pt x="1402" y="14878"/>
                    <a:pt x="1169" y="14859"/>
                    <a:pt x="956" y="14859"/>
                  </a:cubicBezTo>
                  <a:cubicBezTo>
                    <a:pt x="761" y="14859"/>
                    <a:pt x="584" y="14875"/>
                    <a:pt x="453" y="14920"/>
                  </a:cubicBezTo>
                  <a:cubicBezTo>
                    <a:pt x="1" y="15087"/>
                    <a:pt x="203" y="15742"/>
                    <a:pt x="227" y="16087"/>
                  </a:cubicBezTo>
                  <a:cubicBezTo>
                    <a:pt x="227" y="16159"/>
                    <a:pt x="287" y="16218"/>
                    <a:pt x="382" y="16218"/>
                  </a:cubicBezTo>
                  <a:cubicBezTo>
                    <a:pt x="572" y="16230"/>
                    <a:pt x="775" y="16230"/>
                    <a:pt x="965" y="16230"/>
                  </a:cubicBezTo>
                  <a:cubicBezTo>
                    <a:pt x="1358" y="18064"/>
                    <a:pt x="108" y="19814"/>
                    <a:pt x="310" y="21635"/>
                  </a:cubicBezTo>
                  <a:cubicBezTo>
                    <a:pt x="438" y="22707"/>
                    <a:pt x="1262" y="23494"/>
                    <a:pt x="2569" y="23494"/>
                  </a:cubicBezTo>
                  <a:cubicBezTo>
                    <a:pt x="2598" y="23494"/>
                    <a:pt x="2627" y="23494"/>
                    <a:pt x="2656" y="23493"/>
                  </a:cubicBezTo>
                  <a:cubicBezTo>
                    <a:pt x="3954" y="23445"/>
                    <a:pt x="4954" y="22612"/>
                    <a:pt x="4942" y="21540"/>
                  </a:cubicBezTo>
                  <a:cubicBezTo>
                    <a:pt x="4942" y="20671"/>
                    <a:pt x="4489" y="19873"/>
                    <a:pt x="4287" y="19040"/>
                  </a:cubicBezTo>
                  <a:cubicBezTo>
                    <a:pt x="4085" y="18171"/>
                    <a:pt x="4108" y="17171"/>
                    <a:pt x="4430" y="16313"/>
                  </a:cubicBezTo>
                  <a:cubicBezTo>
                    <a:pt x="4608" y="16313"/>
                    <a:pt x="4787" y="16289"/>
                    <a:pt x="4954" y="16254"/>
                  </a:cubicBezTo>
                  <a:cubicBezTo>
                    <a:pt x="5001" y="16242"/>
                    <a:pt x="5049" y="16206"/>
                    <a:pt x="5061" y="16159"/>
                  </a:cubicBezTo>
                  <a:cubicBezTo>
                    <a:pt x="5156" y="15825"/>
                    <a:pt x="5263" y="15206"/>
                    <a:pt x="4823" y="15051"/>
                  </a:cubicBezTo>
                  <a:cubicBezTo>
                    <a:pt x="4659" y="14990"/>
                    <a:pt x="4409" y="14971"/>
                    <a:pt x="4140" y="14971"/>
                  </a:cubicBezTo>
                  <a:cubicBezTo>
                    <a:pt x="3940" y="14971"/>
                    <a:pt x="3730" y="14982"/>
                    <a:pt x="3537" y="14992"/>
                  </a:cubicBezTo>
                  <a:cubicBezTo>
                    <a:pt x="3751" y="13873"/>
                    <a:pt x="3680" y="12670"/>
                    <a:pt x="3692" y="11551"/>
                  </a:cubicBezTo>
                  <a:cubicBezTo>
                    <a:pt x="3704" y="10277"/>
                    <a:pt x="3680" y="9003"/>
                    <a:pt x="3668" y="7729"/>
                  </a:cubicBezTo>
                  <a:cubicBezTo>
                    <a:pt x="3644" y="5217"/>
                    <a:pt x="3763" y="2645"/>
                    <a:pt x="3418" y="145"/>
                  </a:cubicBezTo>
                  <a:cubicBezTo>
                    <a:pt x="3442" y="109"/>
                    <a:pt x="3430" y="61"/>
                    <a:pt x="3382" y="49"/>
                  </a:cubicBezTo>
                  <a:cubicBezTo>
                    <a:pt x="3147" y="14"/>
                    <a:pt x="2905" y="0"/>
                    <a:pt x="26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74"/>
            <p:cNvSpPr/>
            <p:nvPr/>
          </p:nvSpPr>
          <p:spPr>
            <a:xfrm>
              <a:off x="2410100" y="2305025"/>
              <a:ext cx="30400" cy="148475"/>
            </a:xfrm>
            <a:custGeom>
              <a:rect b="b" l="l" r="r" t="t"/>
              <a:pathLst>
                <a:path extrusionOk="0" h="5939" w="1216">
                  <a:moveTo>
                    <a:pt x="878" y="1"/>
                  </a:moveTo>
                  <a:cubicBezTo>
                    <a:pt x="854" y="1"/>
                    <a:pt x="827" y="19"/>
                    <a:pt x="834" y="42"/>
                  </a:cubicBezTo>
                  <a:cubicBezTo>
                    <a:pt x="1215" y="1400"/>
                    <a:pt x="561" y="2662"/>
                    <a:pt x="322" y="3995"/>
                  </a:cubicBezTo>
                  <a:cubicBezTo>
                    <a:pt x="191" y="4709"/>
                    <a:pt x="168" y="5400"/>
                    <a:pt x="822" y="5924"/>
                  </a:cubicBezTo>
                  <a:cubicBezTo>
                    <a:pt x="833" y="5934"/>
                    <a:pt x="846" y="5938"/>
                    <a:pt x="858" y="5938"/>
                  </a:cubicBezTo>
                  <a:cubicBezTo>
                    <a:pt x="890" y="5938"/>
                    <a:pt x="919" y="5910"/>
                    <a:pt x="894" y="5876"/>
                  </a:cubicBezTo>
                  <a:cubicBezTo>
                    <a:pt x="1" y="4900"/>
                    <a:pt x="680" y="3459"/>
                    <a:pt x="930" y="2376"/>
                  </a:cubicBezTo>
                  <a:cubicBezTo>
                    <a:pt x="1120" y="1590"/>
                    <a:pt x="1156" y="804"/>
                    <a:pt x="906" y="18"/>
                  </a:cubicBezTo>
                  <a:cubicBezTo>
                    <a:pt x="902" y="6"/>
                    <a:pt x="890" y="1"/>
                    <a:pt x="8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74"/>
            <p:cNvSpPr/>
            <p:nvPr/>
          </p:nvSpPr>
          <p:spPr>
            <a:xfrm>
              <a:off x="2470225" y="2310750"/>
              <a:ext cx="10400" cy="48700"/>
            </a:xfrm>
            <a:custGeom>
              <a:rect b="b" l="l" r="r" t="t"/>
              <a:pathLst>
                <a:path extrusionOk="0" h="1948" w="416">
                  <a:moveTo>
                    <a:pt x="395" y="0"/>
                  </a:moveTo>
                  <a:cubicBezTo>
                    <a:pt x="391" y="0"/>
                    <a:pt x="387" y="1"/>
                    <a:pt x="382" y="4"/>
                  </a:cubicBezTo>
                  <a:cubicBezTo>
                    <a:pt x="132" y="111"/>
                    <a:pt x="108" y="563"/>
                    <a:pt x="72" y="778"/>
                  </a:cubicBezTo>
                  <a:cubicBezTo>
                    <a:pt x="13" y="1147"/>
                    <a:pt x="1" y="1540"/>
                    <a:pt x="108" y="1909"/>
                  </a:cubicBezTo>
                  <a:cubicBezTo>
                    <a:pt x="119" y="1936"/>
                    <a:pt x="146" y="1948"/>
                    <a:pt x="174" y="1948"/>
                  </a:cubicBezTo>
                  <a:cubicBezTo>
                    <a:pt x="207" y="1948"/>
                    <a:pt x="239" y="1930"/>
                    <a:pt x="239" y="1897"/>
                  </a:cubicBezTo>
                  <a:cubicBezTo>
                    <a:pt x="215" y="1599"/>
                    <a:pt x="168" y="1302"/>
                    <a:pt x="180" y="1004"/>
                  </a:cubicBezTo>
                  <a:cubicBezTo>
                    <a:pt x="191" y="754"/>
                    <a:pt x="203" y="230"/>
                    <a:pt x="406" y="16"/>
                  </a:cubicBezTo>
                  <a:cubicBezTo>
                    <a:pt x="415" y="16"/>
                    <a:pt x="410" y="0"/>
                    <a:pt x="3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74"/>
            <p:cNvSpPr/>
            <p:nvPr/>
          </p:nvSpPr>
          <p:spPr>
            <a:xfrm>
              <a:off x="2482450" y="2371050"/>
              <a:ext cx="8050" cy="17800"/>
            </a:xfrm>
            <a:custGeom>
              <a:rect b="b" l="l" r="r" t="t"/>
              <a:pathLst>
                <a:path extrusionOk="0" h="712" w="322">
                  <a:moveTo>
                    <a:pt x="23" y="1"/>
                  </a:moveTo>
                  <a:cubicBezTo>
                    <a:pt x="12" y="1"/>
                    <a:pt x="0" y="7"/>
                    <a:pt x="0" y="21"/>
                  </a:cubicBezTo>
                  <a:cubicBezTo>
                    <a:pt x="12" y="140"/>
                    <a:pt x="24" y="259"/>
                    <a:pt x="60" y="390"/>
                  </a:cubicBezTo>
                  <a:cubicBezTo>
                    <a:pt x="95" y="485"/>
                    <a:pt x="131" y="628"/>
                    <a:pt x="238" y="699"/>
                  </a:cubicBezTo>
                  <a:cubicBezTo>
                    <a:pt x="246" y="707"/>
                    <a:pt x="258" y="711"/>
                    <a:pt x="270" y="711"/>
                  </a:cubicBezTo>
                  <a:cubicBezTo>
                    <a:pt x="295" y="711"/>
                    <a:pt x="322" y="695"/>
                    <a:pt x="322" y="664"/>
                  </a:cubicBezTo>
                  <a:cubicBezTo>
                    <a:pt x="310" y="556"/>
                    <a:pt x="214" y="461"/>
                    <a:pt x="167" y="366"/>
                  </a:cubicBezTo>
                  <a:cubicBezTo>
                    <a:pt x="119" y="247"/>
                    <a:pt x="72" y="128"/>
                    <a:pt x="36" y="9"/>
                  </a:cubicBezTo>
                  <a:cubicBezTo>
                    <a:pt x="36" y="4"/>
                    <a:pt x="30" y="1"/>
                    <a:pt x="2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74"/>
            <p:cNvSpPr/>
            <p:nvPr/>
          </p:nvSpPr>
          <p:spPr>
            <a:xfrm>
              <a:off x="2491175" y="2410125"/>
              <a:ext cx="7950" cy="30050"/>
            </a:xfrm>
            <a:custGeom>
              <a:rect b="b" l="l" r="r" t="t"/>
              <a:pathLst>
                <a:path extrusionOk="0" h="1202" w="318">
                  <a:moveTo>
                    <a:pt x="122" y="0"/>
                  </a:moveTo>
                  <a:cubicBezTo>
                    <a:pt x="115" y="0"/>
                    <a:pt x="104" y="9"/>
                    <a:pt x="104" y="17"/>
                  </a:cubicBezTo>
                  <a:cubicBezTo>
                    <a:pt x="211" y="422"/>
                    <a:pt x="104" y="767"/>
                    <a:pt x="8" y="1160"/>
                  </a:cubicBezTo>
                  <a:cubicBezTo>
                    <a:pt x="1" y="1184"/>
                    <a:pt x="23" y="1202"/>
                    <a:pt x="46" y="1202"/>
                  </a:cubicBezTo>
                  <a:cubicBezTo>
                    <a:pt x="59" y="1202"/>
                    <a:pt x="71" y="1197"/>
                    <a:pt x="80" y="1184"/>
                  </a:cubicBezTo>
                  <a:cubicBezTo>
                    <a:pt x="318" y="827"/>
                    <a:pt x="270" y="374"/>
                    <a:pt x="127" y="5"/>
                  </a:cubicBezTo>
                  <a:cubicBezTo>
                    <a:pt x="127" y="2"/>
                    <a:pt x="125" y="0"/>
                    <a:pt x="1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3" name="Google Shape;1333;p74"/>
          <p:cNvSpPr/>
          <p:nvPr/>
        </p:nvSpPr>
        <p:spPr>
          <a:xfrm flipH="1" rot="-5400000">
            <a:off x="8826346" y="3983052"/>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34" name="Google Shape;1334;p74"/>
          <p:cNvGrpSpPr/>
          <p:nvPr/>
        </p:nvGrpSpPr>
        <p:grpSpPr>
          <a:xfrm rot="5400000">
            <a:off x="-1300724" y="2440800"/>
            <a:ext cx="2863347" cy="261900"/>
            <a:chOff x="5455000" y="4162752"/>
            <a:chExt cx="2863347" cy="261900"/>
          </a:xfrm>
        </p:grpSpPr>
        <p:sp>
          <p:nvSpPr>
            <p:cNvPr id="1335" name="Google Shape;1335;p74"/>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74"/>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74"/>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74"/>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74"/>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74"/>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74"/>
            <p:cNvSpPr/>
            <p:nvPr/>
          </p:nvSpPr>
          <p:spPr>
            <a:xfrm>
              <a:off x="706896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74"/>
            <p:cNvSpPr/>
            <p:nvPr/>
          </p:nvSpPr>
          <p:spPr>
            <a:xfrm>
              <a:off x="733796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74"/>
            <p:cNvSpPr/>
            <p:nvPr/>
          </p:nvSpPr>
          <p:spPr>
            <a:xfrm>
              <a:off x="760695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74"/>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74"/>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46" name="Google Shape;1346;p74"/>
          <p:cNvSpPr/>
          <p:nvPr>
            <p:ph idx="2" type="pic"/>
          </p:nvPr>
        </p:nvSpPr>
        <p:spPr>
          <a:xfrm>
            <a:off x="4288500" y="1209200"/>
            <a:ext cx="3869400" cy="2738400"/>
          </a:xfrm>
          <a:prstGeom prst="snip1Rect">
            <a:avLst>
              <a:gd fmla="val 16630" name="adj"/>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_1">
    <p:spTree>
      <p:nvGrpSpPr>
        <p:cNvPr id="1347" name="Shape 1347"/>
        <p:cNvGrpSpPr/>
        <p:nvPr/>
      </p:nvGrpSpPr>
      <p:grpSpPr>
        <a:xfrm>
          <a:off x="0" y="0"/>
          <a:ext cx="0" cy="0"/>
          <a:chOff x="0" y="0"/>
          <a:chExt cx="0" cy="0"/>
        </a:xfrm>
      </p:grpSpPr>
      <p:sp>
        <p:nvSpPr>
          <p:cNvPr id="1348" name="Google Shape;1348;p75"/>
          <p:cNvSpPr txBox="1"/>
          <p:nvPr>
            <p:ph type="title"/>
          </p:nvPr>
        </p:nvSpPr>
        <p:spPr>
          <a:xfrm>
            <a:off x="3501876" y="1428000"/>
            <a:ext cx="3917700" cy="1662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49" name="Google Shape;1349;p75"/>
          <p:cNvSpPr txBox="1"/>
          <p:nvPr>
            <p:ph idx="2" type="title"/>
          </p:nvPr>
        </p:nvSpPr>
        <p:spPr>
          <a:xfrm>
            <a:off x="1826574" y="1861388"/>
            <a:ext cx="1248300" cy="91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solidFill>
                  <a:schemeClr val="l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350" name="Google Shape;1350;p75"/>
          <p:cNvSpPr txBox="1"/>
          <p:nvPr>
            <p:ph idx="1" type="subTitle"/>
          </p:nvPr>
        </p:nvSpPr>
        <p:spPr>
          <a:xfrm>
            <a:off x="3501549" y="3285550"/>
            <a:ext cx="3135600" cy="738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8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1351" name="Google Shape;1351;p75"/>
          <p:cNvGrpSpPr/>
          <p:nvPr/>
        </p:nvGrpSpPr>
        <p:grpSpPr>
          <a:xfrm>
            <a:off x="-173006" y="137683"/>
            <a:ext cx="940798" cy="683660"/>
            <a:chOff x="1423975" y="1253625"/>
            <a:chExt cx="521825" cy="379200"/>
          </a:xfrm>
        </p:grpSpPr>
        <p:sp>
          <p:nvSpPr>
            <p:cNvPr id="1352" name="Google Shape;1352;p75"/>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75"/>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75"/>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75"/>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75"/>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75"/>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75"/>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75"/>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0" name="Google Shape;1360;p75"/>
          <p:cNvGrpSpPr/>
          <p:nvPr/>
        </p:nvGrpSpPr>
        <p:grpSpPr>
          <a:xfrm>
            <a:off x="-231607" y="2054857"/>
            <a:ext cx="753419" cy="1865092"/>
            <a:chOff x="4039175" y="1421525"/>
            <a:chExt cx="453375" cy="1122400"/>
          </a:xfrm>
        </p:grpSpPr>
        <p:sp>
          <p:nvSpPr>
            <p:cNvPr id="1361" name="Google Shape;1361;p75"/>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75"/>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75"/>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75"/>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75"/>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75"/>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7" name="Google Shape;1367;p75"/>
          <p:cNvGrpSpPr/>
          <p:nvPr/>
        </p:nvGrpSpPr>
        <p:grpSpPr>
          <a:xfrm>
            <a:off x="949939" y="-447780"/>
            <a:ext cx="1486085" cy="987166"/>
            <a:chOff x="645600" y="1820875"/>
            <a:chExt cx="999250" cy="663775"/>
          </a:xfrm>
        </p:grpSpPr>
        <p:sp>
          <p:nvSpPr>
            <p:cNvPr id="1368" name="Google Shape;1368;p75"/>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75"/>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75"/>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75"/>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75"/>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75"/>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75"/>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75"/>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75"/>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75"/>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75"/>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75"/>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0" name="Google Shape;1380;p75"/>
          <p:cNvGrpSpPr/>
          <p:nvPr/>
        </p:nvGrpSpPr>
        <p:grpSpPr>
          <a:xfrm>
            <a:off x="7498539" y="4500120"/>
            <a:ext cx="1486085" cy="987166"/>
            <a:chOff x="645600" y="1820875"/>
            <a:chExt cx="999250" cy="663775"/>
          </a:xfrm>
        </p:grpSpPr>
        <p:sp>
          <p:nvSpPr>
            <p:cNvPr id="1381" name="Google Shape;1381;p75"/>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75"/>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75"/>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75"/>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75"/>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75"/>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75"/>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75"/>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75"/>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75"/>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75"/>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75"/>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3" name="Google Shape;1393;p75"/>
          <p:cNvSpPr/>
          <p:nvPr/>
        </p:nvSpPr>
        <p:spPr>
          <a:xfrm rot="2274425">
            <a:off x="8844906" y="4243212"/>
            <a:ext cx="88450" cy="316956"/>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75"/>
          <p:cNvSpPr/>
          <p:nvPr/>
        </p:nvSpPr>
        <p:spPr>
          <a:xfrm rot="-2179555">
            <a:off x="8583135" y="4043933"/>
            <a:ext cx="88453" cy="316965"/>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95" name="Google Shape;1395;p75"/>
          <p:cNvGrpSpPr/>
          <p:nvPr/>
        </p:nvGrpSpPr>
        <p:grpSpPr>
          <a:xfrm>
            <a:off x="8281169" y="3173083"/>
            <a:ext cx="940798" cy="683660"/>
            <a:chOff x="1423975" y="1253625"/>
            <a:chExt cx="521825" cy="379200"/>
          </a:xfrm>
        </p:grpSpPr>
        <p:sp>
          <p:nvSpPr>
            <p:cNvPr id="1396" name="Google Shape;1396;p75"/>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75"/>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75"/>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75"/>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75"/>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75"/>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75"/>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75"/>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4" name="Google Shape;1404;p75"/>
          <p:cNvSpPr/>
          <p:nvPr/>
        </p:nvSpPr>
        <p:spPr>
          <a:xfrm>
            <a:off x="7160869" y="4553902"/>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05" name="Google Shape;1405;p75"/>
          <p:cNvGrpSpPr/>
          <p:nvPr/>
        </p:nvGrpSpPr>
        <p:grpSpPr>
          <a:xfrm rot="-5400000">
            <a:off x="8986568" y="618782"/>
            <a:ext cx="753419" cy="1865092"/>
            <a:chOff x="4039175" y="1421525"/>
            <a:chExt cx="453375" cy="1122400"/>
          </a:xfrm>
        </p:grpSpPr>
        <p:sp>
          <p:nvSpPr>
            <p:cNvPr id="1406" name="Google Shape;1406;p75"/>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75"/>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75"/>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75"/>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75"/>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75"/>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2" name="Google Shape;1412;p75"/>
          <p:cNvGrpSpPr/>
          <p:nvPr/>
        </p:nvGrpSpPr>
        <p:grpSpPr>
          <a:xfrm>
            <a:off x="-157448" y="4463895"/>
            <a:ext cx="1486085" cy="987166"/>
            <a:chOff x="645600" y="1820875"/>
            <a:chExt cx="999250" cy="663775"/>
          </a:xfrm>
        </p:grpSpPr>
        <p:sp>
          <p:nvSpPr>
            <p:cNvPr id="1413" name="Google Shape;1413;p75"/>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75"/>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75"/>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75"/>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75"/>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75"/>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75"/>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75"/>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75"/>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75"/>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75"/>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75"/>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5" name="Google Shape;1425;p75"/>
          <p:cNvGrpSpPr/>
          <p:nvPr/>
        </p:nvGrpSpPr>
        <p:grpSpPr>
          <a:xfrm>
            <a:off x="1464219" y="4604133"/>
            <a:ext cx="940798" cy="683660"/>
            <a:chOff x="1423975" y="1253625"/>
            <a:chExt cx="521825" cy="379200"/>
          </a:xfrm>
        </p:grpSpPr>
        <p:sp>
          <p:nvSpPr>
            <p:cNvPr id="1426" name="Google Shape;1426;p75"/>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75"/>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75"/>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75"/>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75"/>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75"/>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75"/>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75"/>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34" name="Google Shape;1434;p75"/>
          <p:cNvSpPr/>
          <p:nvPr/>
        </p:nvSpPr>
        <p:spPr>
          <a:xfrm rot="5400000">
            <a:off x="97907" y="4059252"/>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35" name="Google Shape;1435;p75"/>
          <p:cNvGrpSpPr/>
          <p:nvPr/>
        </p:nvGrpSpPr>
        <p:grpSpPr>
          <a:xfrm rot="5400000">
            <a:off x="6450924" y="-320124"/>
            <a:ext cx="728691" cy="927827"/>
            <a:chOff x="597975" y="2768650"/>
            <a:chExt cx="489975" cy="623875"/>
          </a:xfrm>
        </p:grpSpPr>
        <p:sp>
          <p:nvSpPr>
            <p:cNvPr id="1436" name="Google Shape;1436;p75"/>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75"/>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75"/>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75"/>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75"/>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75"/>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75"/>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75"/>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75"/>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75"/>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75"/>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75"/>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75"/>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75"/>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75"/>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75"/>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75"/>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75"/>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75"/>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5" name="Google Shape;1455;p75"/>
          <p:cNvGrpSpPr/>
          <p:nvPr/>
        </p:nvGrpSpPr>
        <p:grpSpPr>
          <a:xfrm>
            <a:off x="7498544" y="-95867"/>
            <a:ext cx="940798" cy="683660"/>
            <a:chOff x="1423975" y="1253625"/>
            <a:chExt cx="521825" cy="379200"/>
          </a:xfrm>
        </p:grpSpPr>
        <p:sp>
          <p:nvSpPr>
            <p:cNvPr id="1456" name="Google Shape;1456;p75"/>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75"/>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75"/>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75"/>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75"/>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75"/>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75"/>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75"/>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4" name="Google Shape;1464;p75"/>
          <p:cNvGrpSpPr/>
          <p:nvPr/>
        </p:nvGrpSpPr>
        <p:grpSpPr>
          <a:xfrm>
            <a:off x="8755950" y="270976"/>
            <a:ext cx="266398" cy="237138"/>
            <a:chOff x="2532150" y="2831425"/>
            <a:chExt cx="152725" cy="135950"/>
          </a:xfrm>
        </p:grpSpPr>
        <p:sp>
          <p:nvSpPr>
            <p:cNvPr id="1465" name="Google Shape;1465;p75"/>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75"/>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75"/>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75"/>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75"/>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75"/>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75"/>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2" name="Google Shape;1472;p75"/>
          <p:cNvGrpSpPr/>
          <p:nvPr/>
        </p:nvGrpSpPr>
        <p:grpSpPr>
          <a:xfrm>
            <a:off x="5728150" y="211351"/>
            <a:ext cx="266398" cy="237138"/>
            <a:chOff x="2532150" y="2831425"/>
            <a:chExt cx="152725" cy="135950"/>
          </a:xfrm>
        </p:grpSpPr>
        <p:sp>
          <p:nvSpPr>
            <p:cNvPr id="1473" name="Google Shape;1473;p75"/>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75"/>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75"/>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75"/>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75"/>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75"/>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75"/>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0" name="Google Shape;1480;p75"/>
          <p:cNvGrpSpPr/>
          <p:nvPr/>
        </p:nvGrpSpPr>
        <p:grpSpPr>
          <a:xfrm>
            <a:off x="6452576" y="4671850"/>
            <a:ext cx="378900" cy="378900"/>
            <a:chOff x="724425" y="724425"/>
            <a:chExt cx="378900" cy="378900"/>
          </a:xfrm>
        </p:grpSpPr>
        <p:sp>
          <p:nvSpPr>
            <p:cNvPr id="1481" name="Google Shape;1481;p75"/>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75"/>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75"/>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4" name="Google Shape;1484;p75"/>
          <p:cNvGrpSpPr/>
          <p:nvPr/>
        </p:nvGrpSpPr>
        <p:grpSpPr>
          <a:xfrm>
            <a:off x="2721726" y="-95875"/>
            <a:ext cx="378900" cy="378900"/>
            <a:chOff x="724425" y="724425"/>
            <a:chExt cx="378900" cy="378900"/>
          </a:xfrm>
        </p:grpSpPr>
        <p:sp>
          <p:nvSpPr>
            <p:cNvPr id="1485" name="Google Shape;1485;p75"/>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75"/>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75"/>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8" name="Google Shape;1488;p75"/>
          <p:cNvGrpSpPr/>
          <p:nvPr/>
        </p:nvGrpSpPr>
        <p:grpSpPr>
          <a:xfrm>
            <a:off x="221261" y="1000189"/>
            <a:ext cx="728691" cy="927827"/>
            <a:chOff x="597975" y="2768650"/>
            <a:chExt cx="489975" cy="623875"/>
          </a:xfrm>
        </p:grpSpPr>
        <p:sp>
          <p:nvSpPr>
            <p:cNvPr id="1489" name="Google Shape;1489;p75"/>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75"/>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75"/>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75"/>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75"/>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75"/>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75"/>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75"/>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75"/>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75"/>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75"/>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75"/>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75"/>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75"/>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75"/>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75"/>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75"/>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75"/>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75"/>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08" name="Shape 1508"/>
        <p:cNvGrpSpPr/>
        <p:nvPr/>
      </p:nvGrpSpPr>
      <p:grpSpPr>
        <a:xfrm>
          <a:off x="0" y="0"/>
          <a:ext cx="0" cy="0"/>
          <a:chOff x="0" y="0"/>
          <a:chExt cx="0" cy="0"/>
        </a:xfrm>
      </p:grpSpPr>
      <p:sp>
        <p:nvSpPr>
          <p:cNvPr id="1509" name="Google Shape;1509;p76"/>
          <p:cNvSpPr txBox="1"/>
          <p:nvPr>
            <p:ph hasCustomPrompt="1" type="title"/>
          </p:nvPr>
        </p:nvSpPr>
        <p:spPr>
          <a:xfrm>
            <a:off x="1912062" y="1151225"/>
            <a:ext cx="5319900" cy="19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0"/>
              <a:buNone/>
              <a:defRPr sz="12000">
                <a:solidFill>
                  <a:schemeClr val="lt2"/>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510" name="Google Shape;1510;p76"/>
          <p:cNvSpPr txBox="1"/>
          <p:nvPr>
            <p:ph idx="1" type="subTitle"/>
          </p:nvPr>
        </p:nvSpPr>
        <p:spPr>
          <a:xfrm>
            <a:off x="1912038" y="3689900"/>
            <a:ext cx="5319900" cy="461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1511" name="Google Shape;1511;p76"/>
          <p:cNvGrpSpPr/>
          <p:nvPr/>
        </p:nvGrpSpPr>
        <p:grpSpPr>
          <a:xfrm>
            <a:off x="-69919" y="2"/>
            <a:ext cx="9283838" cy="261900"/>
            <a:chOff x="0" y="2"/>
            <a:chExt cx="9283838" cy="261900"/>
          </a:xfrm>
        </p:grpSpPr>
        <p:sp>
          <p:nvSpPr>
            <p:cNvPr id="1512" name="Google Shape;1512;p76"/>
            <p:cNvSpPr/>
            <p:nvPr/>
          </p:nvSpPr>
          <p:spPr>
            <a:xfrm>
              <a:off x="0"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76"/>
            <p:cNvSpPr/>
            <p:nvPr/>
          </p:nvSpPr>
          <p:spPr>
            <a:xfrm>
              <a:off x="267954"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76"/>
            <p:cNvSpPr/>
            <p:nvPr/>
          </p:nvSpPr>
          <p:spPr>
            <a:xfrm>
              <a:off x="535908"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76"/>
            <p:cNvSpPr/>
            <p:nvPr/>
          </p:nvSpPr>
          <p:spPr>
            <a:xfrm>
              <a:off x="803862"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76"/>
            <p:cNvSpPr/>
            <p:nvPr/>
          </p:nvSpPr>
          <p:spPr>
            <a:xfrm>
              <a:off x="1071816"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76"/>
            <p:cNvSpPr/>
            <p:nvPr/>
          </p:nvSpPr>
          <p:spPr>
            <a:xfrm>
              <a:off x="1339770"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76"/>
            <p:cNvSpPr/>
            <p:nvPr/>
          </p:nvSpPr>
          <p:spPr>
            <a:xfrm>
              <a:off x="1607724"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76"/>
            <p:cNvSpPr/>
            <p:nvPr/>
          </p:nvSpPr>
          <p:spPr>
            <a:xfrm>
              <a:off x="1875678"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76"/>
            <p:cNvSpPr/>
            <p:nvPr/>
          </p:nvSpPr>
          <p:spPr>
            <a:xfrm>
              <a:off x="2143632"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76"/>
            <p:cNvSpPr/>
            <p:nvPr/>
          </p:nvSpPr>
          <p:spPr>
            <a:xfrm>
              <a:off x="2411586"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76"/>
            <p:cNvSpPr/>
            <p:nvPr/>
          </p:nvSpPr>
          <p:spPr>
            <a:xfrm>
              <a:off x="2679541"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76"/>
            <p:cNvSpPr/>
            <p:nvPr/>
          </p:nvSpPr>
          <p:spPr>
            <a:xfrm>
              <a:off x="2947495"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76"/>
            <p:cNvSpPr/>
            <p:nvPr/>
          </p:nvSpPr>
          <p:spPr>
            <a:xfrm>
              <a:off x="3215449"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76"/>
            <p:cNvSpPr/>
            <p:nvPr/>
          </p:nvSpPr>
          <p:spPr>
            <a:xfrm>
              <a:off x="3483403"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76"/>
            <p:cNvSpPr/>
            <p:nvPr/>
          </p:nvSpPr>
          <p:spPr>
            <a:xfrm>
              <a:off x="3751357"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76"/>
            <p:cNvSpPr/>
            <p:nvPr/>
          </p:nvSpPr>
          <p:spPr>
            <a:xfrm>
              <a:off x="4019311"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76"/>
            <p:cNvSpPr/>
            <p:nvPr/>
          </p:nvSpPr>
          <p:spPr>
            <a:xfrm>
              <a:off x="4287265"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76"/>
            <p:cNvSpPr/>
            <p:nvPr/>
          </p:nvSpPr>
          <p:spPr>
            <a:xfrm>
              <a:off x="4555219"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76"/>
            <p:cNvSpPr/>
            <p:nvPr/>
          </p:nvSpPr>
          <p:spPr>
            <a:xfrm>
              <a:off x="4823173"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76"/>
            <p:cNvSpPr/>
            <p:nvPr/>
          </p:nvSpPr>
          <p:spPr>
            <a:xfrm>
              <a:off x="5091127"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76"/>
            <p:cNvSpPr/>
            <p:nvPr/>
          </p:nvSpPr>
          <p:spPr>
            <a:xfrm>
              <a:off x="5359081"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76"/>
            <p:cNvSpPr/>
            <p:nvPr/>
          </p:nvSpPr>
          <p:spPr>
            <a:xfrm>
              <a:off x="5627035"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76"/>
            <p:cNvSpPr/>
            <p:nvPr/>
          </p:nvSpPr>
          <p:spPr>
            <a:xfrm>
              <a:off x="5894989"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76"/>
            <p:cNvSpPr/>
            <p:nvPr/>
          </p:nvSpPr>
          <p:spPr>
            <a:xfrm>
              <a:off x="6162943"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76"/>
            <p:cNvSpPr/>
            <p:nvPr/>
          </p:nvSpPr>
          <p:spPr>
            <a:xfrm>
              <a:off x="6430897"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76"/>
            <p:cNvSpPr/>
            <p:nvPr/>
          </p:nvSpPr>
          <p:spPr>
            <a:xfrm>
              <a:off x="6698851"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76"/>
            <p:cNvSpPr/>
            <p:nvPr/>
          </p:nvSpPr>
          <p:spPr>
            <a:xfrm>
              <a:off x="6966805"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76"/>
            <p:cNvSpPr/>
            <p:nvPr/>
          </p:nvSpPr>
          <p:spPr>
            <a:xfrm>
              <a:off x="7234759"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76"/>
            <p:cNvSpPr/>
            <p:nvPr/>
          </p:nvSpPr>
          <p:spPr>
            <a:xfrm>
              <a:off x="7502713"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76"/>
            <p:cNvSpPr/>
            <p:nvPr/>
          </p:nvSpPr>
          <p:spPr>
            <a:xfrm>
              <a:off x="7770667"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76"/>
            <p:cNvSpPr/>
            <p:nvPr/>
          </p:nvSpPr>
          <p:spPr>
            <a:xfrm>
              <a:off x="8038622"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76"/>
            <p:cNvSpPr/>
            <p:nvPr/>
          </p:nvSpPr>
          <p:spPr>
            <a:xfrm>
              <a:off x="8306576"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76"/>
            <p:cNvSpPr/>
            <p:nvPr/>
          </p:nvSpPr>
          <p:spPr>
            <a:xfrm>
              <a:off x="8574530"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76"/>
            <p:cNvSpPr/>
            <p:nvPr/>
          </p:nvSpPr>
          <p:spPr>
            <a:xfrm>
              <a:off x="8842484"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76"/>
            <p:cNvSpPr/>
            <p:nvPr/>
          </p:nvSpPr>
          <p:spPr>
            <a:xfrm>
              <a:off x="9110438"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7" name="Google Shape;1547;p76"/>
          <p:cNvGrpSpPr/>
          <p:nvPr/>
        </p:nvGrpSpPr>
        <p:grpSpPr>
          <a:xfrm>
            <a:off x="-69919" y="4881602"/>
            <a:ext cx="9283838" cy="261900"/>
            <a:chOff x="0" y="2"/>
            <a:chExt cx="9283838" cy="261900"/>
          </a:xfrm>
        </p:grpSpPr>
        <p:sp>
          <p:nvSpPr>
            <p:cNvPr id="1548" name="Google Shape;1548;p76"/>
            <p:cNvSpPr/>
            <p:nvPr/>
          </p:nvSpPr>
          <p:spPr>
            <a:xfrm>
              <a:off x="0"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76"/>
            <p:cNvSpPr/>
            <p:nvPr/>
          </p:nvSpPr>
          <p:spPr>
            <a:xfrm>
              <a:off x="267954"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76"/>
            <p:cNvSpPr/>
            <p:nvPr/>
          </p:nvSpPr>
          <p:spPr>
            <a:xfrm>
              <a:off x="535908"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76"/>
            <p:cNvSpPr/>
            <p:nvPr/>
          </p:nvSpPr>
          <p:spPr>
            <a:xfrm>
              <a:off x="803862"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76"/>
            <p:cNvSpPr/>
            <p:nvPr/>
          </p:nvSpPr>
          <p:spPr>
            <a:xfrm>
              <a:off x="1071816"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76"/>
            <p:cNvSpPr/>
            <p:nvPr/>
          </p:nvSpPr>
          <p:spPr>
            <a:xfrm>
              <a:off x="1339770"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76"/>
            <p:cNvSpPr/>
            <p:nvPr/>
          </p:nvSpPr>
          <p:spPr>
            <a:xfrm>
              <a:off x="1607724"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76"/>
            <p:cNvSpPr/>
            <p:nvPr/>
          </p:nvSpPr>
          <p:spPr>
            <a:xfrm>
              <a:off x="1875678"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76"/>
            <p:cNvSpPr/>
            <p:nvPr/>
          </p:nvSpPr>
          <p:spPr>
            <a:xfrm>
              <a:off x="2143632"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76"/>
            <p:cNvSpPr/>
            <p:nvPr/>
          </p:nvSpPr>
          <p:spPr>
            <a:xfrm>
              <a:off x="2411586"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76"/>
            <p:cNvSpPr/>
            <p:nvPr/>
          </p:nvSpPr>
          <p:spPr>
            <a:xfrm>
              <a:off x="2679541"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76"/>
            <p:cNvSpPr/>
            <p:nvPr/>
          </p:nvSpPr>
          <p:spPr>
            <a:xfrm>
              <a:off x="2947495"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76"/>
            <p:cNvSpPr/>
            <p:nvPr/>
          </p:nvSpPr>
          <p:spPr>
            <a:xfrm>
              <a:off x="3215449"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76"/>
            <p:cNvSpPr/>
            <p:nvPr/>
          </p:nvSpPr>
          <p:spPr>
            <a:xfrm>
              <a:off x="3483403"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76"/>
            <p:cNvSpPr/>
            <p:nvPr/>
          </p:nvSpPr>
          <p:spPr>
            <a:xfrm>
              <a:off x="3751357"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76"/>
            <p:cNvSpPr/>
            <p:nvPr/>
          </p:nvSpPr>
          <p:spPr>
            <a:xfrm>
              <a:off x="4019311"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76"/>
            <p:cNvSpPr/>
            <p:nvPr/>
          </p:nvSpPr>
          <p:spPr>
            <a:xfrm>
              <a:off x="4287265"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76"/>
            <p:cNvSpPr/>
            <p:nvPr/>
          </p:nvSpPr>
          <p:spPr>
            <a:xfrm>
              <a:off x="4555219"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76"/>
            <p:cNvSpPr/>
            <p:nvPr/>
          </p:nvSpPr>
          <p:spPr>
            <a:xfrm>
              <a:off x="4823173"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76"/>
            <p:cNvSpPr/>
            <p:nvPr/>
          </p:nvSpPr>
          <p:spPr>
            <a:xfrm>
              <a:off x="5091127"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76"/>
            <p:cNvSpPr/>
            <p:nvPr/>
          </p:nvSpPr>
          <p:spPr>
            <a:xfrm>
              <a:off x="5359081"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76"/>
            <p:cNvSpPr/>
            <p:nvPr/>
          </p:nvSpPr>
          <p:spPr>
            <a:xfrm>
              <a:off x="5627035"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76"/>
            <p:cNvSpPr/>
            <p:nvPr/>
          </p:nvSpPr>
          <p:spPr>
            <a:xfrm>
              <a:off x="5894989"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76"/>
            <p:cNvSpPr/>
            <p:nvPr/>
          </p:nvSpPr>
          <p:spPr>
            <a:xfrm>
              <a:off x="6162943"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76"/>
            <p:cNvSpPr/>
            <p:nvPr/>
          </p:nvSpPr>
          <p:spPr>
            <a:xfrm>
              <a:off x="6430897"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76"/>
            <p:cNvSpPr/>
            <p:nvPr/>
          </p:nvSpPr>
          <p:spPr>
            <a:xfrm>
              <a:off x="6698851"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76"/>
            <p:cNvSpPr/>
            <p:nvPr/>
          </p:nvSpPr>
          <p:spPr>
            <a:xfrm>
              <a:off x="6966805"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76"/>
            <p:cNvSpPr/>
            <p:nvPr/>
          </p:nvSpPr>
          <p:spPr>
            <a:xfrm>
              <a:off x="7234759"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76"/>
            <p:cNvSpPr/>
            <p:nvPr/>
          </p:nvSpPr>
          <p:spPr>
            <a:xfrm>
              <a:off x="7502713"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76"/>
            <p:cNvSpPr/>
            <p:nvPr/>
          </p:nvSpPr>
          <p:spPr>
            <a:xfrm>
              <a:off x="7770667"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76"/>
            <p:cNvSpPr/>
            <p:nvPr/>
          </p:nvSpPr>
          <p:spPr>
            <a:xfrm>
              <a:off x="8038622"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76"/>
            <p:cNvSpPr/>
            <p:nvPr/>
          </p:nvSpPr>
          <p:spPr>
            <a:xfrm>
              <a:off x="8306576"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76"/>
            <p:cNvSpPr/>
            <p:nvPr/>
          </p:nvSpPr>
          <p:spPr>
            <a:xfrm>
              <a:off x="8574530"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76"/>
            <p:cNvSpPr/>
            <p:nvPr/>
          </p:nvSpPr>
          <p:spPr>
            <a:xfrm>
              <a:off x="8842484"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76"/>
            <p:cNvSpPr/>
            <p:nvPr/>
          </p:nvSpPr>
          <p:spPr>
            <a:xfrm>
              <a:off x="9110438"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83" name="Google Shape;1583;p76"/>
          <p:cNvSpPr/>
          <p:nvPr/>
        </p:nvSpPr>
        <p:spPr>
          <a:xfrm rot="5400000">
            <a:off x="8691794" y="896559"/>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76"/>
          <p:cNvSpPr/>
          <p:nvPr/>
        </p:nvSpPr>
        <p:spPr>
          <a:xfrm flipH="1" rot="-5400000">
            <a:off x="8520044" y="1157359"/>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85" name="Google Shape;1585;p76"/>
          <p:cNvGrpSpPr/>
          <p:nvPr/>
        </p:nvGrpSpPr>
        <p:grpSpPr>
          <a:xfrm>
            <a:off x="8536675" y="529251"/>
            <a:ext cx="266398" cy="237138"/>
            <a:chOff x="2532150" y="2831425"/>
            <a:chExt cx="152725" cy="135950"/>
          </a:xfrm>
        </p:grpSpPr>
        <p:sp>
          <p:nvSpPr>
            <p:cNvPr id="1586" name="Google Shape;1586;p76"/>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76"/>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76"/>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76"/>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76"/>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76"/>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76"/>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3" name="Google Shape;1593;p76"/>
          <p:cNvGrpSpPr/>
          <p:nvPr/>
        </p:nvGrpSpPr>
        <p:grpSpPr>
          <a:xfrm>
            <a:off x="8577200" y="2055996"/>
            <a:ext cx="378900" cy="378900"/>
            <a:chOff x="724425" y="724425"/>
            <a:chExt cx="378900" cy="378900"/>
          </a:xfrm>
        </p:grpSpPr>
        <p:sp>
          <p:nvSpPr>
            <p:cNvPr id="1594" name="Google Shape;1594;p76"/>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76"/>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76"/>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97" name="Google Shape;1597;p76"/>
          <p:cNvSpPr/>
          <p:nvPr/>
        </p:nvSpPr>
        <p:spPr>
          <a:xfrm flipH="1" rot="-5400000">
            <a:off x="8735006" y="3282909"/>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76"/>
          <p:cNvSpPr/>
          <p:nvPr/>
        </p:nvSpPr>
        <p:spPr>
          <a:xfrm rot="5400000">
            <a:off x="8906756" y="3543709"/>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99" name="Google Shape;1599;p76"/>
          <p:cNvGrpSpPr/>
          <p:nvPr/>
        </p:nvGrpSpPr>
        <p:grpSpPr>
          <a:xfrm>
            <a:off x="8781450" y="3043338"/>
            <a:ext cx="266398" cy="237138"/>
            <a:chOff x="2532150" y="2831425"/>
            <a:chExt cx="152725" cy="135950"/>
          </a:xfrm>
        </p:grpSpPr>
        <p:sp>
          <p:nvSpPr>
            <p:cNvPr id="1600" name="Google Shape;1600;p76"/>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76"/>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76"/>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76"/>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76"/>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76"/>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76"/>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7" name="Google Shape;1607;p76"/>
          <p:cNvGrpSpPr/>
          <p:nvPr/>
        </p:nvGrpSpPr>
        <p:grpSpPr>
          <a:xfrm>
            <a:off x="8055222" y="3929810"/>
            <a:ext cx="1057877" cy="767993"/>
            <a:chOff x="641425" y="1267025"/>
            <a:chExt cx="522125" cy="379050"/>
          </a:xfrm>
        </p:grpSpPr>
        <p:sp>
          <p:nvSpPr>
            <p:cNvPr id="1608" name="Google Shape;1608;p76"/>
            <p:cNvSpPr/>
            <p:nvPr/>
          </p:nvSpPr>
          <p:spPr>
            <a:xfrm>
              <a:off x="641425" y="1267025"/>
              <a:ext cx="522125" cy="379050"/>
            </a:xfrm>
            <a:custGeom>
              <a:rect b="b" l="l" r="r" t="t"/>
              <a:pathLst>
                <a:path extrusionOk="0" h="15162" w="20885">
                  <a:moveTo>
                    <a:pt x="16955" y="3736"/>
                  </a:moveTo>
                  <a:cubicBezTo>
                    <a:pt x="17301" y="4081"/>
                    <a:pt x="17658" y="4415"/>
                    <a:pt x="17884" y="4855"/>
                  </a:cubicBezTo>
                  <a:cubicBezTo>
                    <a:pt x="18206" y="5474"/>
                    <a:pt x="18313" y="6260"/>
                    <a:pt x="18444" y="6939"/>
                  </a:cubicBezTo>
                  <a:cubicBezTo>
                    <a:pt x="18587" y="7737"/>
                    <a:pt x="19325" y="9487"/>
                    <a:pt x="18610" y="10082"/>
                  </a:cubicBezTo>
                  <a:cubicBezTo>
                    <a:pt x="18253" y="8642"/>
                    <a:pt x="17920" y="7201"/>
                    <a:pt x="17527" y="5760"/>
                  </a:cubicBezTo>
                  <a:cubicBezTo>
                    <a:pt x="17348" y="5082"/>
                    <a:pt x="17146" y="4415"/>
                    <a:pt x="16955" y="3736"/>
                  </a:cubicBezTo>
                  <a:close/>
                  <a:moveTo>
                    <a:pt x="3466" y="4427"/>
                  </a:moveTo>
                  <a:cubicBezTo>
                    <a:pt x="3418" y="4641"/>
                    <a:pt x="3370" y="4867"/>
                    <a:pt x="3311" y="5082"/>
                  </a:cubicBezTo>
                  <a:cubicBezTo>
                    <a:pt x="2894" y="6808"/>
                    <a:pt x="2477" y="8546"/>
                    <a:pt x="2061" y="10285"/>
                  </a:cubicBezTo>
                  <a:cubicBezTo>
                    <a:pt x="1644" y="10118"/>
                    <a:pt x="2108" y="9106"/>
                    <a:pt x="2180" y="8737"/>
                  </a:cubicBezTo>
                  <a:cubicBezTo>
                    <a:pt x="2335" y="8082"/>
                    <a:pt x="2454" y="7415"/>
                    <a:pt x="2549" y="6748"/>
                  </a:cubicBezTo>
                  <a:cubicBezTo>
                    <a:pt x="2644" y="6094"/>
                    <a:pt x="2739" y="5522"/>
                    <a:pt x="3109" y="4951"/>
                  </a:cubicBezTo>
                  <a:cubicBezTo>
                    <a:pt x="3228" y="4772"/>
                    <a:pt x="3347" y="4593"/>
                    <a:pt x="3466" y="4427"/>
                  </a:cubicBezTo>
                  <a:close/>
                  <a:moveTo>
                    <a:pt x="12348" y="188"/>
                  </a:moveTo>
                  <a:cubicBezTo>
                    <a:pt x="12348" y="200"/>
                    <a:pt x="12348" y="212"/>
                    <a:pt x="12360" y="212"/>
                  </a:cubicBezTo>
                  <a:cubicBezTo>
                    <a:pt x="12645" y="664"/>
                    <a:pt x="12848" y="1117"/>
                    <a:pt x="13003" y="1557"/>
                  </a:cubicBezTo>
                  <a:cubicBezTo>
                    <a:pt x="12979" y="1593"/>
                    <a:pt x="12991" y="1641"/>
                    <a:pt x="13026" y="1664"/>
                  </a:cubicBezTo>
                  <a:cubicBezTo>
                    <a:pt x="13372" y="2796"/>
                    <a:pt x="13372" y="3962"/>
                    <a:pt x="13396" y="5236"/>
                  </a:cubicBezTo>
                  <a:cubicBezTo>
                    <a:pt x="13443" y="6987"/>
                    <a:pt x="13479" y="8749"/>
                    <a:pt x="13562" y="10499"/>
                  </a:cubicBezTo>
                  <a:cubicBezTo>
                    <a:pt x="12498" y="10612"/>
                    <a:pt x="11408" y="10636"/>
                    <a:pt x="10325" y="10636"/>
                  </a:cubicBezTo>
                  <a:cubicBezTo>
                    <a:pt x="9930" y="10636"/>
                    <a:pt x="9536" y="10633"/>
                    <a:pt x="9145" y="10630"/>
                  </a:cubicBezTo>
                  <a:cubicBezTo>
                    <a:pt x="9112" y="10629"/>
                    <a:pt x="9079" y="10629"/>
                    <a:pt x="9046" y="10629"/>
                  </a:cubicBezTo>
                  <a:cubicBezTo>
                    <a:pt x="8641" y="10629"/>
                    <a:pt x="8173" y="10665"/>
                    <a:pt x="7719" y="10665"/>
                  </a:cubicBezTo>
                  <a:cubicBezTo>
                    <a:pt x="7373" y="10665"/>
                    <a:pt x="7035" y="10644"/>
                    <a:pt x="6740" y="10570"/>
                  </a:cubicBezTo>
                  <a:cubicBezTo>
                    <a:pt x="6216" y="10439"/>
                    <a:pt x="6192" y="10451"/>
                    <a:pt x="6109" y="9856"/>
                  </a:cubicBezTo>
                  <a:cubicBezTo>
                    <a:pt x="6049" y="9499"/>
                    <a:pt x="6133" y="9070"/>
                    <a:pt x="6145" y="8713"/>
                  </a:cubicBezTo>
                  <a:cubicBezTo>
                    <a:pt x="6276" y="5772"/>
                    <a:pt x="6204" y="2986"/>
                    <a:pt x="7514" y="283"/>
                  </a:cubicBezTo>
                  <a:cubicBezTo>
                    <a:pt x="7526" y="283"/>
                    <a:pt x="7538" y="295"/>
                    <a:pt x="7550" y="295"/>
                  </a:cubicBezTo>
                  <a:cubicBezTo>
                    <a:pt x="8110" y="343"/>
                    <a:pt x="8689" y="364"/>
                    <a:pt x="9274" y="364"/>
                  </a:cubicBezTo>
                  <a:cubicBezTo>
                    <a:pt x="10303" y="364"/>
                    <a:pt x="11348" y="299"/>
                    <a:pt x="12336" y="200"/>
                  </a:cubicBezTo>
                  <a:cubicBezTo>
                    <a:pt x="12336" y="200"/>
                    <a:pt x="12348" y="188"/>
                    <a:pt x="12348" y="188"/>
                  </a:cubicBezTo>
                  <a:close/>
                  <a:moveTo>
                    <a:pt x="4324" y="9758"/>
                  </a:moveTo>
                  <a:cubicBezTo>
                    <a:pt x="4458" y="9758"/>
                    <a:pt x="4581" y="9790"/>
                    <a:pt x="4656" y="9927"/>
                  </a:cubicBezTo>
                  <a:cubicBezTo>
                    <a:pt x="4728" y="10046"/>
                    <a:pt x="4633" y="10499"/>
                    <a:pt x="4621" y="10654"/>
                  </a:cubicBezTo>
                  <a:cubicBezTo>
                    <a:pt x="4609" y="11094"/>
                    <a:pt x="4561" y="11547"/>
                    <a:pt x="4561" y="11999"/>
                  </a:cubicBezTo>
                  <a:cubicBezTo>
                    <a:pt x="4097" y="11951"/>
                    <a:pt x="3632" y="11880"/>
                    <a:pt x="3180" y="11785"/>
                  </a:cubicBezTo>
                  <a:cubicBezTo>
                    <a:pt x="3156" y="11785"/>
                    <a:pt x="3132" y="11785"/>
                    <a:pt x="3109" y="11773"/>
                  </a:cubicBezTo>
                  <a:cubicBezTo>
                    <a:pt x="3251" y="11428"/>
                    <a:pt x="3335" y="11058"/>
                    <a:pt x="3442" y="10713"/>
                  </a:cubicBezTo>
                  <a:cubicBezTo>
                    <a:pt x="3513" y="10487"/>
                    <a:pt x="3561" y="10249"/>
                    <a:pt x="3644" y="10023"/>
                  </a:cubicBezTo>
                  <a:cubicBezTo>
                    <a:pt x="3725" y="9801"/>
                    <a:pt x="3703" y="9784"/>
                    <a:pt x="3860" y="9784"/>
                  </a:cubicBezTo>
                  <a:cubicBezTo>
                    <a:pt x="3889" y="9784"/>
                    <a:pt x="3924" y="9785"/>
                    <a:pt x="3966" y="9785"/>
                  </a:cubicBezTo>
                  <a:cubicBezTo>
                    <a:pt x="4073" y="9785"/>
                    <a:pt x="4203" y="9758"/>
                    <a:pt x="4324" y="9758"/>
                  </a:cubicBezTo>
                  <a:close/>
                  <a:moveTo>
                    <a:pt x="16320" y="9684"/>
                  </a:moveTo>
                  <a:cubicBezTo>
                    <a:pt x="16415" y="9684"/>
                    <a:pt x="16452" y="9733"/>
                    <a:pt x="16503" y="9951"/>
                  </a:cubicBezTo>
                  <a:cubicBezTo>
                    <a:pt x="16563" y="10201"/>
                    <a:pt x="16574" y="10463"/>
                    <a:pt x="16646" y="10713"/>
                  </a:cubicBezTo>
                  <a:cubicBezTo>
                    <a:pt x="16741" y="11106"/>
                    <a:pt x="16884" y="11499"/>
                    <a:pt x="17075" y="11868"/>
                  </a:cubicBezTo>
                  <a:cubicBezTo>
                    <a:pt x="16634" y="11940"/>
                    <a:pt x="16182" y="11963"/>
                    <a:pt x="15789" y="12011"/>
                  </a:cubicBezTo>
                  <a:cubicBezTo>
                    <a:pt x="15574" y="12035"/>
                    <a:pt x="15360" y="12059"/>
                    <a:pt x="15134" y="12082"/>
                  </a:cubicBezTo>
                  <a:cubicBezTo>
                    <a:pt x="15062" y="11523"/>
                    <a:pt x="15039" y="10963"/>
                    <a:pt x="15003" y="10404"/>
                  </a:cubicBezTo>
                  <a:cubicBezTo>
                    <a:pt x="14979" y="10035"/>
                    <a:pt x="14955" y="9892"/>
                    <a:pt x="15324" y="9785"/>
                  </a:cubicBezTo>
                  <a:cubicBezTo>
                    <a:pt x="15539" y="9713"/>
                    <a:pt x="15824" y="9737"/>
                    <a:pt x="16051" y="9713"/>
                  </a:cubicBezTo>
                  <a:cubicBezTo>
                    <a:pt x="16176" y="9704"/>
                    <a:pt x="16259" y="9684"/>
                    <a:pt x="16320" y="9684"/>
                  </a:cubicBezTo>
                  <a:close/>
                  <a:moveTo>
                    <a:pt x="13241" y="1724"/>
                  </a:moveTo>
                  <a:lnTo>
                    <a:pt x="13241" y="1724"/>
                  </a:lnTo>
                  <a:cubicBezTo>
                    <a:pt x="13979" y="1903"/>
                    <a:pt x="14765" y="2069"/>
                    <a:pt x="15479" y="2331"/>
                  </a:cubicBezTo>
                  <a:cubicBezTo>
                    <a:pt x="15753" y="2367"/>
                    <a:pt x="15979" y="2486"/>
                    <a:pt x="16182" y="2676"/>
                  </a:cubicBezTo>
                  <a:cubicBezTo>
                    <a:pt x="16479" y="2760"/>
                    <a:pt x="16622" y="2962"/>
                    <a:pt x="16610" y="3272"/>
                  </a:cubicBezTo>
                  <a:cubicBezTo>
                    <a:pt x="16753" y="3605"/>
                    <a:pt x="16777" y="4034"/>
                    <a:pt x="16860" y="4379"/>
                  </a:cubicBezTo>
                  <a:cubicBezTo>
                    <a:pt x="17229" y="5975"/>
                    <a:pt x="17646" y="7558"/>
                    <a:pt x="18087" y="9130"/>
                  </a:cubicBezTo>
                  <a:cubicBezTo>
                    <a:pt x="18170" y="9427"/>
                    <a:pt x="18325" y="9820"/>
                    <a:pt x="18420" y="10201"/>
                  </a:cubicBezTo>
                  <a:cubicBezTo>
                    <a:pt x="18325" y="10249"/>
                    <a:pt x="18372" y="10392"/>
                    <a:pt x="18468" y="10392"/>
                  </a:cubicBezTo>
                  <a:cubicBezTo>
                    <a:pt x="18479" y="10416"/>
                    <a:pt x="18479" y="10439"/>
                    <a:pt x="18479" y="10451"/>
                  </a:cubicBezTo>
                  <a:cubicBezTo>
                    <a:pt x="18468" y="10475"/>
                    <a:pt x="18468" y="10487"/>
                    <a:pt x="18456" y="10499"/>
                  </a:cubicBezTo>
                  <a:cubicBezTo>
                    <a:pt x="18384" y="10630"/>
                    <a:pt x="18158" y="10749"/>
                    <a:pt x="18027" y="10820"/>
                  </a:cubicBezTo>
                  <a:cubicBezTo>
                    <a:pt x="17896" y="10892"/>
                    <a:pt x="17753" y="10963"/>
                    <a:pt x="17622" y="11035"/>
                  </a:cubicBezTo>
                  <a:cubicBezTo>
                    <a:pt x="17610" y="11035"/>
                    <a:pt x="17622" y="11047"/>
                    <a:pt x="17634" y="11047"/>
                  </a:cubicBezTo>
                  <a:cubicBezTo>
                    <a:pt x="17813" y="11023"/>
                    <a:pt x="17968" y="10975"/>
                    <a:pt x="18134" y="10904"/>
                  </a:cubicBezTo>
                  <a:cubicBezTo>
                    <a:pt x="18253" y="10856"/>
                    <a:pt x="18384" y="10773"/>
                    <a:pt x="18515" y="10725"/>
                  </a:cubicBezTo>
                  <a:lnTo>
                    <a:pt x="18515" y="10725"/>
                  </a:lnTo>
                  <a:cubicBezTo>
                    <a:pt x="18539" y="11094"/>
                    <a:pt x="18444" y="11428"/>
                    <a:pt x="18051" y="11606"/>
                  </a:cubicBezTo>
                  <a:cubicBezTo>
                    <a:pt x="17801" y="11713"/>
                    <a:pt x="17527" y="11785"/>
                    <a:pt x="17241" y="11832"/>
                  </a:cubicBezTo>
                  <a:cubicBezTo>
                    <a:pt x="17134" y="11499"/>
                    <a:pt x="17003" y="11178"/>
                    <a:pt x="16908" y="10832"/>
                  </a:cubicBezTo>
                  <a:cubicBezTo>
                    <a:pt x="16813" y="10475"/>
                    <a:pt x="16801" y="10058"/>
                    <a:pt x="16670" y="9713"/>
                  </a:cubicBezTo>
                  <a:cubicBezTo>
                    <a:pt x="16600" y="9528"/>
                    <a:pt x="16447" y="9478"/>
                    <a:pt x="16267" y="9478"/>
                  </a:cubicBezTo>
                  <a:cubicBezTo>
                    <a:pt x="16078" y="9478"/>
                    <a:pt x="15859" y="9534"/>
                    <a:pt x="15682" y="9546"/>
                  </a:cubicBezTo>
                  <a:cubicBezTo>
                    <a:pt x="15642" y="9549"/>
                    <a:pt x="15599" y="9550"/>
                    <a:pt x="15553" y="9550"/>
                  </a:cubicBezTo>
                  <a:cubicBezTo>
                    <a:pt x="15488" y="9550"/>
                    <a:pt x="15419" y="9549"/>
                    <a:pt x="15349" y="9549"/>
                  </a:cubicBezTo>
                  <a:cubicBezTo>
                    <a:pt x="15086" y="9549"/>
                    <a:pt x="14815" y="9574"/>
                    <a:pt x="14741" y="9820"/>
                  </a:cubicBezTo>
                  <a:cubicBezTo>
                    <a:pt x="14669" y="10106"/>
                    <a:pt x="14800" y="10594"/>
                    <a:pt x="14812" y="10904"/>
                  </a:cubicBezTo>
                  <a:cubicBezTo>
                    <a:pt x="14824" y="11058"/>
                    <a:pt x="14836" y="11225"/>
                    <a:pt x="14848" y="11392"/>
                  </a:cubicBezTo>
                  <a:cubicBezTo>
                    <a:pt x="13479" y="11820"/>
                    <a:pt x="11991" y="11713"/>
                    <a:pt x="10586" y="11797"/>
                  </a:cubicBezTo>
                  <a:cubicBezTo>
                    <a:pt x="10562" y="11797"/>
                    <a:pt x="10550" y="11832"/>
                    <a:pt x="10574" y="11832"/>
                  </a:cubicBezTo>
                  <a:cubicBezTo>
                    <a:pt x="10950" y="11888"/>
                    <a:pt x="11323" y="11909"/>
                    <a:pt x="11694" y="11909"/>
                  </a:cubicBezTo>
                  <a:cubicBezTo>
                    <a:pt x="12752" y="11909"/>
                    <a:pt x="13793" y="11737"/>
                    <a:pt x="14860" y="11701"/>
                  </a:cubicBezTo>
                  <a:cubicBezTo>
                    <a:pt x="14860" y="11832"/>
                    <a:pt x="14872" y="11975"/>
                    <a:pt x="14872" y="12106"/>
                  </a:cubicBezTo>
                  <a:cubicBezTo>
                    <a:pt x="13479" y="12261"/>
                    <a:pt x="12074" y="12368"/>
                    <a:pt x="10681" y="12380"/>
                  </a:cubicBezTo>
                  <a:cubicBezTo>
                    <a:pt x="9038" y="12380"/>
                    <a:pt x="7395" y="12297"/>
                    <a:pt x="5764" y="12130"/>
                  </a:cubicBezTo>
                  <a:cubicBezTo>
                    <a:pt x="5430" y="12106"/>
                    <a:pt x="5097" y="12071"/>
                    <a:pt x="4763" y="12023"/>
                  </a:cubicBezTo>
                  <a:cubicBezTo>
                    <a:pt x="4787" y="11928"/>
                    <a:pt x="4799" y="11820"/>
                    <a:pt x="4811" y="11713"/>
                  </a:cubicBezTo>
                  <a:cubicBezTo>
                    <a:pt x="5990" y="11840"/>
                    <a:pt x="7204" y="11933"/>
                    <a:pt x="8399" y="11933"/>
                  </a:cubicBezTo>
                  <a:cubicBezTo>
                    <a:pt x="8773" y="11933"/>
                    <a:pt x="9145" y="11924"/>
                    <a:pt x="9514" y="11904"/>
                  </a:cubicBezTo>
                  <a:cubicBezTo>
                    <a:pt x="9538" y="11904"/>
                    <a:pt x="9538" y="11868"/>
                    <a:pt x="9526" y="11868"/>
                  </a:cubicBezTo>
                  <a:cubicBezTo>
                    <a:pt x="7978" y="11642"/>
                    <a:pt x="6395" y="11570"/>
                    <a:pt x="4835" y="11523"/>
                  </a:cubicBezTo>
                  <a:cubicBezTo>
                    <a:pt x="4906" y="10939"/>
                    <a:pt x="4906" y="10320"/>
                    <a:pt x="4871" y="9749"/>
                  </a:cubicBezTo>
                  <a:cubicBezTo>
                    <a:pt x="4871" y="9701"/>
                    <a:pt x="4847" y="9665"/>
                    <a:pt x="4799" y="9654"/>
                  </a:cubicBezTo>
                  <a:cubicBezTo>
                    <a:pt x="4706" y="9626"/>
                    <a:pt x="4609" y="9618"/>
                    <a:pt x="4510" y="9618"/>
                  </a:cubicBezTo>
                  <a:cubicBezTo>
                    <a:pt x="4366" y="9618"/>
                    <a:pt x="4218" y="9636"/>
                    <a:pt x="4076" y="9636"/>
                  </a:cubicBezTo>
                  <a:cubicBezTo>
                    <a:pt x="3932" y="9636"/>
                    <a:pt x="3793" y="9618"/>
                    <a:pt x="3668" y="9546"/>
                  </a:cubicBezTo>
                  <a:cubicBezTo>
                    <a:pt x="3649" y="9537"/>
                    <a:pt x="3630" y="9532"/>
                    <a:pt x="3612" y="9532"/>
                  </a:cubicBezTo>
                  <a:cubicBezTo>
                    <a:pt x="3562" y="9532"/>
                    <a:pt x="3519" y="9566"/>
                    <a:pt x="3501" y="9618"/>
                  </a:cubicBezTo>
                  <a:cubicBezTo>
                    <a:pt x="3251" y="10249"/>
                    <a:pt x="3001" y="11047"/>
                    <a:pt x="2954" y="11749"/>
                  </a:cubicBezTo>
                  <a:cubicBezTo>
                    <a:pt x="2704" y="11713"/>
                    <a:pt x="2323" y="11642"/>
                    <a:pt x="2227" y="11547"/>
                  </a:cubicBezTo>
                  <a:cubicBezTo>
                    <a:pt x="2085" y="11428"/>
                    <a:pt x="2073" y="11237"/>
                    <a:pt x="2096" y="11047"/>
                  </a:cubicBezTo>
                  <a:cubicBezTo>
                    <a:pt x="2156" y="11047"/>
                    <a:pt x="2204" y="11047"/>
                    <a:pt x="2251" y="11058"/>
                  </a:cubicBezTo>
                  <a:cubicBezTo>
                    <a:pt x="2317" y="11067"/>
                    <a:pt x="2388" y="11081"/>
                    <a:pt x="2458" y="11081"/>
                  </a:cubicBezTo>
                  <a:cubicBezTo>
                    <a:pt x="2489" y="11081"/>
                    <a:pt x="2519" y="11078"/>
                    <a:pt x="2549" y="11070"/>
                  </a:cubicBezTo>
                  <a:cubicBezTo>
                    <a:pt x="2561" y="11058"/>
                    <a:pt x="2561" y="11047"/>
                    <a:pt x="2561" y="11047"/>
                  </a:cubicBezTo>
                  <a:cubicBezTo>
                    <a:pt x="2477" y="10975"/>
                    <a:pt x="2370" y="10939"/>
                    <a:pt x="2263" y="10928"/>
                  </a:cubicBezTo>
                  <a:cubicBezTo>
                    <a:pt x="2227" y="10916"/>
                    <a:pt x="2180" y="10904"/>
                    <a:pt x="2132" y="10892"/>
                  </a:cubicBezTo>
                  <a:cubicBezTo>
                    <a:pt x="2180" y="10689"/>
                    <a:pt x="2263" y="10487"/>
                    <a:pt x="2287" y="10344"/>
                  </a:cubicBezTo>
                  <a:cubicBezTo>
                    <a:pt x="2656" y="8784"/>
                    <a:pt x="3013" y="7225"/>
                    <a:pt x="3370" y="5665"/>
                  </a:cubicBezTo>
                  <a:cubicBezTo>
                    <a:pt x="3597" y="4641"/>
                    <a:pt x="3656" y="3796"/>
                    <a:pt x="4585" y="3129"/>
                  </a:cubicBezTo>
                  <a:cubicBezTo>
                    <a:pt x="5168" y="2712"/>
                    <a:pt x="5871" y="2391"/>
                    <a:pt x="6514" y="2034"/>
                  </a:cubicBezTo>
                  <a:lnTo>
                    <a:pt x="6514" y="2034"/>
                  </a:lnTo>
                  <a:cubicBezTo>
                    <a:pt x="6299" y="2700"/>
                    <a:pt x="6180" y="3403"/>
                    <a:pt x="6097" y="4034"/>
                  </a:cubicBezTo>
                  <a:cubicBezTo>
                    <a:pt x="5871" y="5832"/>
                    <a:pt x="5883" y="7665"/>
                    <a:pt x="5752" y="9475"/>
                  </a:cubicBezTo>
                  <a:cubicBezTo>
                    <a:pt x="5728" y="9880"/>
                    <a:pt x="5514" y="10523"/>
                    <a:pt x="5871" y="10844"/>
                  </a:cubicBezTo>
                  <a:cubicBezTo>
                    <a:pt x="6126" y="11085"/>
                    <a:pt x="6619" y="11125"/>
                    <a:pt x="7080" y="11125"/>
                  </a:cubicBezTo>
                  <a:cubicBezTo>
                    <a:pt x="7305" y="11125"/>
                    <a:pt x="7522" y="11115"/>
                    <a:pt x="7701" y="11115"/>
                  </a:cubicBezTo>
                  <a:cubicBezTo>
                    <a:pt x="7753" y="11115"/>
                    <a:pt x="7802" y="11116"/>
                    <a:pt x="7847" y="11118"/>
                  </a:cubicBezTo>
                  <a:cubicBezTo>
                    <a:pt x="8170" y="11132"/>
                    <a:pt x="8492" y="11138"/>
                    <a:pt x="8813" y="11138"/>
                  </a:cubicBezTo>
                  <a:cubicBezTo>
                    <a:pt x="10470" y="11138"/>
                    <a:pt x="12109" y="10978"/>
                    <a:pt x="13765" y="10868"/>
                  </a:cubicBezTo>
                  <a:cubicBezTo>
                    <a:pt x="13872" y="10856"/>
                    <a:pt x="13955" y="10785"/>
                    <a:pt x="13955" y="10666"/>
                  </a:cubicBezTo>
                  <a:cubicBezTo>
                    <a:pt x="13919" y="8618"/>
                    <a:pt x="13860" y="6546"/>
                    <a:pt x="13717" y="4498"/>
                  </a:cubicBezTo>
                  <a:cubicBezTo>
                    <a:pt x="13646" y="3510"/>
                    <a:pt x="13526" y="2605"/>
                    <a:pt x="13241" y="1724"/>
                  </a:cubicBezTo>
                  <a:close/>
                  <a:moveTo>
                    <a:pt x="18860" y="11404"/>
                  </a:moveTo>
                  <a:cubicBezTo>
                    <a:pt x="18980" y="11499"/>
                    <a:pt x="19122" y="11570"/>
                    <a:pt x="19253" y="11642"/>
                  </a:cubicBezTo>
                  <a:cubicBezTo>
                    <a:pt x="19503" y="11797"/>
                    <a:pt x="19777" y="11916"/>
                    <a:pt x="20039" y="12047"/>
                  </a:cubicBezTo>
                  <a:cubicBezTo>
                    <a:pt x="20056" y="12055"/>
                    <a:pt x="20073" y="12064"/>
                    <a:pt x="20085" y="12064"/>
                  </a:cubicBezTo>
                  <a:cubicBezTo>
                    <a:pt x="20091" y="12064"/>
                    <a:pt x="20095" y="12062"/>
                    <a:pt x="20099" y="12059"/>
                  </a:cubicBezTo>
                  <a:cubicBezTo>
                    <a:pt x="20123" y="12082"/>
                    <a:pt x="20146" y="12106"/>
                    <a:pt x="20158" y="12118"/>
                  </a:cubicBezTo>
                  <a:cubicBezTo>
                    <a:pt x="18753" y="12904"/>
                    <a:pt x="17110" y="13059"/>
                    <a:pt x="15527" y="13190"/>
                  </a:cubicBezTo>
                  <a:cubicBezTo>
                    <a:pt x="14249" y="13307"/>
                    <a:pt x="12977" y="13342"/>
                    <a:pt x="11702" y="13342"/>
                  </a:cubicBezTo>
                  <a:cubicBezTo>
                    <a:pt x="11291" y="13342"/>
                    <a:pt x="10879" y="13338"/>
                    <a:pt x="10467" y="13333"/>
                  </a:cubicBezTo>
                  <a:cubicBezTo>
                    <a:pt x="7192" y="13297"/>
                    <a:pt x="3763" y="13333"/>
                    <a:pt x="549" y="12618"/>
                  </a:cubicBezTo>
                  <a:cubicBezTo>
                    <a:pt x="858" y="12213"/>
                    <a:pt x="1370" y="11916"/>
                    <a:pt x="1775" y="11630"/>
                  </a:cubicBezTo>
                  <a:cubicBezTo>
                    <a:pt x="1799" y="11654"/>
                    <a:pt x="1823" y="11678"/>
                    <a:pt x="1846" y="11690"/>
                  </a:cubicBezTo>
                  <a:cubicBezTo>
                    <a:pt x="4073" y="12477"/>
                    <a:pt x="6651" y="12588"/>
                    <a:pt x="9056" y="12588"/>
                  </a:cubicBezTo>
                  <a:cubicBezTo>
                    <a:pt x="9415" y="12588"/>
                    <a:pt x="9771" y="12586"/>
                    <a:pt x="10121" y="12582"/>
                  </a:cubicBezTo>
                  <a:cubicBezTo>
                    <a:pt x="11621" y="12571"/>
                    <a:pt x="13157" y="12547"/>
                    <a:pt x="14658" y="12380"/>
                  </a:cubicBezTo>
                  <a:cubicBezTo>
                    <a:pt x="15884" y="12249"/>
                    <a:pt x="17253" y="12166"/>
                    <a:pt x="18408" y="11737"/>
                  </a:cubicBezTo>
                  <a:cubicBezTo>
                    <a:pt x="18670" y="11642"/>
                    <a:pt x="18801" y="11535"/>
                    <a:pt x="18860" y="11404"/>
                  </a:cubicBezTo>
                  <a:close/>
                  <a:moveTo>
                    <a:pt x="20254" y="12237"/>
                  </a:moveTo>
                  <a:cubicBezTo>
                    <a:pt x="20337" y="12368"/>
                    <a:pt x="20373" y="12535"/>
                    <a:pt x="20384" y="12797"/>
                  </a:cubicBezTo>
                  <a:cubicBezTo>
                    <a:pt x="19873" y="13190"/>
                    <a:pt x="19182" y="13297"/>
                    <a:pt x="18575" y="13487"/>
                  </a:cubicBezTo>
                  <a:cubicBezTo>
                    <a:pt x="18051" y="13642"/>
                    <a:pt x="17551" y="13761"/>
                    <a:pt x="17015" y="13845"/>
                  </a:cubicBezTo>
                  <a:cubicBezTo>
                    <a:pt x="16991" y="13845"/>
                    <a:pt x="16991" y="13868"/>
                    <a:pt x="17015" y="13868"/>
                  </a:cubicBezTo>
                  <a:cubicBezTo>
                    <a:pt x="18170" y="13761"/>
                    <a:pt x="19301" y="13523"/>
                    <a:pt x="20384" y="13130"/>
                  </a:cubicBezTo>
                  <a:lnTo>
                    <a:pt x="20384" y="13130"/>
                  </a:lnTo>
                  <a:cubicBezTo>
                    <a:pt x="20361" y="13535"/>
                    <a:pt x="20230" y="13785"/>
                    <a:pt x="19789" y="14035"/>
                  </a:cubicBezTo>
                  <a:cubicBezTo>
                    <a:pt x="19611" y="14130"/>
                    <a:pt x="19301" y="14154"/>
                    <a:pt x="19099" y="14190"/>
                  </a:cubicBezTo>
                  <a:cubicBezTo>
                    <a:pt x="18468" y="14309"/>
                    <a:pt x="17813" y="14356"/>
                    <a:pt x="17170" y="14404"/>
                  </a:cubicBezTo>
                  <a:cubicBezTo>
                    <a:pt x="15039" y="14571"/>
                    <a:pt x="12895" y="14726"/>
                    <a:pt x="10752" y="14833"/>
                  </a:cubicBezTo>
                  <a:cubicBezTo>
                    <a:pt x="9725" y="14881"/>
                    <a:pt x="8697" y="14918"/>
                    <a:pt x="7671" y="14918"/>
                  </a:cubicBezTo>
                  <a:cubicBezTo>
                    <a:pt x="6688" y="14918"/>
                    <a:pt x="5706" y="14884"/>
                    <a:pt x="4728" y="14797"/>
                  </a:cubicBezTo>
                  <a:cubicBezTo>
                    <a:pt x="3561" y="14702"/>
                    <a:pt x="2406" y="14523"/>
                    <a:pt x="1287" y="14237"/>
                  </a:cubicBezTo>
                  <a:cubicBezTo>
                    <a:pt x="858" y="14130"/>
                    <a:pt x="525" y="14071"/>
                    <a:pt x="370" y="13749"/>
                  </a:cubicBezTo>
                  <a:lnTo>
                    <a:pt x="370" y="13749"/>
                  </a:lnTo>
                  <a:cubicBezTo>
                    <a:pt x="1524" y="14113"/>
                    <a:pt x="2742" y="14386"/>
                    <a:pt x="3959" y="14386"/>
                  </a:cubicBezTo>
                  <a:cubicBezTo>
                    <a:pt x="4136" y="14386"/>
                    <a:pt x="4313" y="14380"/>
                    <a:pt x="4490" y="14368"/>
                  </a:cubicBezTo>
                  <a:cubicBezTo>
                    <a:pt x="4502" y="14368"/>
                    <a:pt x="4502" y="14356"/>
                    <a:pt x="4490" y="14356"/>
                  </a:cubicBezTo>
                  <a:cubicBezTo>
                    <a:pt x="3061" y="14202"/>
                    <a:pt x="1692" y="14023"/>
                    <a:pt x="322" y="13583"/>
                  </a:cubicBezTo>
                  <a:cubicBezTo>
                    <a:pt x="311" y="13547"/>
                    <a:pt x="311" y="13511"/>
                    <a:pt x="299" y="13475"/>
                  </a:cubicBezTo>
                  <a:cubicBezTo>
                    <a:pt x="287" y="13356"/>
                    <a:pt x="287" y="13249"/>
                    <a:pt x="311" y="13142"/>
                  </a:cubicBezTo>
                  <a:cubicBezTo>
                    <a:pt x="1275" y="13654"/>
                    <a:pt x="2549" y="13714"/>
                    <a:pt x="3620" y="13773"/>
                  </a:cubicBezTo>
                  <a:cubicBezTo>
                    <a:pt x="3632" y="13773"/>
                    <a:pt x="3632" y="13749"/>
                    <a:pt x="3620" y="13749"/>
                  </a:cubicBezTo>
                  <a:cubicBezTo>
                    <a:pt x="2501" y="13606"/>
                    <a:pt x="1442" y="13178"/>
                    <a:pt x="334" y="13023"/>
                  </a:cubicBezTo>
                  <a:cubicBezTo>
                    <a:pt x="370" y="12940"/>
                    <a:pt x="394" y="12868"/>
                    <a:pt x="442" y="12785"/>
                  </a:cubicBezTo>
                  <a:cubicBezTo>
                    <a:pt x="3787" y="13690"/>
                    <a:pt x="7395" y="13630"/>
                    <a:pt x="10836" y="13642"/>
                  </a:cubicBezTo>
                  <a:cubicBezTo>
                    <a:pt x="12645" y="13642"/>
                    <a:pt x="14467" y="13559"/>
                    <a:pt x="16265" y="13344"/>
                  </a:cubicBezTo>
                  <a:cubicBezTo>
                    <a:pt x="17634" y="13178"/>
                    <a:pt x="19087" y="13023"/>
                    <a:pt x="20254" y="12237"/>
                  </a:cubicBezTo>
                  <a:close/>
                  <a:moveTo>
                    <a:pt x="10669" y="0"/>
                  </a:moveTo>
                  <a:cubicBezTo>
                    <a:pt x="9615" y="0"/>
                    <a:pt x="8546" y="56"/>
                    <a:pt x="7538" y="188"/>
                  </a:cubicBezTo>
                  <a:cubicBezTo>
                    <a:pt x="7538" y="188"/>
                    <a:pt x="7526" y="188"/>
                    <a:pt x="7526" y="200"/>
                  </a:cubicBezTo>
                  <a:cubicBezTo>
                    <a:pt x="7520" y="194"/>
                    <a:pt x="7514" y="191"/>
                    <a:pt x="7508" y="191"/>
                  </a:cubicBezTo>
                  <a:cubicBezTo>
                    <a:pt x="7502" y="191"/>
                    <a:pt x="7496" y="194"/>
                    <a:pt x="7490" y="200"/>
                  </a:cubicBezTo>
                  <a:cubicBezTo>
                    <a:pt x="7061" y="676"/>
                    <a:pt x="6764" y="1272"/>
                    <a:pt x="6549" y="1903"/>
                  </a:cubicBezTo>
                  <a:cubicBezTo>
                    <a:pt x="5728" y="2307"/>
                    <a:pt x="4740" y="2688"/>
                    <a:pt x="4061" y="3260"/>
                  </a:cubicBezTo>
                  <a:cubicBezTo>
                    <a:pt x="3811" y="3474"/>
                    <a:pt x="3668" y="3760"/>
                    <a:pt x="3561" y="4058"/>
                  </a:cubicBezTo>
                  <a:cubicBezTo>
                    <a:pt x="3275" y="4486"/>
                    <a:pt x="2847" y="4820"/>
                    <a:pt x="2597" y="5248"/>
                  </a:cubicBezTo>
                  <a:cubicBezTo>
                    <a:pt x="2394" y="5582"/>
                    <a:pt x="2406" y="6129"/>
                    <a:pt x="2347" y="6510"/>
                  </a:cubicBezTo>
                  <a:cubicBezTo>
                    <a:pt x="2144" y="7784"/>
                    <a:pt x="1858" y="9034"/>
                    <a:pt x="1549" y="10285"/>
                  </a:cubicBezTo>
                  <a:cubicBezTo>
                    <a:pt x="1537" y="10344"/>
                    <a:pt x="1561" y="10416"/>
                    <a:pt x="1620" y="10427"/>
                  </a:cubicBezTo>
                  <a:cubicBezTo>
                    <a:pt x="1751" y="10451"/>
                    <a:pt x="1882" y="10463"/>
                    <a:pt x="2013" y="10487"/>
                  </a:cubicBezTo>
                  <a:lnTo>
                    <a:pt x="1906" y="10904"/>
                  </a:lnTo>
                  <a:cubicBezTo>
                    <a:pt x="1894" y="10916"/>
                    <a:pt x="1894" y="10939"/>
                    <a:pt x="1894" y="10963"/>
                  </a:cubicBezTo>
                  <a:cubicBezTo>
                    <a:pt x="1846" y="11154"/>
                    <a:pt x="1799" y="11344"/>
                    <a:pt x="1751" y="11535"/>
                  </a:cubicBezTo>
                  <a:cubicBezTo>
                    <a:pt x="537" y="12166"/>
                    <a:pt x="1" y="12582"/>
                    <a:pt x="108" y="14071"/>
                  </a:cubicBezTo>
                  <a:cubicBezTo>
                    <a:pt x="108" y="14130"/>
                    <a:pt x="144" y="14166"/>
                    <a:pt x="191" y="14190"/>
                  </a:cubicBezTo>
                  <a:cubicBezTo>
                    <a:pt x="2561" y="14946"/>
                    <a:pt x="5034" y="15162"/>
                    <a:pt x="7515" y="15162"/>
                  </a:cubicBezTo>
                  <a:cubicBezTo>
                    <a:pt x="9136" y="15162"/>
                    <a:pt x="10760" y="15070"/>
                    <a:pt x="12360" y="14976"/>
                  </a:cubicBezTo>
                  <a:cubicBezTo>
                    <a:pt x="14384" y="14845"/>
                    <a:pt x="16444" y="14773"/>
                    <a:pt x="18444" y="14511"/>
                  </a:cubicBezTo>
                  <a:cubicBezTo>
                    <a:pt x="19015" y="14428"/>
                    <a:pt x="20146" y="14380"/>
                    <a:pt x="20539" y="13880"/>
                  </a:cubicBezTo>
                  <a:cubicBezTo>
                    <a:pt x="20885" y="13452"/>
                    <a:pt x="20611" y="12475"/>
                    <a:pt x="20575" y="11975"/>
                  </a:cubicBezTo>
                  <a:cubicBezTo>
                    <a:pt x="20575" y="11940"/>
                    <a:pt x="20539" y="11892"/>
                    <a:pt x="20492" y="11880"/>
                  </a:cubicBezTo>
                  <a:cubicBezTo>
                    <a:pt x="19896" y="11737"/>
                    <a:pt x="19396" y="11499"/>
                    <a:pt x="18908" y="11142"/>
                  </a:cubicBezTo>
                  <a:cubicBezTo>
                    <a:pt x="18884" y="10916"/>
                    <a:pt x="18777" y="10654"/>
                    <a:pt x="18682" y="10332"/>
                  </a:cubicBezTo>
                  <a:cubicBezTo>
                    <a:pt x="18944" y="10249"/>
                    <a:pt x="19194" y="10166"/>
                    <a:pt x="19277" y="9892"/>
                  </a:cubicBezTo>
                  <a:cubicBezTo>
                    <a:pt x="19492" y="9249"/>
                    <a:pt x="19063" y="7975"/>
                    <a:pt x="18932" y="7344"/>
                  </a:cubicBezTo>
                  <a:cubicBezTo>
                    <a:pt x="18610" y="5772"/>
                    <a:pt x="18301" y="4427"/>
                    <a:pt x="16896" y="3546"/>
                  </a:cubicBezTo>
                  <a:cubicBezTo>
                    <a:pt x="16813" y="3236"/>
                    <a:pt x="16777" y="2772"/>
                    <a:pt x="16527" y="2534"/>
                  </a:cubicBezTo>
                  <a:cubicBezTo>
                    <a:pt x="16265" y="2284"/>
                    <a:pt x="15670" y="2236"/>
                    <a:pt x="15348" y="2153"/>
                  </a:cubicBezTo>
                  <a:cubicBezTo>
                    <a:pt x="14622" y="1962"/>
                    <a:pt x="13896" y="1760"/>
                    <a:pt x="13181" y="1545"/>
                  </a:cubicBezTo>
                  <a:cubicBezTo>
                    <a:pt x="13015" y="1069"/>
                    <a:pt x="12788" y="593"/>
                    <a:pt x="12503" y="129"/>
                  </a:cubicBezTo>
                  <a:cubicBezTo>
                    <a:pt x="12485" y="102"/>
                    <a:pt x="12453" y="88"/>
                    <a:pt x="12429" y="88"/>
                  </a:cubicBezTo>
                  <a:cubicBezTo>
                    <a:pt x="12421" y="88"/>
                    <a:pt x="12413" y="90"/>
                    <a:pt x="12407" y="93"/>
                  </a:cubicBezTo>
                  <a:cubicBezTo>
                    <a:pt x="12395" y="69"/>
                    <a:pt x="12372" y="45"/>
                    <a:pt x="12336"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76"/>
            <p:cNvSpPr/>
            <p:nvPr/>
          </p:nvSpPr>
          <p:spPr>
            <a:xfrm>
              <a:off x="808125" y="1286175"/>
              <a:ext cx="30600" cy="234700"/>
            </a:xfrm>
            <a:custGeom>
              <a:rect b="b" l="l" r="r" t="t"/>
              <a:pathLst>
                <a:path extrusionOk="0" h="9388" w="1224">
                  <a:moveTo>
                    <a:pt x="1203" y="1"/>
                  </a:moveTo>
                  <a:cubicBezTo>
                    <a:pt x="1199" y="1"/>
                    <a:pt x="1195" y="2"/>
                    <a:pt x="1191" y="5"/>
                  </a:cubicBezTo>
                  <a:cubicBezTo>
                    <a:pt x="501" y="1220"/>
                    <a:pt x="370" y="2613"/>
                    <a:pt x="274" y="3982"/>
                  </a:cubicBezTo>
                  <a:cubicBezTo>
                    <a:pt x="167" y="5744"/>
                    <a:pt x="0" y="7542"/>
                    <a:pt x="24" y="9316"/>
                  </a:cubicBezTo>
                  <a:cubicBezTo>
                    <a:pt x="24" y="9364"/>
                    <a:pt x="57" y="9388"/>
                    <a:pt x="91" y="9388"/>
                  </a:cubicBezTo>
                  <a:cubicBezTo>
                    <a:pt x="125" y="9388"/>
                    <a:pt x="161" y="9364"/>
                    <a:pt x="167" y="9316"/>
                  </a:cubicBezTo>
                  <a:cubicBezTo>
                    <a:pt x="548" y="6197"/>
                    <a:pt x="286" y="3065"/>
                    <a:pt x="1215" y="17"/>
                  </a:cubicBezTo>
                  <a:cubicBezTo>
                    <a:pt x="1223" y="9"/>
                    <a:pt x="1214"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76"/>
            <p:cNvSpPr/>
            <p:nvPr/>
          </p:nvSpPr>
          <p:spPr>
            <a:xfrm>
              <a:off x="944450" y="1287500"/>
              <a:ext cx="26525" cy="229500"/>
            </a:xfrm>
            <a:custGeom>
              <a:rect b="b" l="l" r="r" t="t"/>
              <a:pathLst>
                <a:path extrusionOk="0" h="9180" w="1061">
                  <a:moveTo>
                    <a:pt x="24" y="0"/>
                  </a:moveTo>
                  <a:cubicBezTo>
                    <a:pt x="12" y="0"/>
                    <a:pt x="1" y="0"/>
                    <a:pt x="1" y="12"/>
                  </a:cubicBezTo>
                  <a:cubicBezTo>
                    <a:pt x="262" y="1500"/>
                    <a:pt x="596" y="2917"/>
                    <a:pt x="727" y="4441"/>
                  </a:cubicBezTo>
                  <a:cubicBezTo>
                    <a:pt x="846" y="6013"/>
                    <a:pt x="846" y="7584"/>
                    <a:pt x="965" y="9144"/>
                  </a:cubicBezTo>
                  <a:cubicBezTo>
                    <a:pt x="971" y="9168"/>
                    <a:pt x="992" y="9180"/>
                    <a:pt x="1011" y="9180"/>
                  </a:cubicBezTo>
                  <a:cubicBezTo>
                    <a:pt x="1030" y="9180"/>
                    <a:pt x="1048" y="9168"/>
                    <a:pt x="1048" y="9144"/>
                  </a:cubicBezTo>
                  <a:cubicBezTo>
                    <a:pt x="1060" y="7406"/>
                    <a:pt x="917" y="5656"/>
                    <a:pt x="834" y="3917"/>
                  </a:cubicBezTo>
                  <a:cubicBezTo>
                    <a:pt x="774" y="2655"/>
                    <a:pt x="739" y="1095"/>
                    <a:pt x="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76"/>
            <p:cNvSpPr/>
            <p:nvPr/>
          </p:nvSpPr>
          <p:spPr>
            <a:xfrm>
              <a:off x="742500" y="1343975"/>
              <a:ext cx="44725" cy="27050"/>
            </a:xfrm>
            <a:custGeom>
              <a:rect b="b" l="l" r="r" t="t"/>
              <a:pathLst>
                <a:path extrusionOk="0" h="1082" w="1789">
                  <a:moveTo>
                    <a:pt x="1766" y="1"/>
                  </a:moveTo>
                  <a:cubicBezTo>
                    <a:pt x="1763" y="1"/>
                    <a:pt x="1760" y="2"/>
                    <a:pt x="1756" y="3"/>
                  </a:cubicBezTo>
                  <a:cubicBezTo>
                    <a:pt x="1459" y="134"/>
                    <a:pt x="1161" y="301"/>
                    <a:pt x="875" y="468"/>
                  </a:cubicBezTo>
                  <a:cubicBezTo>
                    <a:pt x="590" y="634"/>
                    <a:pt x="280" y="789"/>
                    <a:pt x="30" y="1015"/>
                  </a:cubicBezTo>
                  <a:cubicBezTo>
                    <a:pt x="1" y="1044"/>
                    <a:pt x="27" y="1081"/>
                    <a:pt x="63" y="1081"/>
                  </a:cubicBezTo>
                  <a:cubicBezTo>
                    <a:pt x="72" y="1081"/>
                    <a:pt x="81" y="1079"/>
                    <a:pt x="89" y="1075"/>
                  </a:cubicBezTo>
                  <a:cubicBezTo>
                    <a:pt x="387" y="944"/>
                    <a:pt x="649" y="718"/>
                    <a:pt x="923" y="551"/>
                  </a:cubicBezTo>
                  <a:cubicBezTo>
                    <a:pt x="1209" y="372"/>
                    <a:pt x="1506" y="218"/>
                    <a:pt x="1768" y="27"/>
                  </a:cubicBezTo>
                  <a:cubicBezTo>
                    <a:pt x="1789" y="27"/>
                    <a:pt x="1783" y="1"/>
                    <a:pt x="17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76"/>
            <p:cNvSpPr/>
            <p:nvPr/>
          </p:nvSpPr>
          <p:spPr>
            <a:xfrm>
              <a:off x="984325" y="1327075"/>
              <a:ext cx="63425" cy="17900"/>
            </a:xfrm>
            <a:custGeom>
              <a:rect b="b" l="l" r="r" t="t"/>
              <a:pathLst>
                <a:path extrusionOk="0" h="716" w="2537">
                  <a:moveTo>
                    <a:pt x="37" y="1"/>
                  </a:moveTo>
                  <a:cubicBezTo>
                    <a:pt x="13" y="1"/>
                    <a:pt x="1" y="36"/>
                    <a:pt x="25" y="48"/>
                  </a:cubicBezTo>
                  <a:cubicBezTo>
                    <a:pt x="799" y="322"/>
                    <a:pt x="1644" y="620"/>
                    <a:pt x="2466" y="715"/>
                  </a:cubicBezTo>
                  <a:cubicBezTo>
                    <a:pt x="2469" y="716"/>
                    <a:pt x="2473" y="716"/>
                    <a:pt x="2476" y="716"/>
                  </a:cubicBezTo>
                  <a:cubicBezTo>
                    <a:pt x="2537" y="716"/>
                    <a:pt x="2534" y="619"/>
                    <a:pt x="2477" y="596"/>
                  </a:cubicBezTo>
                  <a:cubicBezTo>
                    <a:pt x="1727" y="286"/>
                    <a:pt x="846" y="144"/>
                    <a:pt x="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76"/>
            <p:cNvSpPr/>
            <p:nvPr/>
          </p:nvSpPr>
          <p:spPr>
            <a:xfrm>
              <a:off x="1051000" y="1370050"/>
              <a:ext cx="14925" cy="69750"/>
            </a:xfrm>
            <a:custGeom>
              <a:rect b="b" l="l" r="r" t="t"/>
              <a:pathLst>
                <a:path extrusionOk="0" h="2790" w="597">
                  <a:moveTo>
                    <a:pt x="16" y="0"/>
                  </a:moveTo>
                  <a:cubicBezTo>
                    <a:pt x="9" y="0"/>
                    <a:pt x="1" y="6"/>
                    <a:pt x="1" y="20"/>
                  </a:cubicBezTo>
                  <a:cubicBezTo>
                    <a:pt x="144" y="925"/>
                    <a:pt x="311" y="1865"/>
                    <a:pt x="513" y="2758"/>
                  </a:cubicBezTo>
                  <a:cubicBezTo>
                    <a:pt x="518" y="2781"/>
                    <a:pt x="537" y="2790"/>
                    <a:pt x="555" y="2790"/>
                  </a:cubicBezTo>
                  <a:cubicBezTo>
                    <a:pt x="576" y="2790"/>
                    <a:pt x="596" y="2778"/>
                    <a:pt x="596" y="2758"/>
                  </a:cubicBezTo>
                  <a:cubicBezTo>
                    <a:pt x="501" y="1842"/>
                    <a:pt x="299" y="889"/>
                    <a:pt x="25" y="8"/>
                  </a:cubicBezTo>
                  <a:cubicBezTo>
                    <a:pt x="25" y="3"/>
                    <a:pt x="21" y="0"/>
                    <a:pt x="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76"/>
            <p:cNvSpPr/>
            <p:nvPr/>
          </p:nvSpPr>
          <p:spPr>
            <a:xfrm>
              <a:off x="1068700" y="1462775"/>
              <a:ext cx="4375" cy="19650"/>
            </a:xfrm>
            <a:custGeom>
              <a:rect b="b" l="l" r="r" t="t"/>
              <a:pathLst>
                <a:path extrusionOk="0" h="786" w="175">
                  <a:moveTo>
                    <a:pt x="18" y="0"/>
                  </a:moveTo>
                  <a:cubicBezTo>
                    <a:pt x="9" y="0"/>
                    <a:pt x="0" y="7"/>
                    <a:pt x="7" y="14"/>
                  </a:cubicBezTo>
                  <a:cubicBezTo>
                    <a:pt x="31" y="264"/>
                    <a:pt x="67" y="514"/>
                    <a:pt x="115" y="764"/>
                  </a:cubicBezTo>
                  <a:cubicBezTo>
                    <a:pt x="119" y="779"/>
                    <a:pt x="131" y="785"/>
                    <a:pt x="142" y="785"/>
                  </a:cubicBezTo>
                  <a:cubicBezTo>
                    <a:pt x="158" y="785"/>
                    <a:pt x="174" y="773"/>
                    <a:pt x="174" y="752"/>
                  </a:cubicBezTo>
                  <a:cubicBezTo>
                    <a:pt x="138" y="502"/>
                    <a:pt x="79" y="252"/>
                    <a:pt x="31" y="14"/>
                  </a:cubicBezTo>
                  <a:cubicBezTo>
                    <a:pt x="31" y="4"/>
                    <a:pt x="25" y="0"/>
                    <a:pt x="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76"/>
            <p:cNvSpPr/>
            <p:nvPr/>
          </p:nvSpPr>
          <p:spPr>
            <a:xfrm>
              <a:off x="722700" y="1385275"/>
              <a:ext cx="26800" cy="101325"/>
            </a:xfrm>
            <a:custGeom>
              <a:rect b="b" l="l" r="r" t="t"/>
              <a:pathLst>
                <a:path extrusionOk="0" h="4053" w="1072">
                  <a:moveTo>
                    <a:pt x="1059" y="0"/>
                  </a:moveTo>
                  <a:cubicBezTo>
                    <a:pt x="1051" y="0"/>
                    <a:pt x="1042" y="6"/>
                    <a:pt x="1036" y="18"/>
                  </a:cubicBezTo>
                  <a:cubicBezTo>
                    <a:pt x="881" y="721"/>
                    <a:pt x="727" y="1435"/>
                    <a:pt x="524" y="2137"/>
                  </a:cubicBezTo>
                  <a:cubicBezTo>
                    <a:pt x="358" y="2745"/>
                    <a:pt x="84" y="3352"/>
                    <a:pt x="0" y="3983"/>
                  </a:cubicBezTo>
                  <a:cubicBezTo>
                    <a:pt x="0" y="4027"/>
                    <a:pt x="40" y="4052"/>
                    <a:pt x="77" y="4052"/>
                  </a:cubicBezTo>
                  <a:cubicBezTo>
                    <a:pt x="100" y="4052"/>
                    <a:pt x="122" y="4042"/>
                    <a:pt x="131" y="4019"/>
                  </a:cubicBezTo>
                  <a:cubicBezTo>
                    <a:pt x="774" y="2899"/>
                    <a:pt x="929" y="1292"/>
                    <a:pt x="1072" y="18"/>
                  </a:cubicBezTo>
                  <a:cubicBezTo>
                    <a:pt x="1072" y="6"/>
                    <a:pt x="1066" y="0"/>
                    <a:pt x="10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76"/>
            <p:cNvSpPr/>
            <p:nvPr/>
          </p:nvSpPr>
          <p:spPr>
            <a:xfrm>
              <a:off x="736975" y="1526600"/>
              <a:ext cx="5275" cy="23025"/>
            </a:xfrm>
            <a:custGeom>
              <a:rect b="b" l="l" r="r" t="t"/>
              <a:pathLst>
                <a:path extrusionOk="0" h="921" w="211">
                  <a:moveTo>
                    <a:pt x="190" y="1"/>
                  </a:moveTo>
                  <a:cubicBezTo>
                    <a:pt x="182" y="1"/>
                    <a:pt x="172" y="4"/>
                    <a:pt x="168" y="9"/>
                  </a:cubicBezTo>
                  <a:cubicBezTo>
                    <a:pt x="120" y="294"/>
                    <a:pt x="37" y="592"/>
                    <a:pt x="1" y="878"/>
                  </a:cubicBezTo>
                  <a:cubicBezTo>
                    <a:pt x="1" y="905"/>
                    <a:pt x="27" y="920"/>
                    <a:pt x="52" y="920"/>
                  </a:cubicBezTo>
                  <a:cubicBezTo>
                    <a:pt x="72" y="920"/>
                    <a:pt x="91" y="911"/>
                    <a:pt x="96" y="890"/>
                  </a:cubicBezTo>
                  <a:cubicBezTo>
                    <a:pt x="156" y="604"/>
                    <a:pt x="168" y="306"/>
                    <a:pt x="203" y="21"/>
                  </a:cubicBezTo>
                  <a:cubicBezTo>
                    <a:pt x="210" y="7"/>
                    <a:pt x="201"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76"/>
            <p:cNvSpPr/>
            <p:nvPr/>
          </p:nvSpPr>
          <p:spPr>
            <a:xfrm>
              <a:off x="1046850" y="1525300"/>
              <a:ext cx="4175" cy="18675"/>
            </a:xfrm>
            <a:custGeom>
              <a:rect b="b" l="l" r="r" t="t"/>
              <a:pathLst>
                <a:path extrusionOk="0" h="747" w="167">
                  <a:moveTo>
                    <a:pt x="27" y="0"/>
                  </a:moveTo>
                  <a:cubicBezTo>
                    <a:pt x="14" y="0"/>
                    <a:pt x="0" y="10"/>
                    <a:pt x="0" y="25"/>
                  </a:cubicBezTo>
                  <a:cubicBezTo>
                    <a:pt x="0" y="239"/>
                    <a:pt x="24" y="513"/>
                    <a:pt x="84" y="716"/>
                  </a:cubicBezTo>
                  <a:cubicBezTo>
                    <a:pt x="89" y="738"/>
                    <a:pt x="105" y="747"/>
                    <a:pt x="120" y="747"/>
                  </a:cubicBezTo>
                  <a:cubicBezTo>
                    <a:pt x="138" y="747"/>
                    <a:pt x="155" y="735"/>
                    <a:pt x="155" y="716"/>
                  </a:cubicBezTo>
                  <a:cubicBezTo>
                    <a:pt x="167" y="489"/>
                    <a:pt x="107" y="227"/>
                    <a:pt x="48" y="13"/>
                  </a:cubicBezTo>
                  <a:cubicBezTo>
                    <a:pt x="43" y="4"/>
                    <a:pt x="35" y="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8" name="Google Shape;1618;p76"/>
          <p:cNvGrpSpPr/>
          <p:nvPr/>
        </p:nvGrpSpPr>
        <p:grpSpPr>
          <a:xfrm>
            <a:off x="167275" y="1488551"/>
            <a:ext cx="266398" cy="237138"/>
            <a:chOff x="2532150" y="2831425"/>
            <a:chExt cx="152725" cy="135950"/>
          </a:xfrm>
        </p:grpSpPr>
        <p:sp>
          <p:nvSpPr>
            <p:cNvPr id="1619" name="Google Shape;1619;p76"/>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76"/>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76"/>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76"/>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76"/>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76"/>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76"/>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26" name="Google Shape;1626;p76"/>
          <p:cNvSpPr/>
          <p:nvPr/>
        </p:nvSpPr>
        <p:spPr>
          <a:xfrm flipH="1" rot="10800000">
            <a:off x="489669" y="1006252"/>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76"/>
          <p:cNvSpPr/>
          <p:nvPr/>
        </p:nvSpPr>
        <p:spPr>
          <a:xfrm flipH="1">
            <a:off x="368188" y="453871"/>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76"/>
          <p:cNvSpPr/>
          <p:nvPr/>
        </p:nvSpPr>
        <p:spPr>
          <a:xfrm flipH="1">
            <a:off x="-146162" y="453871"/>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29" name="Google Shape;1629;p76"/>
          <p:cNvGrpSpPr/>
          <p:nvPr/>
        </p:nvGrpSpPr>
        <p:grpSpPr>
          <a:xfrm>
            <a:off x="268327" y="2766099"/>
            <a:ext cx="538519" cy="987139"/>
            <a:chOff x="2837250" y="1906325"/>
            <a:chExt cx="286950" cy="526025"/>
          </a:xfrm>
        </p:grpSpPr>
        <p:sp>
          <p:nvSpPr>
            <p:cNvPr id="1630" name="Google Shape;1630;p76"/>
            <p:cNvSpPr/>
            <p:nvPr/>
          </p:nvSpPr>
          <p:spPr>
            <a:xfrm>
              <a:off x="2837250" y="1906325"/>
              <a:ext cx="286950" cy="526025"/>
            </a:xfrm>
            <a:custGeom>
              <a:rect b="b" l="l" r="r" t="t"/>
              <a:pathLst>
                <a:path extrusionOk="0" h="21041" w="11478">
                  <a:moveTo>
                    <a:pt x="2445" y="152"/>
                  </a:moveTo>
                  <a:cubicBezTo>
                    <a:pt x="2803" y="152"/>
                    <a:pt x="3136" y="177"/>
                    <a:pt x="3394" y="226"/>
                  </a:cubicBezTo>
                  <a:cubicBezTo>
                    <a:pt x="3013" y="191"/>
                    <a:pt x="2620" y="167"/>
                    <a:pt x="2227" y="155"/>
                  </a:cubicBezTo>
                  <a:cubicBezTo>
                    <a:pt x="2300" y="153"/>
                    <a:pt x="2373" y="152"/>
                    <a:pt x="2445" y="152"/>
                  </a:cubicBezTo>
                  <a:close/>
                  <a:moveTo>
                    <a:pt x="4191" y="2072"/>
                  </a:moveTo>
                  <a:lnTo>
                    <a:pt x="4191" y="2072"/>
                  </a:lnTo>
                  <a:cubicBezTo>
                    <a:pt x="4287" y="2524"/>
                    <a:pt x="4346" y="3012"/>
                    <a:pt x="4394" y="3417"/>
                  </a:cubicBezTo>
                  <a:cubicBezTo>
                    <a:pt x="4394" y="3417"/>
                    <a:pt x="4394" y="3429"/>
                    <a:pt x="4394" y="3429"/>
                  </a:cubicBezTo>
                  <a:cubicBezTo>
                    <a:pt x="4263" y="3286"/>
                    <a:pt x="4227" y="2703"/>
                    <a:pt x="4191" y="2072"/>
                  </a:cubicBezTo>
                  <a:close/>
                  <a:moveTo>
                    <a:pt x="6419" y="102"/>
                  </a:moveTo>
                  <a:cubicBezTo>
                    <a:pt x="6705" y="102"/>
                    <a:pt x="6973" y="126"/>
                    <a:pt x="7156" y="167"/>
                  </a:cubicBezTo>
                  <a:cubicBezTo>
                    <a:pt x="8013" y="381"/>
                    <a:pt x="7906" y="1262"/>
                    <a:pt x="7989" y="2024"/>
                  </a:cubicBezTo>
                  <a:cubicBezTo>
                    <a:pt x="7989" y="2060"/>
                    <a:pt x="8013" y="2072"/>
                    <a:pt x="8025" y="2084"/>
                  </a:cubicBezTo>
                  <a:cubicBezTo>
                    <a:pt x="7978" y="2774"/>
                    <a:pt x="7966" y="3453"/>
                    <a:pt x="8013" y="4167"/>
                  </a:cubicBezTo>
                  <a:cubicBezTo>
                    <a:pt x="8013" y="4173"/>
                    <a:pt x="8019" y="4176"/>
                    <a:pt x="8025" y="4176"/>
                  </a:cubicBezTo>
                  <a:cubicBezTo>
                    <a:pt x="8031" y="4176"/>
                    <a:pt x="8037" y="4173"/>
                    <a:pt x="8037" y="4167"/>
                  </a:cubicBezTo>
                  <a:cubicBezTo>
                    <a:pt x="8097" y="3179"/>
                    <a:pt x="8168" y="2179"/>
                    <a:pt x="8240" y="1191"/>
                  </a:cubicBezTo>
                  <a:cubicBezTo>
                    <a:pt x="8359" y="548"/>
                    <a:pt x="8609" y="179"/>
                    <a:pt x="9597" y="155"/>
                  </a:cubicBezTo>
                  <a:cubicBezTo>
                    <a:pt x="9630" y="155"/>
                    <a:pt x="9662" y="154"/>
                    <a:pt x="9693" y="154"/>
                  </a:cubicBezTo>
                  <a:cubicBezTo>
                    <a:pt x="10705" y="154"/>
                    <a:pt x="10718" y="351"/>
                    <a:pt x="10776" y="1310"/>
                  </a:cubicBezTo>
                  <a:cubicBezTo>
                    <a:pt x="10776" y="1340"/>
                    <a:pt x="10796" y="1354"/>
                    <a:pt x="10817" y="1354"/>
                  </a:cubicBezTo>
                  <a:cubicBezTo>
                    <a:pt x="10838" y="1354"/>
                    <a:pt x="10859" y="1340"/>
                    <a:pt x="10859" y="1310"/>
                  </a:cubicBezTo>
                  <a:cubicBezTo>
                    <a:pt x="10847" y="965"/>
                    <a:pt x="10871" y="619"/>
                    <a:pt x="10918" y="274"/>
                  </a:cubicBezTo>
                  <a:lnTo>
                    <a:pt x="10918" y="274"/>
                  </a:lnTo>
                  <a:cubicBezTo>
                    <a:pt x="11014" y="2358"/>
                    <a:pt x="11002" y="4441"/>
                    <a:pt x="10811" y="6525"/>
                  </a:cubicBezTo>
                  <a:cubicBezTo>
                    <a:pt x="10776" y="6894"/>
                    <a:pt x="10787" y="7620"/>
                    <a:pt x="10716" y="8180"/>
                  </a:cubicBezTo>
                  <a:cubicBezTo>
                    <a:pt x="10692" y="8192"/>
                    <a:pt x="10668" y="8215"/>
                    <a:pt x="10668" y="8239"/>
                  </a:cubicBezTo>
                  <a:cubicBezTo>
                    <a:pt x="10621" y="8406"/>
                    <a:pt x="10585" y="8573"/>
                    <a:pt x="10561" y="8751"/>
                  </a:cubicBezTo>
                  <a:cubicBezTo>
                    <a:pt x="10549" y="8763"/>
                    <a:pt x="10549" y="8775"/>
                    <a:pt x="10537" y="8787"/>
                  </a:cubicBezTo>
                  <a:cubicBezTo>
                    <a:pt x="10204" y="9287"/>
                    <a:pt x="9787" y="9489"/>
                    <a:pt x="9311" y="9573"/>
                  </a:cubicBezTo>
                  <a:cubicBezTo>
                    <a:pt x="9311" y="9406"/>
                    <a:pt x="9275" y="9227"/>
                    <a:pt x="9263" y="9061"/>
                  </a:cubicBezTo>
                  <a:cubicBezTo>
                    <a:pt x="9240" y="8739"/>
                    <a:pt x="9228" y="8418"/>
                    <a:pt x="9228" y="8108"/>
                  </a:cubicBezTo>
                  <a:cubicBezTo>
                    <a:pt x="9228" y="8096"/>
                    <a:pt x="9219" y="8090"/>
                    <a:pt x="9210" y="8090"/>
                  </a:cubicBezTo>
                  <a:cubicBezTo>
                    <a:pt x="9201" y="8090"/>
                    <a:pt x="9192" y="8096"/>
                    <a:pt x="9192" y="8108"/>
                  </a:cubicBezTo>
                  <a:cubicBezTo>
                    <a:pt x="9180" y="8430"/>
                    <a:pt x="9168" y="8739"/>
                    <a:pt x="9144" y="9061"/>
                  </a:cubicBezTo>
                  <a:cubicBezTo>
                    <a:pt x="9121" y="9239"/>
                    <a:pt x="9097" y="9430"/>
                    <a:pt x="9085" y="9608"/>
                  </a:cubicBezTo>
                  <a:cubicBezTo>
                    <a:pt x="8966" y="9620"/>
                    <a:pt x="8823" y="9632"/>
                    <a:pt x="8692" y="9644"/>
                  </a:cubicBezTo>
                  <a:cubicBezTo>
                    <a:pt x="8763" y="8763"/>
                    <a:pt x="8609" y="7823"/>
                    <a:pt x="8454" y="6965"/>
                  </a:cubicBezTo>
                  <a:cubicBezTo>
                    <a:pt x="8454" y="6953"/>
                    <a:pt x="8442" y="6947"/>
                    <a:pt x="8431" y="6947"/>
                  </a:cubicBezTo>
                  <a:cubicBezTo>
                    <a:pt x="8421" y="6947"/>
                    <a:pt x="8412" y="6953"/>
                    <a:pt x="8418" y="6965"/>
                  </a:cubicBezTo>
                  <a:cubicBezTo>
                    <a:pt x="8466" y="7858"/>
                    <a:pt x="8442" y="8763"/>
                    <a:pt x="8525" y="9644"/>
                  </a:cubicBezTo>
                  <a:cubicBezTo>
                    <a:pt x="8251" y="9668"/>
                    <a:pt x="7978" y="9680"/>
                    <a:pt x="7704" y="9692"/>
                  </a:cubicBezTo>
                  <a:cubicBezTo>
                    <a:pt x="7644" y="9001"/>
                    <a:pt x="7561" y="8311"/>
                    <a:pt x="7489" y="7620"/>
                  </a:cubicBezTo>
                  <a:cubicBezTo>
                    <a:pt x="7489" y="7614"/>
                    <a:pt x="7483" y="7611"/>
                    <a:pt x="7478" y="7611"/>
                  </a:cubicBezTo>
                  <a:cubicBezTo>
                    <a:pt x="7472" y="7611"/>
                    <a:pt x="7466" y="7614"/>
                    <a:pt x="7466" y="7620"/>
                  </a:cubicBezTo>
                  <a:cubicBezTo>
                    <a:pt x="7489" y="8311"/>
                    <a:pt x="7513" y="9001"/>
                    <a:pt x="7549" y="9692"/>
                  </a:cubicBezTo>
                  <a:cubicBezTo>
                    <a:pt x="7216" y="9716"/>
                    <a:pt x="6882" y="9728"/>
                    <a:pt x="6549" y="9739"/>
                  </a:cubicBezTo>
                  <a:cubicBezTo>
                    <a:pt x="6573" y="9287"/>
                    <a:pt x="6585" y="8835"/>
                    <a:pt x="6620" y="8394"/>
                  </a:cubicBezTo>
                  <a:cubicBezTo>
                    <a:pt x="6620" y="8382"/>
                    <a:pt x="6611" y="8376"/>
                    <a:pt x="6602" y="8376"/>
                  </a:cubicBezTo>
                  <a:cubicBezTo>
                    <a:pt x="6593" y="8376"/>
                    <a:pt x="6585" y="8382"/>
                    <a:pt x="6585" y="8394"/>
                  </a:cubicBezTo>
                  <a:cubicBezTo>
                    <a:pt x="6537" y="8846"/>
                    <a:pt x="6477" y="9287"/>
                    <a:pt x="6418" y="9739"/>
                  </a:cubicBezTo>
                  <a:cubicBezTo>
                    <a:pt x="6287" y="9751"/>
                    <a:pt x="6144" y="9751"/>
                    <a:pt x="6013" y="9763"/>
                  </a:cubicBezTo>
                  <a:cubicBezTo>
                    <a:pt x="6096" y="8644"/>
                    <a:pt x="6096" y="7537"/>
                    <a:pt x="6084" y="6418"/>
                  </a:cubicBezTo>
                  <a:cubicBezTo>
                    <a:pt x="6084" y="6412"/>
                    <a:pt x="6076" y="6409"/>
                    <a:pt x="6067" y="6409"/>
                  </a:cubicBezTo>
                  <a:cubicBezTo>
                    <a:pt x="6058" y="6409"/>
                    <a:pt x="6049" y="6412"/>
                    <a:pt x="6049" y="6418"/>
                  </a:cubicBezTo>
                  <a:cubicBezTo>
                    <a:pt x="5989" y="7537"/>
                    <a:pt x="5882" y="8656"/>
                    <a:pt x="5811" y="9763"/>
                  </a:cubicBezTo>
                  <a:cubicBezTo>
                    <a:pt x="5656" y="9763"/>
                    <a:pt x="5501" y="9775"/>
                    <a:pt x="5346" y="9775"/>
                  </a:cubicBezTo>
                  <a:cubicBezTo>
                    <a:pt x="5180" y="9787"/>
                    <a:pt x="5001" y="9799"/>
                    <a:pt x="4834" y="9799"/>
                  </a:cubicBezTo>
                  <a:cubicBezTo>
                    <a:pt x="4811" y="9370"/>
                    <a:pt x="4680" y="8906"/>
                    <a:pt x="4572" y="8501"/>
                  </a:cubicBezTo>
                  <a:cubicBezTo>
                    <a:pt x="4568" y="8492"/>
                    <a:pt x="4560" y="8488"/>
                    <a:pt x="4552" y="8488"/>
                  </a:cubicBezTo>
                  <a:cubicBezTo>
                    <a:pt x="4538" y="8488"/>
                    <a:pt x="4525" y="8498"/>
                    <a:pt x="4525" y="8513"/>
                  </a:cubicBezTo>
                  <a:cubicBezTo>
                    <a:pt x="4608" y="8942"/>
                    <a:pt x="4620" y="9382"/>
                    <a:pt x="4680" y="9811"/>
                  </a:cubicBezTo>
                  <a:cubicBezTo>
                    <a:pt x="4358" y="9835"/>
                    <a:pt x="4025" y="9859"/>
                    <a:pt x="3703" y="9870"/>
                  </a:cubicBezTo>
                  <a:cubicBezTo>
                    <a:pt x="3763" y="9204"/>
                    <a:pt x="3644" y="8501"/>
                    <a:pt x="3632" y="7846"/>
                  </a:cubicBezTo>
                  <a:cubicBezTo>
                    <a:pt x="3632" y="7834"/>
                    <a:pt x="3623" y="7829"/>
                    <a:pt x="3614" y="7829"/>
                  </a:cubicBezTo>
                  <a:cubicBezTo>
                    <a:pt x="3605" y="7829"/>
                    <a:pt x="3596" y="7834"/>
                    <a:pt x="3596" y="7846"/>
                  </a:cubicBezTo>
                  <a:cubicBezTo>
                    <a:pt x="3548" y="8501"/>
                    <a:pt x="3429" y="9216"/>
                    <a:pt x="3525" y="9882"/>
                  </a:cubicBezTo>
                  <a:cubicBezTo>
                    <a:pt x="3310" y="9894"/>
                    <a:pt x="3096" y="9894"/>
                    <a:pt x="2870" y="9894"/>
                  </a:cubicBezTo>
                  <a:cubicBezTo>
                    <a:pt x="2810" y="9418"/>
                    <a:pt x="2739" y="8954"/>
                    <a:pt x="2655" y="8489"/>
                  </a:cubicBezTo>
                  <a:cubicBezTo>
                    <a:pt x="2651" y="8484"/>
                    <a:pt x="2644" y="8481"/>
                    <a:pt x="2637" y="8481"/>
                  </a:cubicBezTo>
                  <a:cubicBezTo>
                    <a:pt x="2628" y="8481"/>
                    <a:pt x="2620" y="8487"/>
                    <a:pt x="2620" y="8501"/>
                  </a:cubicBezTo>
                  <a:cubicBezTo>
                    <a:pt x="2620" y="8954"/>
                    <a:pt x="2632" y="9418"/>
                    <a:pt x="2655" y="9882"/>
                  </a:cubicBezTo>
                  <a:cubicBezTo>
                    <a:pt x="2477" y="9870"/>
                    <a:pt x="2310" y="9859"/>
                    <a:pt x="2144" y="9835"/>
                  </a:cubicBezTo>
                  <a:cubicBezTo>
                    <a:pt x="1251" y="9728"/>
                    <a:pt x="977" y="9406"/>
                    <a:pt x="750" y="8561"/>
                  </a:cubicBezTo>
                  <a:cubicBezTo>
                    <a:pt x="643" y="8084"/>
                    <a:pt x="691" y="7501"/>
                    <a:pt x="655" y="7001"/>
                  </a:cubicBezTo>
                  <a:cubicBezTo>
                    <a:pt x="512" y="4786"/>
                    <a:pt x="393" y="2560"/>
                    <a:pt x="167" y="345"/>
                  </a:cubicBezTo>
                  <a:lnTo>
                    <a:pt x="167" y="345"/>
                  </a:lnTo>
                  <a:cubicBezTo>
                    <a:pt x="667" y="393"/>
                    <a:pt x="1179" y="405"/>
                    <a:pt x="1691" y="417"/>
                  </a:cubicBezTo>
                  <a:cubicBezTo>
                    <a:pt x="1709" y="417"/>
                    <a:pt x="1728" y="418"/>
                    <a:pt x="1748" y="418"/>
                  </a:cubicBezTo>
                  <a:cubicBezTo>
                    <a:pt x="2000" y="418"/>
                    <a:pt x="2368" y="376"/>
                    <a:pt x="2697" y="376"/>
                  </a:cubicBezTo>
                  <a:cubicBezTo>
                    <a:pt x="2912" y="376"/>
                    <a:pt x="3111" y="394"/>
                    <a:pt x="3251" y="453"/>
                  </a:cubicBezTo>
                  <a:cubicBezTo>
                    <a:pt x="3632" y="607"/>
                    <a:pt x="3882" y="1024"/>
                    <a:pt x="4037" y="1512"/>
                  </a:cubicBezTo>
                  <a:cubicBezTo>
                    <a:pt x="4060" y="1715"/>
                    <a:pt x="4072" y="1893"/>
                    <a:pt x="4072" y="1965"/>
                  </a:cubicBezTo>
                  <a:cubicBezTo>
                    <a:pt x="4168" y="2572"/>
                    <a:pt x="4251" y="3179"/>
                    <a:pt x="4334" y="3786"/>
                  </a:cubicBezTo>
                  <a:cubicBezTo>
                    <a:pt x="4168" y="4965"/>
                    <a:pt x="4322" y="6346"/>
                    <a:pt x="4525" y="7430"/>
                  </a:cubicBezTo>
                  <a:cubicBezTo>
                    <a:pt x="4525" y="7436"/>
                    <a:pt x="4531" y="7439"/>
                    <a:pt x="4537" y="7439"/>
                  </a:cubicBezTo>
                  <a:cubicBezTo>
                    <a:pt x="4543" y="7439"/>
                    <a:pt x="4549" y="7436"/>
                    <a:pt x="4549" y="7430"/>
                  </a:cubicBezTo>
                  <a:cubicBezTo>
                    <a:pt x="4572" y="6703"/>
                    <a:pt x="4549" y="5977"/>
                    <a:pt x="4572" y="5251"/>
                  </a:cubicBezTo>
                  <a:cubicBezTo>
                    <a:pt x="4596" y="4834"/>
                    <a:pt x="4632" y="4405"/>
                    <a:pt x="4656" y="3977"/>
                  </a:cubicBezTo>
                  <a:cubicBezTo>
                    <a:pt x="4656" y="3965"/>
                    <a:pt x="4656" y="3965"/>
                    <a:pt x="4656" y="3953"/>
                  </a:cubicBezTo>
                  <a:cubicBezTo>
                    <a:pt x="4691" y="3548"/>
                    <a:pt x="4727" y="3143"/>
                    <a:pt x="4763" y="2727"/>
                  </a:cubicBezTo>
                  <a:cubicBezTo>
                    <a:pt x="4775" y="2643"/>
                    <a:pt x="4787" y="2560"/>
                    <a:pt x="4799" y="2489"/>
                  </a:cubicBezTo>
                  <a:cubicBezTo>
                    <a:pt x="4834" y="2143"/>
                    <a:pt x="4870" y="1810"/>
                    <a:pt x="4870" y="1465"/>
                  </a:cubicBezTo>
                  <a:cubicBezTo>
                    <a:pt x="4882" y="1417"/>
                    <a:pt x="4882" y="1357"/>
                    <a:pt x="4870" y="1310"/>
                  </a:cubicBezTo>
                  <a:cubicBezTo>
                    <a:pt x="4894" y="1048"/>
                    <a:pt x="4918" y="774"/>
                    <a:pt x="4953" y="512"/>
                  </a:cubicBezTo>
                  <a:cubicBezTo>
                    <a:pt x="5001" y="441"/>
                    <a:pt x="5084" y="369"/>
                    <a:pt x="5203" y="310"/>
                  </a:cubicBezTo>
                  <a:cubicBezTo>
                    <a:pt x="5460" y="163"/>
                    <a:pt x="5961" y="102"/>
                    <a:pt x="6419" y="102"/>
                  </a:cubicBezTo>
                  <a:close/>
                  <a:moveTo>
                    <a:pt x="10466" y="9620"/>
                  </a:moveTo>
                  <a:lnTo>
                    <a:pt x="10466" y="9620"/>
                  </a:lnTo>
                  <a:cubicBezTo>
                    <a:pt x="10430" y="9954"/>
                    <a:pt x="10395" y="10287"/>
                    <a:pt x="10323" y="10609"/>
                  </a:cubicBezTo>
                  <a:cubicBezTo>
                    <a:pt x="9994" y="10579"/>
                    <a:pt x="9660" y="10568"/>
                    <a:pt x="9324" y="10568"/>
                  </a:cubicBezTo>
                  <a:cubicBezTo>
                    <a:pt x="8445" y="10568"/>
                    <a:pt x="7553" y="10646"/>
                    <a:pt x="6692" y="10680"/>
                  </a:cubicBezTo>
                  <a:cubicBezTo>
                    <a:pt x="6668" y="10692"/>
                    <a:pt x="6668" y="10716"/>
                    <a:pt x="6692" y="10716"/>
                  </a:cubicBezTo>
                  <a:cubicBezTo>
                    <a:pt x="7666" y="10785"/>
                    <a:pt x="8683" y="10897"/>
                    <a:pt x="9671" y="10897"/>
                  </a:cubicBezTo>
                  <a:cubicBezTo>
                    <a:pt x="9866" y="10897"/>
                    <a:pt x="10060" y="10892"/>
                    <a:pt x="10252" y="10882"/>
                  </a:cubicBezTo>
                  <a:lnTo>
                    <a:pt x="10252" y="10882"/>
                  </a:lnTo>
                  <a:cubicBezTo>
                    <a:pt x="10216" y="11013"/>
                    <a:pt x="10180" y="11132"/>
                    <a:pt x="10133" y="11252"/>
                  </a:cubicBezTo>
                  <a:cubicBezTo>
                    <a:pt x="9774" y="11210"/>
                    <a:pt x="9405" y="11193"/>
                    <a:pt x="9033" y="11193"/>
                  </a:cubicBezTo>
                  <a:cubicBezTo>
                    <a:pt x="8244" y="11193"/>
                    <a:pt x="7440" y="11266"/>
                    <a:pt x="6680" y="11323"/>
                  </a:cubicBezTo>
                  <a:cubicBezTo>
                    <a:pt x="6656" y="11323"/>
                    <a:pt x="6656" y="11359"/>
                    <a:pt x="6680" y="11359"/>
                  </a:cubicBezTo>
                  <a:cubicBezTo>
                    <a:pt x="7712" y="11405"/>
                    <a:pt x="8777" y="11550"/>
                    <a:pt x="9812" y="11550"/>
                  </a:cubicBezTo>
                  <a:cubicBezTo>
                    <a:pt x="9851" y="11550"/>
                    <a:pt x="9891" y="11550"/>
                    <a:pt x="9930" y="11549"/>
                  </a:cubicBezTo>
                  <a:lnTo>
                    <a:pt x="9930" y="11549"/>
                  </a:lnTo>
                  <a:cubicBezTo>
                    <a:pt x="9492" y="11944"/>
                    <a:pt x="8551" y="12020"/>
                    <a:pt x="7711" y="12020"/>
                  </a:cubicBezTo>
                  <a:cubicBezTo>
                    <a:pt x="7182" y="12020"/>
                    <a:pt x="6693" y="11990"/>
                    <a:pt x="6394" y="11990"/>
                  </a:cubicBezTo>
                  <a:cubicBezTo>
                    <a:pt x="6232" y="11992"/>
                    <a:pt x="6070" y="11993"/>
                    <a:pt x="5907" y="11993"/>
                  </a:cubicBezTo>
                  <a:cubicBezTo>
                    <a:pt x="5019" y="11993"/>
                    <a:pt x="4125" y="11963"/>
                    <a:pt x="3239" y="11883"/>
                  </a:cubicBezTo>
                  <a:cubicBezTo>
                    <a:pt x="2477" y="11823"/>
                    <a:pt x="1846" y="11859"/>
                    <a:pt x="1405" y="11311"/>
                  </a:cubicBezTo>
                  <a:lnTo>
                    <a:pt x="1405" y="11311"/>
                  </a:lnTo>
                  <a:cubicBezTo>
                    <a:pt x="1637" y="11374"/>
                    <a:pt x="1876" y="11396"/>
                    <a:pt x="2119" y="11396"/>
                  </a:cubicBezTo>
                  <a:cubicBezTo>
                    <a:pt x="2289" y="11396"/>
                    <a:pt x="2460" y="11385"/>
                    <a:pt x="2632" y="11371"/>
                  </a:cubicBezTo>
                  <a:cubicBezTo>
                    <a:pt x="3191" y="11323"/>
                    <a:pt x="3763" y="11275"/>
                    <a:pt x="4310" y="11168"/>
                  </a:cubicBezTo>
                  <a:cubicBezTo>
                    <a:pt x="4322" y="11168"/>
                    <a:pt x="4322" y="11144"/>
                    <a:pt x="4310" y="11144"/>
                  </a:cubicBezTo>
                  <a:cubicBezTo>
                    <a:pt x="4195" y="11140"/>
                    <a:pt x="4080" y="11139"/>
                    <a:pt x="3966" y="11139"/>
                  </a:cubicBezTo>
                  <a:cubicBezTo>
                    <a:pt x="3444" y="11139"/>
                    <a:pt x="2938" y="11173"/>
                    <a:pt x="2428" y="11173"/>
                  </a:cubicBezTo>
                  <a:cubicBezTo>
                    <a:pt x="2041" y="11173"/>
                    <a:pt x="1652" y="11153"/>
                    <a:pt x="1251" y="11085"/>
                  </a:cubicBezTo>
                  <a:cubicBezTo>
                    <a:pt x="1227" y="11049"/>
                    <a:pt x="1203" y="11013"/>
                    <a:pt x="1191" y="10966"/>
                  </a:cubicBezTo>
                  <a:cubicBezTo>
                    <a:pt x="1155" y="10894"/>
                    <a:pt x="1120" y="10811"/>
                    <a:pt x="1096" y="10728"/>
                  </a:cubicBezTo>
                  <a:lnTo>
                    <a:pt x="1096" y="10728"/>
                  </a:lnTo>
                  <a:cubicBezTo>
                    <a:pt x="1504" y="10754"/>
                    <a:pt x="1912" y="10762"/>
                    <a:pt x="2320" y="10762"/>
                  </a:cubicBezTo>
                  <a:cubicBezTo>
                    <a:pt x="2650" y="10762"/>
                    <a:pt x="2980" y="10757"/>
                    <a:pt x="3310" y="10751"/>
                  </a:cubicBezTo>
                  <a:cubicBezTo>
                    <a:pt x="3334" y="10751"/>
                    <a:pt x="3334" y="10716"/>
                    <a:pt x="3310" y="10716"/>
                  </a:cubicBezTo>
                  <a:cubicBezTo>
                    <a:pt x="2548" y="10621"/>
                    <a:pt x="1786" y="10537"/>
                    <a:pt x="1024" y="10501"/>
                  </a:cubicBezTo>
                  <a:cubicBezTo>
                    <a:pt x="1001" y="10394"/>
                    <a:pt x="977" y="10275"/>
                    <a:pt x="953" y="10156"/>
                  </a:cubicBezTo>
                  <a:lnTo>
                    <a:pt x="953" y="10156"/>
                  </a:lnTo>
                  <a:cubicBezTo>
                    <a:pt x="1001" y="10168"/>
                    <a:pt x="1036" y="10180"/>
                    <a:pt x="1084" y="10192"/>
                  </a:cubicBezTo>
                  <a:cubicBezTo>
                    <a:pt x="1317" y="10247"/>
                    <a:pt x="1578" y="10267"/>
                    <a:pt x="1849" y="10267"/>
                  </a:cubicBezTo>
                  <a:cubicBezTo>
                    <a:pt x="2161" y="10267"/>
                    <a:pt x="2487" y="10241"/>
                    <a:pt x="2798" y="10216"/>
                  </a:cubicBezTo>
                  <a:lnTo>
                    <a:pt x="2810" y="10216"/>
                  </a:lnTo>
                  <a:cubicBezTo>
                    <a:pt x="3048" y="10192"/>
                    <a:pt x="3275" y="10180"/>
                    <a:pt x="3489" y="10180"/>
                  </a:cubicBezTo>
                  <a:cubicBezTo>
                    <a:pt x="4263" y="10168"/>
                    <a:pt x="5037" y="10132"/>
                    <a:pt x="5811" y="10109"/>
                  </a:cubicBezTo>
                  <a:cubicBezTo>
                    <a:pt x="5828" y="10137"/>
                    <a:pt x="5858" y="10152"/>
                    <a:pt x="5889" y="10152"/>
                  </a:cubicBezTo>
                  <a:cubicBezTo>
                    <a:pt x="5924" y="10152"/>
                    <a:pt x="5959" y="10134"/>
                    <a:pt x="5977" y="10097"/>
                  </a:cubicBezTo>
                  <a:cubicBezTo>
                    <a:pt x="6489" y="10085"/>
                    <a:pt x="7037" y="10085"/>
                    <a:pt x="7585" y="10085"/>
                  </a:cubicBezTo>
                  <a:cubicBezTo>
                    <a:pt x="7597" y="10126"/>
                    <a:pt x="7635" y="10147"/>
                    <a:pt x="7672" y="10147"/>
                  </a:cubicBezTo>
                  <a:cubicBezTo>
                    <a:pt x="7710" y="10147"/>
                    <a:pt x="7745" y="10126"/>
                    <a:pt x="7751" y="10085"/>
                  </a:cubicBezTo>
                  <a:cubicBezTo>
                    <a:pt x="8513" y="10073"/>
                    <a:pt x="9275" y="10025"/>
                    <a:pt x="9954" y="9847"/>
                  </a:cubicBezTo>
                  <a:cubicBezTo>
                    <a:pt x="10180" y="9799"/>
                    <a:pt x="10335" y="9728"/>
                    <a:pt x="10466" y="9620"/>
                  </a:cubicBezTo>
                  <a:close/>
                  <a:moveTo>
                    <a:pt x="3560" y="12252"/>
                  </a:moveTo>
                  <a:lnTo>
                    <a:pt x="3560" y="12252"/>
                  </a:lnTo>
                  <a:cubicBezTo>
                    <a:pt x="4418" y="12299"/>
                    <a:pt x="5275" y="12335"/>
                    <a:pt x="6120" y="12347"/>
                  </a:cubicBezTo>
                  <a:lnTo>
                    <a:pt x="7454" y="12347"/>
                  </a:lnTo>
                  <a:cubicBezTo>
                    <a:pt x="7323" y="12383"/>
                    <a:pt x="7192" y="12442"/>
                    <a:pt x="7061" y="12502"/>
                  </a:cubicBezTo>
                  <a:cubicBezTo>
                    <a:pt x="6823" y="12597"/>
                    <a:pt x="6608" y="12716"/>
                    <a:pt x="6394" y="12871"/>
                  </a:cubicBezTo>
                  <a:cubicBezTo>
                    <a:pt x="6384" y="12880"/>
                    <a:pt x="6390" y="12898"/>
                    <a:pt x="6399" y="12898"/>
                  </a:cubicBezTo>
                  <a:cubicBezTo>
                    <a:pt x="6401" y="12898"/>
                    <a:pt x="6404" y="12897"/>
                    <a:pt x="6406" y="12895"/>
                  </a:cubicBezTo>
                  <a:cubicBezTo>
                    <a:pt x="6656" y="12835"/>
                    <a:pt x="6882" y="12752"/>
                    <a:pt x="7120" y="12668"/>
                  </a:cubicBezTo>
                  <a:lnTo>
                    <a:pt x="7120" y="12668"/>
                  </a:lnTo>
                  <a:cubicBezTo>
                    <a:pt x="6382" y="13502"/>
                    <a:pt x="6894" y="14776"/>
                    <a:pt x="7120" y="15931"/>
                  </a:cubicBezTo>
                  <a:cubicBezTo>
                    <a:pt x="7275" y="16752"/>
                    <a:pt x="7204" y="17562"/>
                    <a:pt x="7132" y="18383"/>
                  </a:cubicBezTo>
                  <a:cubicBezTo>
                    <a:pt x="7097" y="18812"/>
                    <a:pt x="7132" y="19360"/>
                    <a:pt x="6966" y="19753"/>
                  </a:cubicBezTo>
                  <a:cubicBezTo>
                    <a:pt x="6718" y="20321"/>
                    <a:pt x="6325" y="20541"/>
                    <a:pt x="5914" y="20541"/>
                  </a:cubicBezTo>
                  <a:cubicBezTo>
                    <a:pt x="5456" y="20541"/>
                    <a:pt x="4976" y="20266"/>
                    <a:pt x="4656" y="19895"/>
                  </a:cubicBezTo>
                  <a:cubicBezTo>
                    <a:pt x="3727" y="18788"/>
                    <a:pt x="4346" y="16514"/>
                    <a:pt x="4560" y="15145"/>
                  </a:cubicBezTo>
                  <a:cubicBezTo>
                    <a:pt x="4763" y="13907"/>
                    <a:pt x="4680" y="12704"/>
                    <a:pt x="3560" y="12252"/>
                  </a:cubicBezTo>
                  <a:close/>
                  <a:moveTo>
                    <a:pt x="10883" y="0"/>
                  </a:moveTo>
                  <a:cubicBezTo>
                    <a:pt x="10025" y="24"/>
                    <a:pt x="9168" y="48"/>
                    <a:pt x="8311" y="60"/>
                  </a:cubicBezTo>
                  <a:cubicBezTo>
                    <a:pt x="8275" y="60"/>
                    <a:pt x="8251" y="84"/>
                    <a:pt x="8251" y="119"/>
                  </a:cubicBezTo>
                  <a:cubicBezTo>
                    <a:pt x="8228" y="238"/>
                    <a:pt x="8073" y="1548"/>
                    <a:pt x="8061" y="1548"/>
                  </a:cubicBezTo>
                  <a:cubicBezTo>
                    <a:pt x="8061" y="1548"/>
                    <a:pt x="7930" y="214"/>
                    <a:pt x="7918" y="107"/>
                  </a:cubicBezTo>
                  <a:cubicBezTo>
                    <a:pt x="7906" y="72"/>
                    <a:pt x="7882" y="36"/>
                    <a:pt x="7847" y="36"/>
                  </a:cubicBezTo>
                  <a:cubicBezTo>
                    <a:pt x="7292" y="36"/>
                    <a:pt x="6732" y="11"/>
                    <a:pt x="6179" y="11"/>
                  </a:cubicBezTo>
                  <a:cubicBezTo>
                    <a:pt x="5972" y="11"/>
                    <a:pt x="5765" y="14"/>
                    <a:pt x="5561" y="24"/>
                  </a:cubicBezTo>
                  <a:cubicBezTo>
                    <a:pt x="5515" y="24"/>
                    <a:pt x="5401" y="16"/>
                    <a:pt x="5272" y="16"/>
                  </a:cubicBezTo>
                  <a:cubicBezTo>
                    <a:pt x="5096" y="16"/>
                    <a:pt x="4893" y="31"/>
                    <a:pt x="4811" y="107"/>
                  </a:cubicBezTo>
                  <a:cubicBezTo>
                    <a:pt x="4644" y="250"/>
                    <a:pt x="4656" y="857"/>
                    <a:pt x="4680" y="1512"/>
                  </a:cubicBezTo>
                  <a:cubicBezTo>
                    <a:pt x="4620" y="2000"/>
                    <a:pt x="4584" y="2500"/>
                    <a:pt x="4549" y="2989"/>
                  </a:cubicBezTo>
                  <a:cubicBezTo>
                    <a:pt x="4549" y="2989"/>
                    <a:pt x="4549" y="3001"/>
                    <a:pt x="4549" y="3012"/>
                  </a:cubicBezTo>
                  <a:cubicBezTo>
                    <a:pt x="4542" y="3010"/>
                    <a:pt x="4536" y="3009"/>
                    <a:pt x="4530" y="3009"/>
                  </a:cubicBezTo>
                  <a:cubicBezTo>
                    <a:pt x="4501" y="3009"/>
                    <a:pt x="4475" y="3031"/>
                    <a:pt x="4465" y="3060"/>
                  </a:cubicBezTo>
                  <a:cubicBezTo>
                    <a:pt x="4465" y="3060"/>
                    <a:pt x="4465" y="3072"/>
                    <a:pt x="4465" y="3072"/>
                  </a:cubicBezTo>
                  <a:cubicBezTo>
                    <a:pt x="4453" y="2977"/>
                    <a:pt x="4441" y="2893"/>
                    <a:pt x="4430" y="2822"/>
                  </a:cubicBezTo>
                  <a:cubicBezTo>
                    <a:pt x="4334" y="2310"/>
                    <a:pt x="4227" y="1786"/>
                    <a:pt x="4132" y="1274"/>
                  </a:cubicBezTo>
                  <a:cubicBezTo>
                    <a:pt x="4096" y="750"/>
                    <a:pt x="4025" y="298"/>
                    <a:pt x="3894" y="179"/>
                  </a:cubicBezTo>
                  <a:cubicBezTo>
                    <a:pt x="3790" y="87"/>
                    <a:pt x="3608" y="64"/>
                    <a:pt x="3421" y="64"/>
                  </a:cubicBezTo>
                  <a:cubicBezTo>
                    <a:pt x="3243" y="64"/>
                    <a:pt x="3060" y="84"/>
                    <a:pt x="2936" y="84"/>
                  </a:cubicBezTo>
                  <a:cubicBezTo>
                    <a:pt x="2921" y="84"/>
                    <a:pt x="2907" y="84"/>
                    <a:pt x="2894" y="84"/>
                  </a:cubicBezTo>
                  <a:cubicBezTo>
                    <a:pt x="2562" y="79"/>
                    <a:pt x="2231" y="76"/>
                    <a:pt x="1900" y="76"/>
                  </a:cubicBezTo>
                  <a:cubicBezTo>
                    <a:pt x="1326" y="76"/>
                    <a:pt x="753" y="85"/>
                    <a:pt x="179" y="107"/>
                  </a:cubicBezTo>
                  <a:cubicBezTo>
                    <a:pt x="143" y="107"/>
                    <a:pt x="131" y="131"/>
                    <a:pt x="119" y="155"/>
                  </a:cubicBezTo>
                  <a:cubicBezTo>
                    <a:pt x="119" y="155"/>
                    <a:pt x="108" y="155"/>
                    <a:pt x="108" y="167"/>
                  </a:cubicBezTo>
                  <a:cubicBezTo>
                    <a:pt x="93" y="160"/>
                    <a:pt x="78" y="156"/>
                    <a:pt x="63" y="156"/>
                  </a:cubicBezTo>
                  <a:cubicBezTo>
                    <a:pt x="29" y="156"/>
                    <a:pt x="0" y="177"/>
                    <a:pt x="0" y="226"/>
                  </a:cubicBezTo>
                  <a:cubicBezTo>
                    <a:pt x="48" y="3203"/>
                    <a:pt x="36" y="6394"/>
                    <a:pt x="453" y="9347"/>
                  </a:cubicBezTo>
                  <a:cubicBezTo>
                    <a:pt x="512" y="9763"/>
                    <a:pt x="512" y="9954"/>
                    <a:pt x="727" y="10073"/>
                  </a:cubicBezTo>
                  <a:cubicBezTo>
                    <a:pt x="703" y="10847"/>
                    <a:pt x="762" y="11740"/>
                    <a:pt x="1346" y="12085"/>
                  </a:cubicBezTo>
                  <a:cubicBezTo>
                    <a:pt x="1572" y="12224"/>
                    <a:pt x="1928" y="12250"/>
                    <a:pt x="2287" y="12250"/>
                  </a:cubicBezTo>
                  <a:cubicBezTo>
                    <a:pt x="2515" y="12250"/>
                    <a:pt x="2743" y="12240"/>
                    <a:pt x="2941" y="12240"/>
                  </a:cubicBezTo>
                  <a:cubicBezTo>
                    <a:pt x="5239" y="12728"/>
                    <a:pt x="3965" y="16717"/>
                    <a:pt x="3870" y="18407"/>
                  </a:cubicBezTo>
                  <a:cubicBezTo>
                    <a:pt x="3798" y="19693"/>
                    <a:pt x="3918" y="20717"/>
                    <a:pt x="5382" y="20991"/>
                  </a:cubicBezTo>
                  <a:cubicBezTo>
                    <a:pt x="5562" y="21024"/>
                    <a:pt x="5729" y="21040"/>
                    <a:pt x="5884" y="21040"/>
                  </a:cubicBezTo>
                  <a:cubicBezTo>
                    <a:pt x="6951" y="21040"/>
                    <a:pt x="7450" y="20282"/>
                    <a:pt x="7585" y="19169"/>
                  </a:cubicBezTo>
                  <a:cubicBezTo>
                    <a:pt x="7680" y="18348"/>
                    <a:pt x="7656" y="17502"/>
                    <a:pt x="7585" y="16681"/>
                  </a:cubicBezTo>
                  <a:cubicBezTo>
                    <a:pt x="7454" y="15312"/>
                    <a:pt x="6406" y="13478"/>
                    <a:pt x="7728" y="12478"/>
                  </a:cubicBezTo>
                  <a:cubicBezTo>
                    <a:pt x="7739" y="12478"/>
                    <a:pt x="7751" y="12478"/>
                    <a:pt x="7775" y="12466"/>
                  </a:cubicBezTo>
                  <a:cubicBezTo>
                    <a:pt x="7787" y="12454"/>
                    <a:pt x="7799" y="12442"/>
                    <a:pt x="7799" y="12430"/>
                  </a:cubicBezTo>
                  <a:cubicBezTo>
                    <a:pt x="7847" y="12395"/>
                    <a:pt x="7906" y="12359"/>
                    <a:pt x="7966" y="12335"/>
                  </a:cubicBezTo>
                  <a:cubicBezTo>
                    <a:pt x="8311" y="12323"/>
                    <a:pt x="8656" y="12311"/>
                    <a:pt x="9002" y="12287"/>
                  </a:cubicBezTo>
                  <a:cubicBezTo>
                    <a:pt x="9406" y="12264"/>
                    <a:pt x="9966" y="12311"/>
                    <a:pt x="10287" y="12014"/>
                  </a:cubicBezTo>
                  <a:cubicBezTo>
                    <a:pt x="10478" y="11835"/>
                    <a:pt x="10537" y="11585"/>
                    <a:pt x="10609" y="11347"/>
                  </a:cubicBezTo>
                  <a:cubicBezTo>
                    <a:pt x="10859" y="10537"/>
                    <a:pt x="10895" y="9430"/>
                    <a:pt x="10918" y="8537"/>
                  </a:cubicBezTo>
                  <a:cubicBezTo>
                    <a:pt x="11478" y="5834"/>
                    <a:pt x="11335" y="2786"/>
                    <a:pt x="11014" y="84"/>
                  </a:cubicBezTo>
                  <a:cubicBezTo>
                    <a:pt x="11005" y="57"/>
                    <a:pt x="10989" y="43"/>
                    <a:pt x="10967" y="43"/>
                  </a:cubicBezTo>
                  <a:cubicBezTo>
                    <a:pt x="10959" y="43"/>
                    <a:pt x="10951" y="45"/>
                    <a:pt x="10942" y="48"/>
                  </a:cubicBezTo>
                  <a:cubicBezTo>
                    <a:pt x="10942" y="24"/>
                    <a:pt x="10918" y="0"/>
                    <a:pt x="108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76"/>
            <p:cNvSpPr/>
            <p:nvPr/>
          </p:nvSpPr>
          <p:spPr>
            <a:xfrm>
              <a:off x="3015550" y="1945825"/>
              <a:ext cx="9250" cy="134500"/>
            </a:xfrm>
            <a:custGeom>
              <a:rect b="b" l="l" r="r" t="t"/>
              <a:pathLst>
                <a:path extrusionOk="0" h="5380" w="370">
                  <a:moveTo>
                    <a:pt x="18" y="1"/>
                  </a:moveTo>
                  <a:cubicBezTo>
                    <a:pt x="9" y="1"/>
                    <a:pt x="0" y="10"/>
                    <a:pt x="0" y="28"/>
                  </a:cubicBezTo>
                  <a:cubicBezTo>
                    <a:pt x="0" y="1778"/>
                    <a:pt x="24" y="3587"/>
                    <a:pt x="226" y="5326"/>
                  </a:cubicBezTo>
                  <a:cubicBezTo>
                    <a:pt x="232" y="5361"/>
                    <a:pt x="259" y="5379"/>
                    <a:pt x="284" y="5379"/>
                  </a:cubicBezTo>
                  <a:cubicBezTo>
                    <a:pt x="310" y="5379"/>
                    <a:pt x="334" y="5361"/>
                    <a:pt x="334" y="5326"/>
                  </a:cubicBezTo>
                  <a:cubicBezTo>
                    <a:pt x="369" y="3576"/>
                    <a:pt x="215" y="1766"/>
                    <a:pt x="36" y="28"/>
                  </a:cubicBezTo>
                  <a:cubicBezTo>
                    <a:pt x="36" y="10"/>
                    <a:pt x="27" y="1"/>
                    <a:pt x="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76"/>
            <p:cNvSpPr/>
            <p:nvPr/>
          </p:nvSpPr>
          <p:spPr>
            <a:xfrm>
              <a:off x="3071800" y="1976050"/>
              <a:ext cx="5525" cy="59450"/>
            </a:xfrm>
            <a:custGeom>
              <a:rect b="b" l="l" r="r" t="t"/>
              <a:pathLst>
                <a:path extrusionOk="0" h="2378" w="221">
                  <a:moveTo>
                    <a:pt x="12" y="0"/>
                  </a:moveTo>
                  <a:cubicBezTo>
                    <a:pt x="6" y="0"/>
                    <a:pt x="1" y="3"/>
                    <a:pt x="1" y="9"/>
                  </a:cubicBezTo>
                  <a:cubicBezTo>
                    <a:pt x="48" y="783"/>
                    <a:pt x="72" y="1569"/>
                    <a:pt x="131" y="2331"/>
                  </a:cubicBezTo>
                  <a:cubicBezTo>
                    <a:pt x="131" y="2362"/>
                    <a:pt x="158" y="2377"/>
                    <a:pt x="181" y="2377"/>
                  </a:cubicBezTo>
                  <a:cubicBezTo>
                    <a:pt x="202" y="2377"/>
                    <a:pt x="220" y="2365"/>
                    <a:pt x="215" y="2343"/>
                  </a:cubicBezTo>
                  <a:cubicBezTo>
                    <a:pt x="179" y="1557"/>
                    <a:pt x="96" y="783"/>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76"/>
            <p:cNvSpPr/>
            <p:nvPr/>
          </p:nvSpPr>
          <p:spPr>
            <a:xfrm>
              <a:off x="2887400" y="1955750"/>
              <a:ext cx="14750" cy="142275"/>
            </a:xfrm>
            <a:custGeom>
              <a:rect b="b" l="l" r="r" t="t"/>
              <a:pathLst>
                <a:path extrusionOk="0" h="5691" w="590">
                  <a:moveTo>
                    <a:pt x="25" y="1"/>
                  </a:moveTo>
                  <a:cubicBezTo>
                    <a:pt x="11" y="1"/>
                    <a:pt x="0" y="10"/>
                    <a:pt x="7" y="23"/>
                  </a:cubicBezTo>
                  <a:cubicBezTo>
                    <a:pt x="126" y="1881"/>
                    <a:pt x="126" y="3774"/>
                    <a:pt x="364" y="5619"/>
                  </a:cubicBezTo>
                  <a:cubicBezTo>
                    <a:pt x="370" y="5667"/>
                    <a:pt x="402" y="5691"/>
                    <a:pt x="435" y="5691"/>
                  </a:cubicBezTo>
                  <a:cubicBezTo>
                    <a:pt x="468" y="5691"/>
                    <a:pt x="501" y="5667"/>
                    <a:pt x="507" y="5619"/>
                  </a:cubicBezTo>
                  <a:cubicBezTo>
                    <a:pt x="590" y="3762"/>
                    <a:pt x="316" y="1857"/>
                    <a:pt x="54" y="23"/>
                  </a:cubicBezTo>
                  <a:cubicBezTo>
                    <a:pt x="49" y="7"/>
                    <a:pt x="36"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76"/>
            <p:cNvSpPr/>
            <p:nvPr/>
          </p:nvSpPr>
          <p:spPr>
            <a:xfrm>
              <a:off x="2885175" y="2121300"/>
              <a:ext cx="1200" cy="17275"/>
            </a:xfrm>
            <a:custGeom>
              <a:rect b="b" l="l" r="r" t="t"/>
              <a:pathLst>
                <a:path extrusionOk="0" h="691" w="48">
                  <a:moveTo>
                    <a:pt x="30" y="0"/>
                  </a:moveTo>
                  <a:cubicBezTo>
                    <a:pt x="21" y="0"/>
                    <a:pt x="12" y="3"/>
                    <a:pt x="12" y="9"/>
                  </a:cubicBezTo>
                  <a:cubicBezTo>
                    <a:pt x="0" y="236"/>
                    <a:pt x="0" y="450"/>
                    <a:pt x="0" y="664"/>
                  </a:cubicBezTo>
                  <a:cubicBezTo>
                    <a:pt x="0" y="682"/>
                    <a:pt x="12" y="691"/>
                    <a:pt x="24" y="691"/>
                  </a:cubicBezTo>
                  <a:cubicBezTo>
                    <a:pt x="36" y="691"/>
                    <a:pt x="48" y="682"/>
                    <a:pt x="48" y="664"/>
                  </a:cubicBezTo>
                  <a:cubicBezTo>
                    <a:pt x="48" y="450"/>
                    <a:pt x="48" y="236"/>
                    <a:pt x="48" y="9"/>
                  </a:cubicBezTo>
                  <a:cubicBezTo>
                    <a:pt x="48" y="3"/>
                    <a:pt x="39" y="0"/>
                    <a:pt x="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76"/>
            <p:cNvSpPr/>
            <p:nvPr/>
          </p:nvSpPr>
          <p:spPr>
            <a:xfrm>
              <a:off x="2954225" y="2232100"/>
              <a:ext cx="28600" cy="170550"/>
            </a:xfrm>
            <a:custGeom>
              <a:rect b="b" l="l" r="r" t="t"/>
              <a:pathLst>
                <a:path extrusionOk="0" h="6822" w="1144">
                  <a:moveTo>
                    <a:pt x="312" y="1"/>
                  </a:moveTo>
                  <a:cubicBezTo>
                    <a:pt x="296" y="1"/>
                    <a:pt x="279" y="19"/>
                    <a:pt x="286" y="42"/>
                  </a:cubicBezTo>
                  <a:cubicBezTo>
                    <a:pt x="1144" y="1971"/>
                    <a:pt x="203" y="3388"/>
                    <a:pt x="72" y="5293"/>
                  </a:cubicBezTo>
                  <a:cubicBezTo>
                    <a:pt x="24" y="5983"/>
                    <a:pt x="96" y="6543"/>
                    <a:pt x="763" y="6817"/>
                  </a:cubicBezTo>
                  <a:cubicBezTo>
                    <a:pt x="771" y="6820"/>
                    <a:pt x="779" y="6821"/>
                    <a:pt x="788" y="6821"/>
                  </a:cubicBezTo>
                  <a:cubicBezTo>
                    <a:pt x="847" y="6821"/>
                    <a:pt x="889" y="6750"/>
                    <a:pt x="858" y="6698"/>
                  </a:cubicBezTo>
                  <a:cubicBezTo>
                    <a:pt x="1" y="5388"/>
                    <a:pt x="822" y="4114"/>
                    <a:pt x="941" y="2757"/>
                  </a:cubicBezTo>
                  <a:cubicBezTo>
                    <a:pt x="1036" y="1769"/>
                    <a:pt x="798" y="864"/>
                    <a:pt x="334" y="18"/>
                  </a:cubicBezTo>
                  <a:cubicBezTo>
                    <a:pt x="330" y="6"/>
                    <a:pt x="321" y="1"/>
                    <a:pt x="3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76"/>
            <p:cNvSpPr/>
            <p:nvPr/>
          </p:nvSpPr>
          <p:spPr>
            <a:xfrm>
              <a:off x="2997100" y="2339375"/>
              <a:ext cx="7150" cy="34500"/>
            </a:xfrm>
            <a:custGeom>
              <a:rect b="b" l="l" r="r" t="t"/>
              <a:pathLst>
                <a:path extrusionOk="0" h="1380" w="286">
                  <a:moveTo>
                    <a:pt x="92" y="1"/>
                  </a:moveTo>
                  <a:cubicBezTo>
                    <a:pt x="78" y="1"/>
                    <a:pt x="60" y="11"/>
                    <a:pt x="60" y="26"/>
                  </a:cubicBezTo>
                  <a:cubicBezTo>
                    <a:pt x="107" y="454"/>
                    <a:pt x="0" y="871"/>
                    <a:pt x="0" y="1299"/>
                  </a:cubicBezTo>
                  <a:cubicBezTo>
                    <a:pt x="0" y="1352"/>
                    <a:pt x="40" y="1379"/>
                    <a:pt x="79" y="1379"/>
                  </a:cubicBezTo>
                  <a:cubicBezTo>
                    <a:pt x="112" y="1379"/>
                    <a:pt x="144" y="1361"/>
                    <a:pt x="155" y="1323"/>
                  </a:cubicBezTo>
                  <a:cubicBezTo>
                    <a:pt x="286" y="907"/>
                    <a:pt x="191" y="430"/>
                    <a:pt x="107" y="14"/>
                  </a:cubicBezTo>
                  <a:cubicBezTo>
                    <a:pt x="107" y="5"/>
                    <a:pt x="100"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76"/>
            <p:cNvSpPr/>
            <p:nvPr/>
          </p:nvSpPr>
          <p:spPr>
            <a:xfrm>
              <a:off x="2867600" y="1942400"/>
              <a:ext cx="10150" cy="121775"/>
            </a:xfrm>
            <a:custGeom>
              <a:rect b="b" l="l" r="r" t="t"/>
              <a:pathLst>
                <a:path extrusionOk="0" h="4871" w="406">
                  <a:moveTo>
                    <a:pt x="48" y="1"/>
                  </a:moveTo>
                  <a:cubicBezTo>
                    <a:pt x="42" y="1"/>
                    <a:pt x="37" y="4"/>
                    <a:pt x="37" y="10"/>
                  </a:cubicBezTo>
                  <a:cubicBezTo>
                    <a:pt x="1" y="1605"/>
                    <a:pt x="84" y="3224"/>
                    <a:pt x="263" y="4808"/>
                  </a:cubicBezTo>
                  <a:cubicBezTo>
                    <a:pt x="269" y="4850"/>
                    <a:pt x="304" y="4870"/>
                    <a:pt x="339" y="4870"/>
                  </a:cubicBezTo>
                  <a:cubicBezTo>
                    <a:pt x="373" y="4870"/>
                    <a:pt x="406" y="4850"/>
                    <a:pt x="406" y="4808"/>
                  </a:cubicBezTo>
                  <a:cubicBezTo>
                    <a:pt x="287" y="3212"/>
                    <a:pt x="179" y="1617"/>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76"/>
            <p:cNvSpPr/>
            <p:nvPr/>
          </p:nvSpPr>
          <p:spPr>
            <a:xfrm>
              <a:off x="2929225" y="1965400"/>
              <a:ext cx="3300" cy="34625"/>
            </a:xfrm>
            <a:custGeom>
              <a:rect b="b" l="l" r="r" t="t"/>
              <a:pathLst>
                <a:path extrusionOk="0" h="1385" w="132">
                  <a:moveTo>
                    <a:pt x="20" y="1"/>
                  </a:moveTo>
                  <a:cubicBezTo>
                    <a:pt x="9" y="1"/>
                    <a:pt x="0" y="7"/>
                    <a:pt x="0" y="18"/>
                  </a:cubicBezTo>
                  <a:cubicBezTo>
                    <a:pt x="36" y="459"/>
                    <a:pt x="36" y="899"/>
                    <a:pt x="12" y="1340"/>
                  </a:cubicBezTo>
                  <a:cubicBezTo>
                    <a:pt x="12" y="1370"/>
                    <a:pt x="36" y="1385"/>
                    <a:pt x="60" y="1385"/>
                  </a:cubicBezTo>
                  <a:cubicBezTo>
                    <a:pt x="84" y="1385"/>
                    <a:pt x="108" y="1370"/>
                    <a:pt x="108" y="1340"/>
                  </a:cubicBezTo>
                  <a:cubicBezTo>
                    <a:pt x="131" y="899"/>
                    <a:pt x="96" y="459"/>
                    <a:pt x="48" y="18"/>
                  </a:cubicBezTo>
                  <a:cubicBezTo>
                    <a:pt x="42" y="7"/>
                    <a:pt x="30" y="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76"/>
            <p:cNvSpPr/>
            <p:nvPr/>
          </p:nvSpPr>
          <p:spPr>
            <a:xfrm>
              <a:off x="2969100" y="1935700"/>
              <a:ext cx="15225" cy="118250"/>
            </a:xfrm>
            <a:custGeom>
              <a:rect b="b" l="l" r="r" t="t"/>
              <a:pathLst>
                <a:path extrusionOk="0" h="4730" w="609">
                  <a:moveTo>
                    <a:pt x="199" y="1"/>
                  </a:moveTo>
                  <a:cubicBezTo>
                    <a:pt x="185" y="1"/>
                    <a:pt x="173" y="10"/>
                    <a:pt x="179" y="28"/>
                  </a:cubicBezTo>
                  <a:cubicBezTo>
                    <a:pt x="203" y="1504"/>
                    <a:pt x="1" y="3219"/>
                    <a:pt x="322" y="4659"/>
                  </a:cubicBezTo>
                  <a:cubicBezTo>
                    <a:pt x="332" y="4709"/>
                    <a:pt x="368" y="4730"/>
                    <a:pt x="406" y="4730"/>
                  </a:cubicBezTo>
                  <a:cubicBezTo>
                    <a:pt x="459" y="4730"/>
                    <a:pt x="518" y="4691"/>
                    <a:pt x="525" y="4635"/>
                  </a:cubicBezTo>
                  <a:cubicBezTo>
                    <a:pt x="608" y="3885"/>
                    <a:pt x="453" y="3076"/>
                    <a:pt x="406" y="2326"/>
                  </a:cubicBezTo>
                  <a:cubicBezTo>
                    <a:pt x="346" y="1564"/>
                    <a:pt x="287" y="790"/>
                    <a:pt x="227" y="28"/>
                  </a:cubicBezTo>
                  <a:cubicBezTo>
                    <a:pt x="227" y="10"/>
                    <a:pt x="212" y="1"/>
                    <a:pt x="1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76"/>
            <p:cNvSpPr/>
            <p:nvPr/>
          </p:nvSpPr>
          <p:spPr>
            <a:xfrm>
              <a:off x="3092050" y="1951325"/>
              <a:ext cx="3575" cy="66700"/>
            </a:xfrm>
            <a:custGeom>
              <a:rect b="b" l="l" r="r" t="t"/>
              <a:pathLst>
                <a:path extrusionOk="0" h="2668" w="143">
                  <a:moveTo>
                    <a:pt x="48" y="1"/>
                  </a:moveTo>
                  <a:cubicBezTo>
                    <a:pt x="42" y="1"/>
                    <a:pt x="36" y="4"/>
                    <a:pt x="36" y="10"/>
                  </a:cubicBezTo>
                  <a:cubicBezTo>
                    <a:pt x="36" y="879"/>
                    <a:pt x="36" y="1748"/>
                    <a:pt x="0" y="2605"/>
                  </a:cubicBezTo>
                  <a:cubicBezTo>
                    <a:pt x="0" y="2647"/>
                    <a:pt x="30" y="2668"/>
                    <a:pt x="60" y="2668"/>
                  </a:cubicBezTo>
                  <a:cubicBezTo>
                    <a:pt x="89" y="2668"/>
                    <a:pt x="119" y="2647"/>
                    <a:pt x="119" y="2605"/>
                  </a:cubicBezTo>
                  <a:cubicBezTo>
                    <a:pt x="143" y="1736"/>
                    <a:pt x="131" y="879"/>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1" name="Google Shape;1641;p76"/>
          <p:cNvSpPr/>
          <p:nvPr/>
        </p:nvSpPr>
        <p:spPr>
          <a:xfrm flipH="1">
            <a:off x="185688" y="4368221"/>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59"/>
          <p:cNvSpPr txBox="1"/>
          <p:nvPr>
            <p:ph type="title"/>
          </p:nvPr>
        </p:nvSpPr>
        <p:spPr>
          <a:xfrm>
            <a:off x="713275" y="445025"/>
            <a:ext cx="7717500" cy="738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grpSp>
        <p:nvGrpSpPr>
          <p:cNvPr id="67" name="Google Shape;67;p59"/>
          <p:cNvGrpSpPr/>
          <p:nvPr/>
        </p:nvGrpSpPr>
        <p:grpSpPr>
          <a:xfrm>
            <a:off x="8571861" y="188589"/>
            <a:ext cx="426752" cy="782304"/>
            <a:chOff x="2837250" y="1906325"/>
            <a:chExt cx="286950" cy="526025"/>
          </a:xfrm>
        </p:grpSpPr>
        <p:sp>
          <p:nvSpPr>
            <p:cNvPr id="68" name="Google Shape;68;p59"/>
            <p:cNvSpPr/>
            <p:nvPr/>
          </p:nvSpPr>
          <p:spPr>
            <a:xfrm>
              <a:off x="2837250" y="1906325"/>
              <a:ext cx="286950" cy="526025"/>
            </a:xfrm>
            <a:custGeom>
              <a:rect b="b" l="l" r="r" t="t"/>
              <a:pathLst>
                <a:path extrusionOk="0" h="21041" w="11478">
                  <a:moveTo>
                    <a:pt x="2445" y="152"/>
                  </a:moveTo>
                  <a:cubicBezTo>
                    <a:pt x="2803" y="152"/>
                    <a:pt x="3136" y="177"/>
                    <a:pt x="3394" y="226"/>
                  </a:cubicBezTo>
                  <a:cubicBezTo>
                    <a:pt x="3013" y="191"/>
                    <a:pt x="2620" y="167"/>
                    <a:pt x="2227" y="155"/>
                  </a:cubicBezTo>
                  <a:cubicBezTo>
                    <a:pt x="2300" y="153"/>
                    <a:pt x="2373" y="152"/>
                    <a:pt x="2445" y="152"/>
                  </a:cubicBezTo>
                  <a:close/>
                  <a:moveTo>
                    <a:pt x="4191" y="2072"/>
                  </a:moveTo>
                  <a:lnTo>
                    <a:pt x="4191" y="2072"/>
                  </a:lnTo>
                  <a:cubicBezTo>
                    <a:pt x="4287" y="2524"/>
                    <a:pt x="4346" y="3012"/>
                    <a:pt x="4394" y="3417"/>
                  </a:cubicBezTo>
                  <a:cubicBezTo>
                    <a:pt x="4394" y="3417"/>
                    <a:pt x="4394" y="3429"/>
                    <a:pt x="4394" y="3429"/>
                  </a:cubicBezTo>
                  <a:cubicBezTo>
                    <a:pt x="4263" y="3286"/>
                    <a:pt x="4227" y="2703"/>
                    <a:pt x="4191" y="2072"/>
                  </a:cubicBezTo>
                  <a:close/>
                  <a:moveTo>
                    <a:pt x="6419" y="102"/>
                  </a:moveTo>
                  <a:cubicBezTo>
                    <a:pt x="6705" y="102"/>
                    <a:pt x="6973" y="126"/>
                    <a:pt x="7156" y="167"/>
                  </a:cubicBezTo>
                  <a:cubicBezTo>
                    <a:pt x="8013" y="381"/>
                    <a:pt x="7906" y="1262"/>
                    <a:pt x="7989" y="2024"/>
                  </a:cubicBezTo>
                  <a:cubicBezTo>
                    <a:pt x="7989" y="2060"/>
                    <a:pt x="8013" y="2072"/>
                    <a:pt x="8025" y="2084"/>
                  </a:cubicBezTo>
                  <a:cubicBezTo>
                    <a:pt x="7978" y="2774"/>
                    <a:pt x="7966" y="3453"/>
                    <a:pt x="8013" y="4167"/>
                  </a:cubicBezTo>
                  <a:cubicBezTo>
                    <a:pt x="8013" y="4173"/>
                    <a:pt x="8019" y="4176"/>
                    <a:pt x="8025" y="4176"/>
                  </a:cubicBezTo>
                  <a:cubicBezTo>
                    <a:pt x="8031" y="4176"/>
                    <a:pt x="8037" y="4173"/>
                    <a:pt x="8037" y="4167"/>
                  </a:cubicBezTo>
                  <a:cubicBezTo>
                    <a:pt x="8097" y="3179"/>
                    <a:pt x="8168" y="2179"/>
                    <a:pt x="8240" y="1191"/>
                  </a:cubicBezTo>
                  <a:cubicBezTo>
                    <a:pt x="8359" y="548"/>
                    <a:pt x="8609" y="179"/>
                    <a:pt x="9597" y="155"/>
                  </a:cubicBezTo>
                  <a:cubicBezTo>
                    <a:pt x="9630" y="155"/>
                    <a:pt x="9662" y="154"/>
                    <a:pt x="9693" y="154"/>
                  </a:cubicBezTo>
                  <a:cubicBezTo>
                    <a:pt x="10705" y="154"/>
                    <a:pt x="10718" y="351"/>
                    <a:pt x="10776" y="1310"/>
                  </a:cubicBezTo>
                  <a:cubicBezTo>
                    <a:pt x="10776" y="1340"/>
                    <a:pt x="10796" y="1354"/>
                    <a:pt x="10817" y="1354"/>
                  </a:cubicBezTo>
                  <a:cubicBezTo>
                    <a:pt x="10838" y="1354"/>
                    <a:pt x="10859" y="1340"/>
                    <a:pt x="10859" y="1310"/>
                  </a:cubicBezTo>
                  <a:cubicBezTo>
                    <a:pt x="10847" y="965"/>
                    <a:pt x="10871" y="619"/>
                    <a:pt x="10918" y="274"/>
                  </a:cubicBezTo>
                  <a:lnTo>
                    <a:pt x="10918" y="274"/>
                  </a:lnTo>
                  <a:cubicBezTo>
                    <a:pt x="11014" y="2358"/>
                    <a:pt x="11002" y="4441"/>
                    <a:pt x="10811" y="6525"/>
                  </a:cubicBezTo>
                  <a:cubicBezTo>
                    <a:pt x="10776" y="6894"/>
                    <a:pt x="10787" y="7620"/>
                    <a:pt x="10716" y="8180"/>
                  </a:cubicBezTo>
                  <a:cubicBezTo>
                    <a:pt x="10692" y="8192"/>
                    <a:pt x="10668" y="8215"/>
                    <a:pt x="10668" y="8239"/>
                  </a:cubicBezTo>
                  <a:cubicBezTo>
                    <a:pt x="10621" y="8406"/>
                    <a:pt x="10585" y="8573"/>
                    <a:pt x="10561" y="8751"/>
                  </a:cubicBezTo>
                  <a:cubicBezTo>
                    <a:pt x="10549" y="8763"/>
                    <a:pt x="10549" y="8775"/>
                    <a:pt x="10537" y="8787"/>
                  </a:cubicBezTo>
                  <a:cubicBezTo>
                    <a:pt x="10204" y="9287"/>
                    <a:pt x="9787" y="9489"/>
                    <a:pt x="9311" y="9573"/>
                  </a:cubicBezTo>
                  <a:cubicBezTo>
                    <a:pt x="9311" y="9406"/>
                    <a:pt x="9275" y="9227"/>
                    <a:pt x="9263" y="9061"/>
                  </a:cubicBezTo>
                  <a:cubicBezTo>
                    <a:pt x="9240" y="8739"/>
                    <a:pt x="9228" y="8418"/>
                    <a:pt x="9228" y="8108"/>
                  </a:cubicBezTo>
                  <a:cubicBezTo>
                    <a:pt x="9228" y="8096"/>
                    <a:pt x="9219" y="8090"/>
                    <a:pt x="9210" y="8090"/>
                  </a:cubicBezTo>
                  <a:cubicBezTo>
                    <a:pt x="9201" y="8090"/>
                    <a:pt x="9192" y="8096"/>
                    <a:pt x="9192" y="8108"/>
                  </a:cubicBezTo>
                  <a:cubicBezTo>
                    <a:pt x="9180" y="8430"/>
                    <a:pt x="9168" y="8739"/>
                    <a:pt x="9144" y="9061"/>
                  </a:cubicBezTo>
                  <a:cubicBezTo>
                    <a:pt x="9121" y="9239"/>
                    <a:pt x="9097" y="9430"/>
                    <a:pt x="9085" y="9608"/>
                  </a:cubicBezTo>
                  <a:cubicBezTo>
                    <a:pt x="8966" y="9620"/>
                    <a:pt x="8823" y="9632"/>
                    <a:pt x="8692" y="9644"/>
                  </a:cubicBezTo>
                  <a:cubicBezTo>
                    <a:pt x="8763" y="8763"/>
                    <a:pt x="8609" y="7823"/>
                    <a:pt x="8454" y="6965"/>
                  </a:cubicBezTo>
                  <a:cubicBezTo>
                    <a:pt x="8454" y="6953"/>
                    <a:pt x="8442" y="6947"/>
                    <a:pt x="8431" y="6947"/>
                  </a:cubicBezTo>
                  <a:cubicBezTo>
                    <a:pt x="8421" y="6947"/>
                    <a:pt x="8412" y="6953"/>
                    <a:pt x="8418" y="6965"/>
                  </a:cubicBezTo>
                  <a:cubicBezTo>
                    <a:pt x="8466" y="7858"/>
                    <a:pt x="8442" y="8763"/>
                    <a:pt x="8525" y="9644"/>
                  </a:cubicBezTo>
                  <a:cubicBezTo>
                    <a:pt x="8251" y="9668"/>
                    <a:pt x="7978" y="9680"/>
                    <a:pt x="7704" y="9692"/>
                  </a:cubicBezTo>
                  <a:cubicBezTo>
                    <a:pt x="7644" y="9001"/>
                    <a:pt x="7561" y="8311"/>
                    <a:pt x="7489" y="7620"/>
                  </a:cubicBezTo>
                  <a:cubicBezTo>
                    <a:pt x="7489" y="7614"/>
                    <a:pt x="7483" y="7611"/>
                    <a:pt x="7478" y="7611"/>
                  </a:cubicBezTo>
                  <a:cubicBezTo>
                    <a:pt x="7472" y="7611"/>
                    <a:pt x="7466" y="7614"/>
                    <a:pt x="7466" y="7620"/>
                  </a:cubicBezTo>
                  <a:cubicBezTo>
                    <a:pt x="7489" y="8311"/>
                    <a:pt x="7513" y="9001"/>
                    <a:pt x="7549" y="9692"/>
                  </a:cubicBezTo>
                  <a:cubicBezTo>
                    <a:pt x="7216" y="9716"/>
                    <a:pt x="6882" y="9728"/>
                    <a:pt x="6549" y="9739"/>
                  </a:cubicBezTo>
                  <a:cubicBezTo>
                    <a:pt x="6573" y="9287"/>
                    <a:pt x="6585" y="8835"/>
                    <a:pt x="6620" y="8394"/>
                  </a:cubicBezTo>
                  <a:cubicBezTo>
                    <a:pt x="6620" y="8382"/>
                    <a:pt x="6611" y="8376"/>
                    <a:pt x="6602" y="8376"/>
                  </a:cubicBezTo>
                  <a:cubicBezTo>
                    <a:pt x="6593" y="8376"/>
                    <a:pt x="6585" y="8382"/>
                    <a:pt x="6585" y="8394"/>
                  </a:cubicBezTo>
                  <a:cubicBezTo>
                    <a:pt x="6537" y="8846"/>
                    <a:pt x="6477" y="9287"/>
                    <a:pt x="6418" y="9739"/>
                  </a:cubicBezTo>
                  <a:cubicBezTo>
                    <a:pt x="6287" y="9751"/>
                    <a:pt x="6144" y="9751"/>
                    <a:pt x="6013" y="9763"/>
                  </a:cubicBezTo>
                  <a:cubicBezTo>
                    <a:pt x="6096" y="8644"/>
                    <a:pt x="6096" y="7537"/>
                    <a:pt x="6084" y="6418"/>
                  </a:cubicBezTo>
                  <a:cubicBezTo>
                    <a:pt x="6084" y="6412"/>
                    <a:pt x="6076" y="6409"/>
                    <a:pt x="6067" y="6409"/>
                  </a:cubicBezTo>
                  <a:cubicBezTo>
                    <a:pt x="6058" y="6409"/>
                    <a:pt x="6049" y="6412"/>
                    <a:pt x="6049" y="6418"/>
                  </a:cubicBezTo>
                  <a:cubicBezTo>
                    <a:pt x="5989" y="7537"/>
                    <a:pt x="5882" y="8656"/>
                    <a:pt x="5811" y="9763"/>
                  </a:cubicBezTo>
                  <a:cubicBezTo>
                    <a:pt x="5656" y="9763"/>
                    <a:pt x="5501" y="9775"/>
                    <a:pt x="5346" y="9775"/>
                  </a:cubicBezTo>
                  <a:cubicBezTo>
                    <a:pt x="5180" y="9787"/>
                    <a:pt x="5001" y="9799"/>
                    <a:pt x="4834" y="9799"/>
                  </a:cubicBezTo>
                  <a:cubicBezTo>
                    <a:pt x="4811" y="9370"/>
                    <a:pt x="4680" y="8906"/>
                    <a:pt x="4572" y="8501"/>
                  </a:cubicBezTo>
                  <a:cubicBezTo>
                    <a:pt x="4568" y="8492"/>
                    <a:pt x="4560" y="8488"/>
                    <a:pt x="4552" y="8488"/>
                  </a:cubicBezTo>
                  <a:cubicBezTo>
                    <a:pt x="4538" y="8488"/>
                    <a:pt x="4525" y="8498"/>
                    <a:pt x="4525" y="8513"/>
                  </a:cubicBezTo>
                  <a:cubicBezTo>
                    <a:pt x="4608" y="8942"/>
                    <a:pt x="4620" y="9382"/>
                    <a:pt x="4680" y="9811"/>
                  </a:cubicBezTo>
                  <a:cubicBezTo>
                    <a:pt x="4358" y="9835"/>
                    <a:pt x="4025" y="9859"/>
                    <a:pt x="3703" y="9870"/>
                  </a:cubicBezTo>
                  <a:cubicBezTo>
                    <a:pt x="3763" y="9204"/>
                    <a:pt x="3644" y="8501"/>
                    <a:pt x="3632" y="7846"/>
                  </a:cubicBezTo>
                  <a:cubicBezTo>
                    <a:pt x="3632" y="7834"/>
                    <a:pt x="3623" y="7829"/>
                    <a:pt x="3614" y="7829"/>
                  </a:cubicBezTo>
                  <a:cubicBezTo>
                    <a:pt x="3605" y="7829"/>
                    <a:pt x="3596" y="7834"/>
                    <a:pt x="3596" y="7846"/>
                  </a:cubicBezTo>
                  <a:cubicBezTo>
                    <a:pt x="3548" y="8501"/>
                    <a:pt x="3429" y="9216"/>
                    <a:pt x="3525" y="9882"/>
                  </a:cubicBezTo>
                  <a:cubicBezTo>
                    <a:pt x="3310" y="9894"/>
                    <a:pt x="3096" y="9894"/>
                    <a:pt x="2870" y="9894"/>
                  </a:cubicBezTo>
                  <a:cubicBezTo>
                    <a:pt x="2810" y="9418"/>
                    <a:pt x="2739" y="8954"/>
                    <a:pt x="2655" y="8489"/>
                  </a:cubicBezTo>
                  <a:cubicBezTo>
                    <a:pt x="2651" y="8484"/>
                    <a:pt x="2644" y="8481"/>
                    <a:pt x="2637" y="8481"/>
                  </a:cubicBezTo>
                  <a:cubicBezTo>
                    <a:pt x="2628" y="8481"/>
                    <a:pt x="2620" y="8487"/>
                    <a:pt x="2620" y="8501"/>
                  </a:cubicBezTo>
                  <a:cubicBezTo>
                    <a:pt x="2620" y="8954"/>
                    <a:pt x="2632" y="9418"/>
                    <a:pt x="2655" y="9882"/>
                  </a:cubicBezTo>
                  <a:cubicBezTo>
                    <a:pt x="2477" y="9870"/>
                    <a:pt x="2310" y="9859"/>
                    <a:pt x="2144" y="9835"/>
                  </a:cubicBezTo>
                  <a:cubicBezTo>
                    <a:pt x="1251" y="9728"/>
                    <a:pt x="977" y="9406"/>
                    <a:pt x="750" y="8561"/>
                  </a:cubicBezTo>
                  <a:cubicBezTo>
                    <a:pt x="643" y="8084"/>
                    <a:pt x="691" y="7501"/>
                    <a:pt x="655" y="7001"/>
                  </a:cubicBezTo>
                  <a:cubicBezTo>
                    <a:pt x="512" y="4786"/>
                    <a:pt x="393" y="2560"/>
                    <a:pt x="167" y="345"/>
                  </a:cubicBezTo>
                  <a:lnTo>
                    <a:pt x="167" y="345"/>
                  </a:lnTo>
                  <a:cubicBezTo>
                    <a:pt x="667" y="393"/>
                    <a:pt x="1179" y="405"/>
                    <a:pt x="1691" y="417"/>
                  </a:cubicBezTo>
                  <a:cubicBezTo>
                    <a:pt x="1709" y="417"/>
                    <a:pt x="1728" y="418"/>
                    <a:pt x="1748" y="418"/>
                  </a:cubicBezTo>
                  <a:cubicBezTo>
                    <a:pt x="2000" y="418"/>
                    <a:pt x="2368" y="376"/>
                    <a:pt x="2697" y="376"/>
                  </a:cubicBezTo>
                  <a:cubicBezTo>
                    <a:pt x="2912" y="376"/>
                    <a:pt x="3111" y="394"/>
                    <a:pt x="3251" y="453"/>
                  </a:cubicBezTo>
                  <a:cubicBezTo>
                    <a:pt x="3632" y="607"/>
                    <a:pt x="3882" y="1024"/>
                    <a:pt x="4037" y="1512"/>
                  </a:cubicBezTo>
                  <a:cubicBezTo>
                    <a:pt x="4060" y="1715"/>
                    <a:pt x="4072" y="1893"/>
                    <a:pt x="4072" y="1965"/>
                  </a:cubicBezTo>
                  <a:cubicBezTo>
                    <a:pt x="4168" y="2572"/>
                    <a:pt x="4251" y="3179"/>
                    <a:pt x="4334" y="3786"/>
                  </a:cubicBezTo>
                  <a:cubicBezTo>
                    <a:pt x="4168" y="4965"/>
                    <a:pt x="4322" y="6346"/>
                    <a:pt x="4525" y="7430"/>
                  </a:cubicBezTo>
                  <a:cubicBezTo>
                    <a:pt x="4525" y="7436"/>
                    <a:pt x="4531" y="7439"/>
                    <a:pt x="4537" y="7439"/>
                  </a:cubicBezTo>
                  <a:cubicBezTo>
                    <a:pt x="4543" y="7439"/>
                    <a:pt x="4549" y="7436"/>
                    <a:pt x="4549" y="7430"/>
                  </a:cubicBezTo>
                  <a:cubicBezTo>
                    <a:pt x="4572" y="6703"/>
                    <a:pt x="4549" y="5977"/>
                    <a:pt x="4572" y="5251"/>
                  </a:cubicBezTo>
                  <a:cubicBezTo>
                    <a:pt x="4596" y="4834"/>
                    <a:pt x="4632" y="4405"/>
                    <a:pt x="4656" y="3977"/>
                  </a:cubicBezTo>
                  <a:cubicBezTo>
                    <a:pt x="4656" y="3965"/>
                    <a:pt x="4656" y="3965"/>
                    <a:pt x="4656" y="3953"/>
                  </a:cubicBezTo>
                  <a:cubicBezTo>
                    <a:pt x="4691" y="3548"/>
                    <a:pt x="4727" y="3143"/>
                    <a:pt x="4763" y="2727"/>
                  </a:cubicBezTo>
                  <a:cubicBezTo>
                    <a:pt x="4775" y="2643"/>
                    <a:pt x="4787" y="2560"/>
                    <a:pt x="4799" y="2489"/>
                  </a:cubicBezTo>
                  <a:cubicBezTo>
                    <a:pt x="4834" y="2143"/>
                    <a:pt x="4870" y="1810"/>
                    <a:pt x="4870" y="1465"/>
                  </a:cubicBezTo>
                  <a:cubicBezTo>
                    <a:pt x="4882" y="1417"/>
                    <a:pt x="4882" y="1357"/>
                    <a:pt x="4870" y="1310"/>
                  </a:cubicBezTo>
                  <a:cubicBezTo>
                    <a:pt x="4894" y="1048"/>
                    <a:pt x="4918" y="774"/>
                    <a:pt x="4953" y="512"/>
                  </a:cubicBezTo>
                  <a:cubicBezTo>
                    <a:pt x="5001" y="441"/>
                    <a:pt x="5084" y="369"/>
                    <a:pt x="5203" y="310"/>
                  </a:cubicBezTo>
                  <a:cubicBezTo>
                    <a:pt x="5460" y="163"/>
                    <a:pt x="5961" y="102"/>
                    <a:pt x="6419" y="102"/>
                  </a:cubicBezTo>
                  <a:close/>
                  <a:moveTo>
                    <a:pt x="10466" y="9620"/>
                  </a:moveTo>
                  <a:lnTo>
                    <a:pt x="10466" y="9620"/>
                  </a:lnTo>
                  <a:cubicBezTo>
                    <a:pt x="10430" y="9954"/>
                    <a:pt x="10395" y="10287"/>
                    <a:pt x="10323" y="10609"/>
                  </a:cubicBezTo>
                  <a:cubicBezTo>
                    <a:pt x="9994" y="10579"/>
                    <a:pt x="9660" y="10568"/>
                    <a:pt x="9324" y="10568"/>
                  </a:cubicBezTo>
                  <a:cubicBezTo>
                    <a:pt x="8445" y="10568"/>
                    <a:pt x="7553" y="10646"/>
                    <a:pt x="6692" y="10680"/>
                  </a:cubicBezTo>
                  <a:cubicBezTo>
                    <a:pt x="6668" y="10692"/>
                    <a:pt x="6668" y="10716"/>
                    <a:pt x="6692" y="10716"/>
                  </a:cubicBezTo>
                  <a:cubicBezTo>
                    <a:pt x="7666" y="10785"/>
                    <a:pt x="8683" y="10897"/>
                    <a:pt x="9671" y="10897"/>
                  </a:cubicBezTo>
                  <a:cubicBezTo>
                    <a:pt x="9866" y="10897"/>
                    <a:pt x="10060" y="10892"/>
                    <a:pt x="10252" y="10882"/>
                  </a:cubicBezTo>
                  <a:lnTo>
                    <a:pt x="10252" y="10882"/>
                  </a:lnTo>
                  <a:cubicBezTo>
                    <a:pt x="10216" y="11013"/>
                    <a:pt x="10180" y="11132"/>
                    <a:pt x="10133" y="11252"/>
                  </a:cubicBezTo>
                  <a:cubicBezTo>
                    <a:pt x="9774" y="11210"/>
                    <a:pt x="9405" y="11193"/>
                    <a:pt x="9033" y="11193"/>
                  </a:cubicBezTo>
                  <a:cubicBezTo>
                    <a:pt x="8244" y="11193"/>
                    <a:pt x="7440" y="11266"/>
                    <a:pt x="6680" y="11323"/>
                  </a:cubicBezTo>
                  <a:cubicBezTo>
                    <a:pt x="6656" y="11323"/>
                    <a:pt x="6656" y="11359"/>
                    <a:pt x="6680" y="11359"/>
                  </a:cubicBezTo>
                  <a:cubicBezTo>
                    <a:pt x="7712" y="11405"/>
                    <a:pt x="8777" y="11550"/>
                    <a:pt x="9812" y="11550"/>
                  </a:cubicBezTo>
                  <a:cubicBezTo>
                    <a:pt x="9851" y="11550"/>
                    <a:pt x="9891" y="11550"/>
                    <a:pt x="9930" y="11549"/>
                  </a:cubicBezTo>
                  <a:lnTo>
                    <a:pt x="9930" y="11549"/>
                  </a:lnTo>
                  <a:cubicBezTo>
                    <a:pt x="9492" y="11944"/>
                    <a:pt x="8551" y="12020"/>
                    <a:pt x="7711" y="12020"/>
                  </a:cubicBezTo>
                  <a:cubicBezTo>
                    <a:pt x="7182" y="12020"/>
                    <a:pt x="6693" y="11990"/>
                    <a:pt x="6394" y="11990"/>
                  </a:cubicBezTo>
                  <a:cubicBezTo>
                    <a:pt x="6232" y="11992"/>
                    <a:pt x="6070" y="11993"/>
                    <a:pt x="5907" y="11993"/>
                  </a:cubicBezTo>
                  <a:cubicBezTo>
                    <a:pt x="5019" y="11993"/>
                    <a:pt x="4125" y="11963"/>
                    <a:pt x="3239" y="11883"/>
                  </a:cubicBezTo>
                  <a:cubicBezTo>
                    <a:pt x="2477" y="11823"/>
                    <a:pt x="1846" y="11859"/>
                    <a:pt x="1405" y="11311"/>
                  </a:cubicBezTo>
                  <a:lnTo>
                    <a:pt x="1405" y="11311"/>
                  </a:lnTo>
                  <a:cubicBezTo>
                    <a:pt x="1637" y="11374"/>
                    <a:pt x="1876" y="11396"/>
                    <a:pt x="2119" y="11396"/>
                  </a:cubicBezTo>
                  <a:cubicBezTo>
                    <a:pt x="2289" y="11396"/>
                    <a:pt x="2460" y="11385"/>
                    <a:pt x="2632" y="11371"/>
                  </a:cubicBezTo>
                  <a:cubicBezTo>
                    <a:pt x="3191" y="11323"/>
                    <a:pt x="3763" y="11275"/>
                    <a:pt x="4310" y="11168"/>
                  </a:cubicBezTo>
                  <a:cubicBezTo>
                    <a:pt x="4322" y="11168"/>
                    <a:pt x="4322" y="11144"/>
                    <a:pt x="4310" y="11144"/>
                  </a:cubicBezTo>
                  <a:cubicBezTo>
                    <a:pt x="4195" y="11140"/>
                    <a:pt x="4080" y="11139"/>
                    <a:pt x="3966" y="11139"/>
                  </a:cubicBezTo>
                  <a:cubicBezTo>
                    <a:pt x="3444" y="11139"/>
                    <a:pt x="2938" y="11173"/>
                    <a:pt x="2428" y="11173"/>
                  </a:cubicBezTo>
                  <a:cubicBezTo>
                    <a:pt x="2041" y="11173"/>
                    <a:pt x="1652" y="11153"/>
                    <a:pt x="1251" y="11085"/>
                  </a:cubicBezTo>
                  <a:cubicBezTo>
                    <a:pt x="1227" y="11049"/>
                    <a:pt x="1203" y="11013"/>
                    <a:pt x="1191" y="10966"/>
                  </a:cubicBezTo>
                  <a:cubicBezTo>
                    <a:pt x="1155" y="10894"/>
                    <a:pt x="1120" y="10811"/>
                    <a:pt x="1096" y="10728"/>
                  </a:cubicBezTo>
                  <a:lnTo>
                    <a:pt x="1096" y="10728"/>
                  </a:lnTo>
                  <a:cubicBezTo>
                    <a:pt x="1504" y="10754"/>
                    <a:pt x="1912" y="10762"/>
                    <a:pt x="2320" y="10762"/>
                  </a:cubicBezTo>
                  <a:cubicBezTo>
                    <a:pt x="2650" y="10762"/>
                    <a:pt x="2980" y="10757"/>
                    <a:pt x="3310" y="10751"/>
                  </a:cubicBezTo>
                  <a:cubicBezTo>
                    <a:pt x="3334" y="10751"/>
                    <a:pt x="3334" y="10716"/>
                    <a:pt x="3310" y="10716"/>
                  </a:cubicBezTo>
                  <a:cubicBezTo>
                    <a:pt x="2548" y="10621"/>
                    <a:pt x="1786" y="10537"/>
                    <a:pt x="1024" y="10501"/>
                  </a:cubicBezTo>
                  <a:cubicBezTo>
                    <a:pt x="1001" y="10394"/>
                    <a:pt x="977" y="10275"/>
                    <a:pt x="953" y="10156"/>
                  </a:cubicBezTo>
                  <a:lnTo>
                    <a:pt x="953" y="10156"/>
                  </a:lnTo>
                  <a:cubicBezTo>
                    <a:pt x="1001" y="10168"/>
                    <a:pt x="1036" y="10180"/>
                    <a:pt x="1084" y="10192"/>
                  </a:cubicBezTo>
                  <a:cubicBezTo>
                    <a:pt x="1317" y="10247"/>
                    <a:pt x="1578" y="10267"/>
                    <a:pt x="1849" y="10267"/>
                  </a:cubicBezTo>
                  <a:cubicBezTo>
                    <a:pt x="2161" y="10267"/>
                    <a:pt x="2487" y="10241"/>
                    <a:pt x="2798" y="10216"/>
                  </a:cubicBezTo>
                  <a:lnTo>
                    <a:pt x="2810" y="10216"/>
                  </a:lnTo>
                  <a:cubicBezTo>
                    <a:pt x="3048" y="10192"/>
                    <a:pt x="3275" y="10180"/>
                    <a:pt x="3489" y="10180"/>
                  </a:cubicBezTo>
                  <a:cubicBezTo>
                    <a:pt x="4263" y="10168"/>
                    <a:pt x="5037" y="10132"/>
                    <a:pt x="5811" y="10109"/>
                  </a:cubicBezTo>
                  <a:cubicBezTo>
                    <a:pt x="5828" y="10137"/>
                    <a:pt x="5858" y="10152"/>
                    <a:pt x="5889" y="10152"/>
                  </a:cubicBezTo>
                  <a:cubicBezTo>
                    <a:pt x="5924" y="10152"/>
                    <a:pt x="5959" y="10134"/>
                    <a:pt x="5977" y="10097"/>
                  </a:cubicBezTo>
                  <a:cubicBezTo>
                    <a:pt x="6489" y="10085"/>
                    <a:pt x="7037" y="10085"/>
                    <a:pt x="7585" y="10085"/>
                  </a:cubicBezTo>
                  <a:cubicBezTo>
                    <a:pt x="7597" y="10126"/>
                    <a:pt x="7635" y="10147"/>
                    <a:pt x="7672" y="10147"/>
                  </a:cubicBezTo>
                  <a:cubicBezTo>
                    <a:pt x="7710" y="10147"/>
                    <a:pt x="7745" y="10126"/>
                    <a:pt x="7751" y="10085"/>
                  </a:cubicBezTo>
                  <a:cubicBezTo>
                    <a:pt x="8513" y="10073"/>
                    <a:pt x="9275" y="10025"/>
                    <a:pt x="9954" y="9847"/>
                  </a:cubicBezTo>
                  <a:cubicBezTo>
                    <a:pt x="10180" y="9799"/>
                    <a:pt x="10335" y="9728"/>
                    <a:pt x="10466" y="9620"/>
                  </a:cubicBezTo>
                  <a:close/>
                  <a:moveTo>
                    <a:pt x="3560" y="12252"/>
                  </a:moveTo>
                  <a:lnTo>
                    <a:pt x="3560" y="12252"/>
                  </a:lnTo>
                  <a:cubicBezTo>
                    <a:pt x="4418" y="12299"/>
                    <a:pt x="5275" y="12335"/>
                    <a:pt x="6120" y="12347"/>
                  </a:cubicBezTo>
                  <a:lnTo>
                    <a:pt x="7454" y="12347"/>
                  </a:lnTo>
                  <a:cubicBezTo>
                    <a:pt x="7323" y="12383"/>
                    <a:pt x="7192" y="12442"/>
                    <a:pt x="7061" y="12502"/>
                  </a:cubicBezTo>
                  <a:cubicBezTo>
                    <a:pt x="6823" y="12597"/>
                    <a:pt x="6608" y="12716"/>
                    <a:pt x="6394" y="12871"/>
                  </a:cubicBezTo>
                  <a:cubicBezTo>
                    <a:pt x="6384" y="12880"/>
                    <a:pt x="6390" y="12898"/>
                    <a:pt x="6399" y="12898"/>
                  </a:cubicBezTo>
                  <a:cubicBezTo>
                    <a:pt x="6401" y="12898"/>
                    <a:pt x="6404" y="12897"/>
                    <a:pt x="6406" y="12895"/>
                  </a:cubicBezTo>
                  <a:cubicBezTo>
                    <a:pt x="6656" y="12835"/>
                    <a:pt x="6882" y="12752"/>
                    <a:pt x="7120" y="12668"/>
                  </a:cubicBezTo>
                  <a:lnTo>
                    <a:pt x="7120" y="12668"/>
                  </a:lnTo>
                  <a:cubicBezTo>
                    <a:pt x="6382" y="13502"/>
                    <a:pt x="6894" y="14776"/>
                    <a:pt x="7120" y="15931"/>
                  </a:cubicBezTo>
                  <a:cubicBezTo>
                    <a:pt x="7275" y="16752"/>
                    <a:pt x="7204" y="17562"/>
                    <a:pt x="7132" y="18383"/>
                  </a:cubicBezTo>
                  <a:cubicBezTo>
                    <a:pt x="7097" y="18812"/>
                    <a:pt x="7132" y="19360"/>
                    <a:pt x="6966" y="19753"/>
                  </a:cubicBezTo>
                  <a:cubicBezTo>
                    <a:pt x="6718" y="20321"/>
                    <a:pt x="6325" y="20541"/>
                    <a:pt x="5914" y="20541"/>
                  </a:cubicBezTo>
                  <a:cubicBezTo>
                    <a:pt x="5456" y="20541"/>
                    <a:pt x="4976" y="20266"/>
                    <a:pt x="4656" y="19895"/>
                  </a:cubicBezTo>
                  <a:cubicBezTo>
                    <a:pt x="3727" y="18788"/>
                    <a:pt x="4346" y="16514"/>
                    <a:pt x="4560" y="15145"/>
                  </a:cubicBezTo>
                  <a:cubicBezTo>
                    <a:pt x="4763" y="13907"/>
                    <a:pt x="4680" y="12704"/>
                    <a:pt x="3560" y="12252"/>
                  </a:cubicBezTo>
                  <a:close/>
                  <a:moveTo>
                    <a:pt x="10883" y="0"/>
                  </a:moveTo>
                  <a:cubicBezTo>
                    <a:pt x="10025" y="24"/>
                    <a:pt x="9168" y="48"/>
                    <a:pt x="8311" y="60"/>
                  </a:cubicBezTo>
                  <a:cubicBezTo>
                    <a:pt x="8275" y="60"/>
                    <a:pt x="8251" y="84"/>
                    <a:pt x="8251" y="119"/>
                  </a:cubicBezTo>
                  <a:cubicBezTo>
                    <a:pt x="8228" y="238"/>
                    <a:pt x="8073" y="1548"/>
                    <a:pt x="8061" y="1548"/>
                  </a:cubicBezTo>
                  <a:cubicBezTo>
                    <a:pt x="8061" y="1548"/>
                    <a:pt x="7930" y="214"/>
                    <a:pt x="7918" y="107"/>
                  </a:cubicBezTo>
                  <a:cubicBezTo>
                    <a:pt x="7906" y="72"/>
                    <a:pt x="7882" y="36"/>
                    <a:pt x="7847" y="36"/>
                  </a:cubicBezTo>
                  <a:cubicBezTo>
                    <a:pt x="7292" y="36"/>
                    <a:pt x="6732" y="11"/>
                    <a:pt x="6179" y="11"/>
                  </a:cubicBezTo>
                  <a:cubicBezTo>
                    <a:pt x="5972" y="11"/>
                    <a:pt x="5765" y="14"/>
                    <a:pt x="5561" y="24"/>
                  </a:cubicBezTo>
                  <a:cubicBezTo>
                    <a:pt x="5515" y="24"/>
                    <a:pt x="5401" y="16"/>
                    <a:pt x="5272" y="16"/>
                  </a:cubicBezTo>
                  <a:cubicBezTo>
                    <a:pt x="5096" y="16"/>
                    <a:pt x="4893" y="31"/>
                    <a:pt x="4811" y="107"/>
                  </a:cubicBezTo>
                  <a:cubicBezTo>
                    <a:pt x="4644" y="250"/>
                    <a:pt x="4656" y="857"/>
                    <a:pt x="4680" y="1512"/>
                  </a:cubicBezTo>
                  <a:cubicBezTo>
                    <a:pt x="4620" y="2000"/>
                    <a:pt x="4584" y="2500"/>
                    <a:pt x="4549" y="2989"/>
                  </a:cubicBezTo>
                  <a:cubicBezTo>
                    <a:pt x="4549" y="2989"/>
                    <a:pt x="4549" y="3001"/>
                    <a:pt x="4549" y="3012"/>
                  </a:cubicBezTo>
                  <a:cubicBezTo>
                    <a:pt x="4542" y="3010"/>
                    <a:pt x="4536" y="3009"/>
                    <a:pt x="4530" y="3009"/>
                  </a:cubicBezTo>
                  <a:cubicBezTo>
                    <a:pt x="4501" y="3009"/>
                    <a:pt x="4475" y="3031"/>
                    <a:pt x="4465" y="3060"/>
                  </a:cubicBezTo>
                  <a:cubicBezTo>
                    <a:pt x="4465" y="3060"/>
                    <a:pt x="4465" y="3072"/>
                    <a:pt x="4465" y="3072"/>
                  </a:cubicBezTo>
                  <a:cubicBezTo>
                    <a:pt x="4453" y="2977"/>
                    <a:pt x="4441" y="2893"/>
                    <a:pt x="4430" y="2822"/>
                  </a:cubicBezTo>
                  <a:cubicBezTo>
                    <a:pt x="4334" y="2310"/>
                    <a:pt x="4227" y="1786"/>
                    <a:pt x="4132" y="1274"/>
                  </a:cubicBezTo>
                  <a:cubicBezTo>
                    <a:pt x="4096" y="750"/>
                    <a:pt x="4025" y="298"/>
                    <a:pt x="3894" y="179"/>
                  </a:cubicBezTo>
                  <a:cubicBezTo>
                    <a:pt x="3790" y="87"/>
                    <a:pt x="3608" y="64"/>
                    <a:pt x="3421" y="64"/>
                  </a:cubicBezTo>
                  <a:cubicBezTo>
                    <a:pt x="3243" y="64"/>
                    <a:pt x="3060" y="84"/>
                    <a:pt x="2936" y="84"/>
                  </a:cubicBezTo>
                  <a:cubicBezTo>
                    <a:pt x="2921" y="84"/>
                    <a:pt x="2907" y="84"/>
                    <a:pt x="2894" y="84"/>
                  </a:cubicBezTo>
                  <a:cubicBezTo>
                    <a:pt x="2562" y="79"/>
                    <a:pt x="2231" y="76"/>
                    <a:pt x="1900" y="76"/>
                  </a:cubicBezTo>
                  <a:cubicBezTo>
                    <a:pt x="1326" y="76"/>
                    <a:pt x="753" y="85"/>
                    <a:pt x="179" y="107"/>
                  </a:cubicBezTo>
                  <a:cubicBezTo>
                    <a:pt x="143" y="107"/>
                    <a:pt x="131" y="131"/>
                    <a:pt x="119" y="155"/>
                  </a:cubicBezTo>
                  <a:cubicBezTo>
                    <a:pt x="119" y="155"/>
                    <a:pt x="108" y="155"/>
                    <a:pt x="108" y="167"/>
                  </a:cubicBezTo>
                  <a:cubicBezTo>
                    <a:pt x="93" y="160"/>
                    <a:pt x="78" y="156"/>
                    <a:pt x="63" y="156"/>
                  </a:cubicBezTo>
                  <a:cubicBezTo>
                    <a:pt x="29" y="156"/>
                    <a:pt x="0" y="177"/>
                    <a:pt x="0" y="226"/>
                  </a:cubicBezTo>
                  <a:cubicBezTo>
                    <a:pt x="48" y="3203"/>
                    <a:pt x="36" y="6394"/>
                    <a:pt x="453" y="9347"/>
                  </a:cubicBezTo>
                  <a:cubicBezTo>
                    <a:pt x="512" y="9763"/>
                    <a:pt x="512" y="9954"/>
                    <a:pt x="727" y="10073"/>
                  </a:cubicBezTo>
                  <a:cubicBezTo>
                    <a:pt x="703" y="10847"/>
                    <a:pt x="762" y="11740"/>
                    <a:pt x="1346" y="12085"/>
                  </a:cubicBezTo>
                  <a:cubicBezTo>
                    <a:pt x="1572" y="12224"/>
                    <a:pt x="1928" y="12250"/>
                    <a:pt x="2287" y="12250"/>
                  </a:cubicBezTo>
                  <a:cubicBezTo>
                    <a:pt x="2515" y="12250"/>
                    <a:pt x="2743" y="12240"/>
                    <a:pt x="2941" y="12240"/>
                  </a:cubicBezTo>
                  <a:cubicBezTo>
                    <a:pt x="5239" y="12728"/>
                    <a:pt x="3965" y="16717"/>
                    <a:pt x="3870" y="18407"/>
                  </a:cubicBezTo>
                  <a:cubicBezTo>
                    <a:pt x="3798" y="19693"/>
                    <a:pt x="3918" y="20717"/>
                    <a:pt x="5382" y="20991"/>
                  </a:cubicBezTo>
                  <a:cubicBezTo>
                    <a:pt x="5562" y="21024"/>
                    <a:pt x="5729" y="21040"/>
                    <a:pt x="5884" y="21040"/>
                  </a:cubicBezTo>
                  <a:cubicBezTo>
                    <a:pt x="6951" y="21040"/>
                    <a:pt x="7450" y="20282"/>
                    <a:pt x="7585" y="19169"/>
                  </a:cubicBezTo>
                  <a:cubicBezTo>
                    <a:pt x="7680" y="18348"/>
                    <a:pt x="7656" y="17502"/>
                    <a:pt x="7585" y="16681"/>
                  </a:cubicBezTo>
                  <a:cubicBezTo>
                    <a:pt x="7454" y="15312"/>
                    <a:pt x="6406" y="13478"/>
                    <a:pt x="7728" y="12478"/>
                  </a:cubicBezTo>
                  <a:cubicBezTo>
                    <a:pt x="7739" y="12478"/>
                    <a:pt x="7751" y="12478"/>
                    <a:pt x="7775" y="12466"/>
                  </a:cubicBezTo>
                  <a:cubicBezTo>
                    <a:pt x="7787" y="12454"/>
                    <a:pt x="7799" y="12442"/>
                    <a:pt x="7799" y="12430"/>
                  </a:cubicBezTo>
                  <a:cubicBezTo>
                    <a:pt x="7847" y="12395"/>
                    <a:pt x="7906" y="12359"/>
                    <a:pt x="7966" y="12335"/>
                  </a:cubicBezTo>
                  <a:cubicBezTo>
                    <a:pt x="8311" y="12323"/>
                    <a:pt x="8656" y="12311"/>
                    <a:pt x="9002" y="12287"/>
                  </a:cubicBezTo>
                  <a:cubicBezTo>
                    <a:pt x="9406" y="12264"/>
                    <a:pt x="9966" y="12311"/>
                    <a:pt x="10287" y="12014"/>
                  </a:cubicBezTo>
                  <a:cubicBezTo>
                    <a:pt x="10478" y="11835"/>
                    <a:pt x="10537" y="11585"/>
                    <a:pt x="10609" y="11347"/>
                  </a:cubicBezTo>
                  <a:cubicBezTo>
                    <a:pt x="10859" y="10537"/>
                    <a:pt x="10895" y="9430"/>
                    <a:pt x="10918" y="8537"/>
                  </a:cubicBezTo>
                  <a:cubicBezTo>
                    <a:pt x="11478" y="5834"/>
                    <a:pt x="11335" y="2786"/>
                    <a:pt x="11014" y="84"/>
                  </a:cubicBezTo>
                  <a:cubicBezTo>
                    <a:pt x="11005" y="57"/>
                    <a:pt x="10989" y="43"/>
                    <a:pt x="10967" y="43"/>
                  </a:cubicBezTo>
                  <a:cubicBezTo>
                    <a:pt x="10959" y="43"/>
                    <a:pt x="10951" y="45"/>
                    <a:pt x="10942" y="48"/>
                  </a:cubicBezTo>
                  <a:cubicBezTo>
                    <a:pt x="10942" y="24"/>
                    <a:pt x="10918" y="0"/>
                    <a:pt x="108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59"/>
            <p:cNvSpPr/>
            <p:nvPr/>
          </p:nvSpPr>
          <p:spPr>
            <a:xfrm>
              <a:off x="3015550" y="1945825"/>
              <a:ext cx="9250" cy="134500"/>
            </a:xfrm>
            <a:custGeom>
              <a:rect b="b" l="l" r="r" t="t"/>
              <a:pathLst>
                <a:path extrusionOk="0" h="5380" w="370">
                  <a:moveTo>
                    <a:pt x="18" y="1"/>
                  </a:moveTo>
                  <a:cubicBezTo>
                    <a:pt x="9" y="1"/>
                    <a:pt x="0" y="10"/>
                    <a:pt x="0" y="28"/>
                  </a:cubicBezTo>
                  <a:cubicBezTo>
                    <a:pt x="0" y="1778"/>
                    <a:pt x="24" y="3587"/>
                    <a:pt x="226" y="5326"/>
                  </a:cubicBezTo>
                  <a:cubicBezTo>
                    <a:pt x="232" y="5361"/>
                    <a:pt x="259" y="5379"/>
                    <a:pt x="284" y="5379"/>
                  </a:cubicBezTo>
                  <a:cubicBezTo>
                    <a:pt x="310" y="5379"/>
                    <a:pt x="334" y="5361"/>
                    <a:pt x="334" y="5326"/>
                  </a:cubicBezTo>
                  <a:cubicBezTo>
                    <a:pt x="369" y="3576"/>
                    <a:pt x="215" y="1766"/>
                    <a:pt x="36" y="28"/>
                  </a:cubicBezTo>
                  <a:cubicBezTo>
                    <a:pt x="36" y="10"/>
                    <a:pt x="27" y="1"/>
                    <a:pt x="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59"/>
            <p:cNvSpPr/>
            <p:nvPr/>
          </p:nvSpPr>
          <p:spPr>
            <a:xfrm>
              <a:off x="3071800" y="1976050"/>
              <a:ext cx="5525" cy="59450"/>
            </a:xfrm>
            <a:custGeom>
              <a:rect b="b" l="l" r="r" t="t"/>
              <a:pathLst>
                <a:path extrusionOk="0" h="2378" w="221">
                  <a:moveTo>
                    <a:pt x="12" y="0"/>
                  </a:moveTo>
                  <a:cubicBezTo>
                    <a:pt x="6" y="0"/>
                    <a:pt x="1" y="3"/>
                    <a:pt x="1" y="9"/>
                  </a:cubicBezTo>
                  <a:cubicBezTo>
                    <a:pt x="48" y="783"/>
                    <a:pt x="72" y="1569"/>
                    <a:pt x="131" y="2331"/>
                  </a:cubicBezTo>
                  <a:cubicBezTo>
                    <a:pt x="131" y="2362"/>
                    <a:pt x="158" y="2377"/>
                    <a:pt x="181" y="2377"/>
                  </a:cubicBezTo>
                  <a:cubicBezTo>
                    <a:pt x="202" y="2377"/>
                    <a:pt x="220" y="2365"/>
                    <a:pt x="215" y="2343"/>
                  </a:cubicBezTo>
                  <a:cubicBezTo>
                    <a:pt x="179" y="1557"/>
                    <a:pt x="96" y="783"/>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59"/>
            <p:cNvSpPr/>
            <p:nvPr/>
          </p:nvSpPr>
          <p:spPr>
            <a:xfrm>
              <a:off x="2887400" y="1955750"/>
              <a:ext cx="14750" cy="142275"/>
            </a:xfrm>
            <a:custGeom>
              <a:rect b="b" l="l" r="r" t="t"/>
              <a:pathLst>
                <a:path extrusionOk="0" h="5691" w="590">
                  <a:moveTo>
                    <a:pt x="25" y="1"/>
                  </a:moveTo>
                  <a:cubicBezTo>
                    <a:pt x="11" y="1"/>
                    <a:pt x="0" y="10"/>
                    <a:pt x="7" y="23"/>
                  </a:cubicBezTo>
                  <a:cubicBezTo>
                    <a:pt x="126" y="1881"/>
                    <a:pt x="126" y="3774"/>
                    <a:pt x="364" y="5619"/>
                  </a:cubicBezTo>
                  <a:cubicBezTo>
                    <a:pt x="370" y="5667"/>
                    <a:pt x="402" y="5691"/>
                    <a:pt x="435" y="5691"/>
                  </a:cubicBezTo>
                  <a:cubicBezTo>
                    <a:pt x="468" y="5691"/>
                    <a:pt x="501" y="5667"/>
                    <a:pt x="507" y="5619"/>
                  </a:cubicBezTo>
                  <a:cubicBezTo>
                    <a:pt x="590" y="3762"/>
                    <a:pt x="316" y="1857"/>
                    <a:pt x="54" y="23"/>
                  </a:cubicBezTo>
                  <a:cubicBezTo>
                    <a:pt x="49" y="7"/>
                    <a:pt x="36"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59"/>
            <p:cNvSpPr/>
            <p:nvPr/>
          </p:nvSpPr>
          <p:spPr>
            <a:xfrm>
              <a:off x="2885175" y="2121300"/>
              <a:ext cx="1200" cy="17275"/>
            </a:xfrm>
            <a:custGeom>
              <a:rect b="b" l="l" r="r" t="t"/>
              <a:pathLst>
                <a:path extrusionOk="0" h="691" w="48">
                  <a:moveTo>
                    <a:pt x="30" y="0"/>
                  </a:moveTo>
                  <a:cubicBezTo>
                    <a:pt x="21" y="0"/>
                    <a:pt x="12" y="3"/>
                    <a:pt x="12" y="9"/>
                  </a:cubicBezTo>
                  <a:cubicBezTo>
                    <a:pt x="0" y="236"/>
                    <a:pt x="0" y="450"/>
                    <a:pt x="0" y="664"/>
                  </a:cubicBezTo>
                  <a:cubicBezTo>
                    <a:pt x="0" y="682"/>
                    <a:pt x="12" y="691"/>
                    <a:pt x="24" y="691"/>
                  </a:cubicBezTo>
                  <a:cubicBezTo>
                    <a:pt x="36" y="691"/>
                    <a:pt x="48" y="682"/>
                    <a:pt x="48" y="664"/>
                  </a:cubicBezTo>
                  <a:cubicBezTo>
                    <a:pt x="48" y="450"/>
                    <a:pt x="48" y="236"/>
                    <a:pt x="48" y="9"/>
                  </a:cubicBezTo>
                  <a:cubicBezTo>
                    <a:pt x="48" y="3"/>
                    <a:pt x="39" y="0"/>
                    <a:pt x="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59"/>
            <p:cNvSpPr/>
            <p:nvPr/>
          </p:nvSpPr>
          <p:spPr>
            <a:xfrm>
              <a:off x="2954225" y="2232100"/>
              <a:ext cx="28600" cy="170550"/>
            </a:xfrm>
            <a:custGeom>
              <a:rect b="b" l="l" r="r" t="t"/>
              <a:pathLst>
                <a:path extrusionOk="0" h="6822" w="1144">
                  <a:moveTo>
                    <a:pt x="312" y="1"/>
                  </a:moveTo>
                  <a:cubicBezTo>
                    <a:pt x="296" y="1"/>
                    <a:pt x="279" y="19"/>
                    <a:pt x="286" y="42"/>
                  </a:cubicBezTo>
                  <a:cubicBezTo>
                    <a:pt x="1144" y="1971"/>
                    <a:pt x="203" y="3388"/>
                    <a:pt x="72" y="5293"/>
                  </a:cubicBezTo>
                  <a:cubicBezTo>
                    <a:pt x="24" y="5983"/>
                    <a:pt x="96" y="6543"/>
                    <a:pt x="763" y="6817"/>
                  </a:cubicBezTo>
                  <a:cubicBezTo>
                    <a:pt x="771" y="6820"/>
                    <a:pt x="779" y="6821"/>
                    <a:pt x="788" y="6821"/>
                  </a:cubicBezTo>
                  <a:cubicBezTo>
                    <a:pt x="847" y="6821"/>
                    <a:pt x="889" y="6750"/>
                    <a:pt x="858" y="6698"/>
                  </a:cubicBezTo>
                  <a:cubicBezTo>
                    <a:pt x="1" y="5388"/>
                    <a:pt x="822" y="4114"/>
                    <a:pt x="941" y="2757"/>
                  </a:cubicBezTo>
                  <a:cubicBezTo>
                    <a:pt x="1036" y="1769"/>
                    <a:pt x="798" y="864"/>
                    <a:pt x="334" y="18"/>
                  </a:cubicBezTo>
                  <a:cubicBezTo>
                    <a:pt x="330" y="6"/>
                    <a:pt x="321" y="1"/>
                    <a:pt x="3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59"/>
            <p:cNvSpPr/>
            <p:nvPr/>
          </p:nvSpPr>
          <p:spPr>
            <a:xfrm>
              <a:off x="2997100" y="2339375"/>
              <a:ext cx="7150" cy="34500"/>
            </a:xfrm>
            <a:custGeom>
              <a:rect b="b" l="l" r="r" t="t"/>
              <a:pathLst>
                <a:path extrusionOk="0" h="1380" w="286">
                  <a:moveTo>
                    <a:pt x="92" y="1"/>
                  </a:moveTo>
                  <a:cubicBezTo>
                    <a:pt x="78" y="1"/>
                    <a:pt x="60" y="11"/>
                    <a:pt x="60" y="26"/>
                  </a:cubicBezTo>
                  <a:cubicBezTo>
                    <a:pt x="107" y="454"/>
                    <a:pt x="0" y="871"/>
                    <a:pt x="0" y="1299"/>
                  </a:cubicBezTo>
                  <a:cubicBezTo>
                    <a:pt x="0" y="1352"/>
                    <a:pt x="40" y="1379"/>
                    <a:pt x="79" y="1379"/>
                  </a:cubicBezTo>
                  <a:cubicBezTo>
                    <a:pt x="112" y="1379"/>
                    <a:pt x="144" y="1361"/>
                    <a:pt x="155" y="1323"/>
                  </a:cubicBezTo>
                  <a:cubicBezTo>
                    <a:pt x="286" y="907"/>
                    <a:pt x="191" y="430"/>
                    <a:pt x="107" y="14"/>
                  </a:cubicBezTo>
                  <a:cubicBezTo>
                    <a:pt x="107" y="5"/>
                    <a:pt x="100"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59"/>
            <p:cNvSpPr/>
            <p:nvPr/>
          </p:nvSpPr>
          <p:spPr>
            <a:xfrm>
              <a:off x="2867600" y="1942400"/>
              <a:ext cx="10150" cy="121775"/>
            </a:xfrm>
            <a:custGeom>
              <a:rect b="b" l="l" r="r" t="t"/>
              <a:pathLst>
                <a:path extrusionOk="0" h="4871" w="406">
                  <a:moveTo>
                    <a:pt x="48" y="1"/>
                  </a:moveTo>
                  <a:cubicBezTo>
                    <a:pt x="42" y="1"/>
                    <a:pt x="37" y="4"/>
                    <a:pt x="37" y="10"/>
                  </a:cubicBezTo>
                  <a:cubicBezTo>
                    <a:pt x="1" y="1605"/>
                    <a:pt x="84" y="3224"/>
                    <a:pt x="263" y="4808"/>
                  </a:cubicBezTo>
                  <a:cubicBezTo>
                    <a:pt x="269" y="4850"/>
                    <a:pt x="304" y="4870"/>
                    <a:pt x="339" y="4870"/>
                  </a:cubicBezTo>
                  <a:cubicBezTo>
                    <a:pt x="373" y="4870"/>
                    <a:pt x="406" y="4850"/>
                    <a:pt x="406" y="4808"/>
                  </a:cubicBezTo>
                  <a:cubicBezTo>
                    <a:pt x="287" y="3212"/>
                    <a:pt x="179" y="1617"/>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59"/>
            <p:cNvSpPr/>
            <p:nvPr/>
          </p:nvSpPr>
          <p:spPr>
            <a:xfrm>
              <a:off x="2929225" y="1965400"/>
              <a:ext cx="3300" cy="34625"/>
            </a:xfrm>
            <a:custGeom>
              <a:rect b="b" l="l" r="r" t="t"/>
              <a:pathLst>
                <a:path extrusionOk="0" h="1385" w="132">
                  <a:moveTo>
                    <a:pt x="20" y="1"/>
                  </a:moveTo>
                  <a:cubicBezTo>
                    <a:pt x="9" y="1"/>
                    <a:pt x="0" y="7"/>
                    <a:pt x="0" y="18"/>
                  </a:cubicBezTo>
                  <a:cubicBezTo>
                    <a:pt x="36" y="459"/>
                    <a:pt x="36" y="899"/>
                    <a:pt x="12" y="1340"/>
                  </a:cubicBezTo>
                  <a:cubicBezTo>
                    <a:pt x="12" y="1370"/>
                    <a:pt x="36" y="1385"/>
                    <a:pt x="60" y="1385"/>
                  </a:cubicBezTo>
                  <a:cubicBezTo>
                    <a:pt x="84" y="1385"/>
                    <a:pt x="108" y="1370"/>
                    <a:pt x="108" y="1340"/>
                  </a:cubicBezTo>
                  <a:cubicBezTo>
                    <a:pt x="131" y="899"/>
                    <a:pt x="96" y="459"/>
                    <a:pt x="48" y="18"/>
                  </a:cubicBezTo>
                  <a:cubicBezTo>
                    <a:pt x="42" y="7"/>
                    <a:pt x="30" y="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59"/>
            <p:cNvSpPr/>
            <p:nvPr/>
          </p:nvSpPr>
          <p:spPr>
            <a:xfrm>
              <a:off x="2969100" y="1935700"/>
              <a:ext cx="15225" cy="118250"/>
            </a:xfrm>
            <a:custGeom>
              <a:rect b="b" l="l" r="r" t="t"/>
              <a:pathLst>
                <a:path extrusionOk="0" h="4730" w="609">
                  <a:moveTo>
                    <a:pt x="199" y="1"/>
                  </a:moveTo>
                  <a:cubicBezTo>
                    <a:pt x="185" y="1"/>
                    <a:pt x="173" y="10"/>
                    <a:pt x="179" y="28"/>
                  </a:cubicBezTo>
                  <a:cubicBezTo>
                    <a:pt x="203" y="1504"/>
                    <a:pt x="1" y="3219"/>
                    <a:pt x="322" y="4659"/>
                  </a:cubicBezTo>
                  <a:cubicBezTo>
                    <a:pt x="332" y="4709"/>
                    <a:pt x="368" y="4730"/>
                    <a:pt x="406" y="4730"/>
                  </a:cubicBezTo>
                  <a:cubicBezTo>
                    <a:pt x="459" y="4730"/>
                    <a:pt x="518" y="4691"/>
                    <a:pt x="525" y="4635"/>
                  </a:cubicBezTo>
                  <a:cubicBezTo>
                    <a:pt x="608" y="3885"/>
                    <a:pt x="453" y="3076"/>
                    <a:pt x="406" y="2326"/>
                  </a:cubicBezTo>
                  <a:cubicBezTo>
                    <a:pt x="346" y="1564"/>
                    <a:pt x="287" y="790"/>
                    <a:pt x="227" y="28"/>
                  </a:cubicBezTo>
                  <a:cubicBezTo>
                    <a:pt x="227" y="10"/>
                    <a:pt x="212" y="1"/>
                    <a:pt x="1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59"/>
            <p:cNvSpPr/>
            <p:nvPr/>
          </p:nvSpPr>
          <p:spPr>
            <a:xfrm>
              <a:off x="3092050" y="1951325"/>
              <a:ext cx="3575" cy="66700"/>
            </a:xfrm>
            <a:custGeom>
              <a:rect b="b" l="l" r="r" t="t"/>
              <a:pathLst>
                <a:path extrusionOk="0" h="2668" w="143">
                  <a:moveTo>
                    <a:pt x="48" y="1"/>
                  </a:moveTo>
                  <a:cubicBezTo>
                    <a:pt x="42" y="1"/>
                    <a:pt x="36" y="4"/>
                    <a:pt x="36" y="10"/>
                  </a:cubicBezTo>
                  <a:cubicBezTo>
                    <a:pt x="36" y="879"/>
                    <a:pt x="36" y="1748"/>
                    <a:pt x="0" y="2605"/>
                  </a:cubicBezTo>
                  <a:cubicBezTo>
                    <a:pt x="0" y="2647"/>
                    <a:pt x="30" y="2668"/>
                    <a:pt x="60" y="2668"/>
                  </a:cubicBezTo>
                  <a:cubicBezTo>
                    <a:pt x="89" y="2668"/>
                    <a:pt x="119" y="2647"/>
                    <a:pt x="119" y="2605"/>
                  </a:cubicBezTo>
                  <a:cubicBezTo>
                    <a:pt x="143" y="1736"/>
                    <a:pt x="131" y="879"/>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 name="Google Shape;79;p59"/>
          <p:cNvGrpSpPr/>
          <p:nvPr/>
        </p:nvGrpSpPr>
        <p:grpSpPr>
          <a:xfrm>
            <a:off x="8235069" y="343764"/>
            <a:ext cx="195716" cy="873507"/>
            <a:chOff x="2388375" y="1891700"/>
            <a:chExt cx="131600" cy="587350"/>
          </a:xfrm>
        </p:grpSpPr>
        <p:sp>
          <p:nvSpPr>
            <p:cNvPr id="80" name="Google Shape;80;p59"/>
            <p:cNvSpPr/>
            <p:nvPr/>
          </p:nvSpPr>
          <p:spPr>
            <a:xfrm>
              <a:off x="2388375" y="1891700"/>
              <a:ext cx="131600" cy="587350"/>
            </a:xfrm>
            <a:custGeom>
              <a:rect b="b" l="l" r="r" t="t"/>
              <a:pathLst>
                <a:path extrusionOk="0" h="23494" w="5264">
                  <a:moveTo>
                    <a:pt x="2099" y="148"/>
                  </a:moveTo>
                  <a:cubicBezTo>
                    <a:pt x="2519" y="148"/>
                    <a:pt x="2939" y="168"/>
                    <a:pt x="3358" y="168"/>
                  </a:cubicBezTo>
                  <a:cubicBezTo>
                    <a:pt x="3275" y="799"/>
                    <a:pt x="3227" y="1419"/>
                    <a:pt x="3192" y="2050"/>
                  </a:cubicBezTo>
                  <a:lnTo>
                    <a:pt x="3084" y="2050"/>
                  </a:lnTo>
                  <a:cubicBezTo>
                    <a:pt x="3049" y="2050"/>
                    <a:pt x="3025" y="2062"/>
                    <a:pt x="3001" y="2062"/>
                  </a:cubicBezTo>
                  <a:cubicBezTo>
                    <a:pt x="2989" y="1681"/>
                    <a:pt x="2918" y="1300"/>
                    <a:pt x="2834" y="919"/>
                  </a:cubicBezTo>
                  <a:cubicBezTo>
                    <a:pt x="2834" y="915"/>
                    <a:pt x="2832" y="914"/>
                    <a:pt x="2830" y="914"/>
                  </a:cubicBezTo>
                  <a:cubicBezTo>
                    <a:pt x="2824" y="914"/>
                    <a:pt x="2814" y="922"/>
                    <a:pt x="2823" y="930"/>
                  </a:cubicBezTo>
                  <a:cubicBezTo>
                    <a:pt x="2858" y="1311"/>
                    <a:pt x="2858" y="1692"/>
                    <a:pt x="2870" y="2073"/>
                  </a:cubicBezTo>
                  <a:cubicBezTo>
                    <a:pt x="2811" y="2073"/>
                    <a:pt x="2751" y="2085"/>
                    <a:pt x="2692" y="2085"/>
                  </a:cubicBezTo>
                  <a:lnTo>
                    <a:pt x="2549" y="2085"/>
                  </a:lnTo>
                  <a:cubicBezTo>
                    <a:pt x="2561" y="1835"/>
                    <a:pt x="2537" y="1573"/>
                    <a:pt x="2525" y="1323"/>
                  </a:cubicBezTo>
                  <a:lnTo>
                    <a:pt x="2513" y="1323"/>
                  </a:lnTo>
                  <a:cubicBezTo>
                    <a:pt x="2477" y="1573"/>
                    <a:pt x="2442" y="1823"/>
                    <a:pt x="2430" y="2085"/>
                  </a:cubicBezTo>
                  <a:lnTo>
                    <a:pt x="2168" y="2085"/>
                  </a:lnTo>
                  <a:cubicBezTo>
                    <a:pt x="2180" y="1692"/>
                    <a:pt x="2156" y="1288"/>
                    <a:pt x="2120" y="895"/>
                  </a:cubicBezTo>
                  <a:cubicBezTo>
                    <a:pt x="2120" y="889"/>
                    <a:pt x="2114" y="886"/>
                    <a:pt x="2108" y="886"/>
                  </a:cubicBezTo>
                  <a:cubicBezTo>
                    <a:pt x="2102" y="886"/>
                    <a:pt x="2096" y="889"/>
                    <a:pt x="2096" y="895"/>
                  </a:cubicBezTo>
                  <a:cubicBezTo>
                    <a:pt x="2108" y="1300"/>
                    <a:pt x="2096" y="1692"/>
                    <a:pt x="2096" y="2097"/>
                  </a:cubicBezTo>
                  <a:cubicBezTo>
                    <a:pt x="2013" y="2097"/>
                    <a:pt x="1930" y="2097"/>
                    <a:pt x="1846" y="2109"/>
                  </a:cubicBezTo>
                  <a:cubicBezTo>
                    <a:pt x="1811" y="1454"/>
                    <a:pt x="1751" y="799"/>
                    <a:pt x="1668" y="157"/>
                  </a:cubicBezTo>
                  <a:lnTo>
                    <a:pt x="1680" y="157"/>
                  </a:lnTo>
                  <a:cubicBezTo>
                    <a:pt x="1819" y="151"/>
                    <a:pt x="1959" y="148"/>
                    <a:pt x="2099" y="148"/>
                  </a:cubicBezTo>
                  <a:close/>
                  <a:moveTo>
                    <a:pt x="3120" y="2359"/>
                  </a:moveTo>
                  <a:cubicBezTo>
                    <a:pt x="3132" y="2371"/>
                    <a:pt x="3156" y="2383"/>
                    <a:pt x="3180" y="2395"/>
                  </a:cubicBezTo>
                  <a:cubicBezTo>
                    <a:pt x="3120" y="4169"/>
                    <a:pt x="3180" y="5967"/>
                    <a:pt x="3180" y="7729"/>
                  </a:cubicBezTo>
                  <a:cubicBezTo>
                    <a:pt x="3192" y="9003"/>
                    <a:pt x="3168" y="10277"/>
                    <a:pt x="3204" y="11539"/>
                  </a:cubicBezTo>
                  <a:cubicBezTo>
                    <a:pt x="3227" y="12670"/>
                    <a:pt x="3168" y="13873"/>
                    <a:pt x="3382" y="14980"/>
                  </a:cubicBezTo>
                  <a:cubicBezTo>
                    <a:pt x="2965" y="14956"/>
                    <a:pt x="2549" y="14932"/>
                    <a:pt x="2120" y="14920"/>
                  </a:cubicBezTo>
                  <a:cubicBezTo>
                    <a:pt x="2025" y="14920"/>
                    <a:pt x="1918" y="14908"/>
                    <a:pt x="1799" y="14908"/>
                  </a:cubicBezTo>
                  <a:cubicBezTo>
                    <a:pt x="2001" y="13813"/>
                    <a:pt x="1930" y="12646"/>
                    <a:pt x="1941" y="11539"/>
                  </a:cubicBezTo>
                  <a:cubicBezTo>
                    <a:pt x="1953" y="10265"/>
                    <a:pt x="1930" y="8991"/>
                    <a:pt x="1918" y="7729"/>
                  </a:cubicBezTo>
                  <a:cubicBezTo>
                    <a:pt x="1894" y="5967"/>
                    <a:pt x="1953" y="4181"/>
                    <a:pt x="1858" y="2407"/>
                  </a:cubicBezTo>
                  <a:lnTo>
                    <a:pt x="1858" y="2407"/>
                  </a:lnTo>
                  <a:cubicBezTo>
                    <a:pt x="1953" y="2419"/>
                    <a:pt x="2037" y="2419"/>
                    <a:pt x="2120" y="2419"/>
                  </a:cubicBezTo>
                  <a:cubicBezTo>
                    <a:pt x="2217" y="2422"/>
                    <a:pt x="2314" y="2425"/>
                    <a:pt x="2412" y="2425"/>
                  </a:cubicBezTo>
                  <a:cubicBezTo>
                    <a:pt x="2652" y="2425"/>
                    <a:pt x="2892" y="2410"/>
                    <a:pt x="3120" y="2359"/>
                  </a:cubicBezTo>
                  <a:close/>
                  <a:moveTo>
                    <a:pt x="1317" y="15154"/>
                  </a:moveTo>
                  <a:cubicBezTo>
                    <a:pt x="1662" y="15154"/>
                    <a:pt x="2044" y="15206"/>
                    <a:pt x="2299" y="15206"/>
                  </a:cubicBezTo>
                  <a:lnTo>
                    <a:pt x="2370" y="15206"/>
                  </a:lnTo>
                  <a:cubicBezTo>
                    <a:pt x="2834" y="15242"/>
                    <a:pt x="3287" y="15254"/>
                    <a:pt x="3751" y="15277"/>
                  </a:cubicBezTo>
                  <a:cubicBezTo>
                    <a:pt x="3863" y="15277"/>
                    <a:pt x="3971" y="15272"/>
                    <a:pt x="4074" y="15272"/>
                  </a:cubicBezTo>
                  <a:cubicBezTo>
                    <a:pt x="4267" y="15272"/>
                    <a:pt x="4445" y="15292"/>
                    <a:pt x="4608" y="15408"/>
                  </a:cubicBezTo>
                  <a:cubicBezTo>
                    <a:pt x="4620" y="15420"/>
                    <a:pt x="4620" y="15420"/>
                    <a:pt x="4632" y="15432"/>
                  </a:cubicBezTo>
                  <a:cubicBezTo>
                    <a:pt x="4585" y="15430"/>
                    <a:pt x="4537" y="15429"/>
                    <a:pt x="4488" y="15429"/>
                  </a:cubicBezTo>
                  <a:cubicBezTo>
                    <a:pt x="4296" y="15429"/>
                    <a:pt x="4104" y="15444"/>
                    <a:pt x="3942" y="15444"/>
                  </a:cubicBezTo>
                  <a:cubicBezTo>
                    <a:pt x="3744" y="15444"/>
                    <a:pt x="3543" y="15436"/>
                    <a:pt x="3340" y="15436"/>
                  </a:cubicBezTo>
                  <a:cubicBezTo>
                    <a:pt x="3188" y="15436"/>
                    <a:pt x="3035" y="15441"/>
                    <a:pt x="2882" y="15456"/>
                  </a:cubicBezTo>
                  <a:cubicBezTo>
                    <a:pt x="3180" y="15539"/>
                    <a:pt x="3489" y="15551"/>
                    <a:pt x="3799" y="15575"/>
                  </a:cubicBezTo>
                  <a:cubicBezTo>
                    <a:pt x="3942" y="15587"/>
                    <a:pt x="4097" y="15599"/>
                    <a:pt x="4239" y="15611"/>
                  </a:cubicBezTo>
                  <a:cubicBezTo>
                    <a:pt x="4335" y="15623"/>
                    <a:pt x="4656" y="15611"/>
                    <a:pt x="4787" y="15658"/>
                  </a:cubicBezTo>
                  <a:cubicBezTo>
                    <a:pt x="4811" y="15730"/>
                    <a:pt x="4775" y="15789"/>
                    <a:pt x="4716" y="15861"/>
                  </a:cubicBezTo>
                  <a:cubicBezTo>
                    <a:pt x="4620" y="15849"/>
                    <a:pt x="4522" y="15846"/>
                    <a:pt x="4424" y="15846"/>
                  </a:cubicBezTo>
                  <a:cubicBezTo>
                    <a:pt x="4326" y="15846"/>
                    <a:pt x="4227" y="15849"/>
                    <a:pt x="4132" y="15849"/>
                  </a:cubicBezTo>
                  <a:cubicBezTo>
                    <a:pt x="3882" y="15837"/>
                    <a:pt x="3644" y="15837"/>
                    <a:pt x="3394" y="15825"/>
                  </a:cubicBezTo>
                  <a:cubicBezTo>
                    <a:pt x="3370" y="15825"/>
                    <a:pt x="3370" y="15861"/>
                    <a:pt x="3394" y="15861"/>
                  </a:cubicBezTo>
                  <a:cubicBezTo>
                    <a:pt x="3620" y="15885"/>
                    <a:pt x="3846" y="15897"/>
                    <a:pt x="4073" y="15920"/>
                  </a:cubicBezTo>
                  <a:cubicBezTo>
                    <a:pt x="4227" y="15944"/>
                    <a:pt x="4382" y="15968"/>
                    <a:pt x="4537" y="15980"/>
                  </a:cubicBezTo>
                  <a:cubicBezTo>
                    <a:pt x="4501" y="16004"/>
                    <a:pt x="4454" y="16016"/>
                    <a:pt x="4394" y="16039"/>
                  </a:cubicBezTo>
                  <a:cubicBezTo>
                    <a:pt x="4273" y="16076"/>
                    <a:pt x="4111" y="16089"/>
                    <a:pt x="3933" y="16089"/>
                  </a:cubicBezTo>
                  <a:cubicBezTo>
                    <a:pt x="3532" y="16089"/>
                    <a:pt x="3048" y="16024"/>
                    <a:pt x="2751" y="16016"/>
                  </a:cubicBezTo>
                  <a:cubicBezTo>
                    <a:pt x="2215" y="16004"/>
                    <a:pt x="1656" y="16028"/>
                    <a:pt x="1108" y="15980"/>
                  </a:cubicBezTo>
                  <a:cubicBezTo>
                    <a:pt x="929" y="15956"/>
                    <a:pt x="739" y="15908"/>
                    <a:pt x="596" y="15813"/>
                  </a:cubicBezTo>
                  <a:lnTo>
                    <a:pt x="596" y="15813"/>
                  </a:lnTo>
                  <a:cubicBezTo>
                    <a:pt x="863" y="15829"/>
                    <a:pt x="1137" y="15840"/>
                    <a:pt x="1411" y="15840"/>
                  </a:cubicBezTo>
                  <a:cubicBezTo>
                    <a:pt x="1748" y="15840"/>
                    <a:pt x="2084" y="15823"/>
                    <a:pt x="2406" y="15778"/>
                  </a:cubicBezTo>
                  <a:cubicBezTo>
                    <a:pt x="2418" y="15778"/>
                    <a:pt x="2418" y="15766"/>
                    <a:pt x="2406" y="15766"/>
                  </a:cubicBezTo>
                  <a:cubicBezTo>
                    <a:pt x="1763" y="15694"/>
                    <a:pt x="1096" y="15682"/>
                    <a:pt x="441" y="15647"/>
                  </a:cubicBezTo>
                  <a:cubicBezTo>
                    <a:pt x="441" y="15623"/>
                    <a:pt x="441" y="15611"/>
                    <a:pt x="441" y="15599"/>
                  </a:cubicBezTo>
                  <a:cubicBezTo>
                    <a:pt x="493" y="15603"/>
                    <a:pt x="544" y="15604"/>
                    <a:pt x="596" y="15604"/>
                  </a:cubicBezTo>
                  <a:cubicBezTo>
                    <a:pt x="699" y="15604"/>
                    <a:pt x="802" y="15599"/>
                    <a:pt x="906" y="15599"/>
                  </a:cubicBezTo>
                  <a:cubicBezTo>
                    <a:pt x="1144" y="15587"/>
                    <a:pt x="1382" y="15587"/>
                    <a:pt x="1620" y="15563"/>
                  </a:cubicBezTo>
                  <a:cubicBezTo>
                    <a:pt x="1644" y="15563"/>
                    <a:pt x="1644" y="15539"/>
                    <a:pt x="1632" y="15539"/>
                  </a:cubicBezTo>
                  <a:cubicBezTo>
                    <a:pt x="1406" y="15516"/>
                    <a:pt x="1179" y="15504"/>
                    <a:pt x="953" y="15480"/>
                  </a:cubicBezTo>
                  <a:cubicBezTo>
                    <a:pt x="798" y="15480"/>
                    <a:pt x="644" y="15456"/>
                    <a:pt x="477" y="15456"/>
                  </a:cubicBezTo>
                  <a:cubicBezTo>
                    <a:pt x="525" y="15397"/>
                    <a:pt x="584" y="15337"/>
                    <a:pt x="679" y="15277"/>
                  </a:cubicBezTo>
                  <a:cubicBezTo>
                    <a:pt x="830" y="15182"/>
                    <a:pt x="1064" y="15154"/>
                    <a:pt x="1317" y="15154"/>
                  </a:cubicBezTo>
                  <a:close/>
                  <a:moveTo>
                    <a:pt x="1120" y="16242"/>
                  </a:moveTo>
                  <a:cubicBezTo>
                    <a:pt x="1727" y="16254"/>
                    <a:pt x="2334" y="16266"/>
                    <a:pt x="2942" y="16278"/>
                  </a:cubicBezTo>
                  <a:cubicBezTo>
                    <a:pt x="3299" y="16278"/>
                    <a:pt x="3704" y="16313"/>
                    <a:pt x="4097" y="16325"/>
                  </a:cubicBezTo>
                  <a:cubicBezTo>
                    <a:pt x="3751" y="17051"/>
                    <a:pt x="3727" y="17921"/>
                    <a:pt x="3882" y="18695"/>
                  </a:cubicBezTo>
                  <a:cubicBezTo>
                    <a:pt x="4013" y="19421"/>
                    <a:pt x="4418" y="20076"/>
                    <a:pt x="4597" y="20790"/>
                  </a:cubicBezTo>
                  <a:cubicBezTo>
                    <a:pt x="4906" y="21969"/>
                    <a:pt x="4311" y="23171"/>
                    <a:pt x="2656" y="23183"/>
                  </a:cubicBezTo>
                  <a:cubicBezTo>
                    <a:pt x="2638" y="23183"/>
                    <a:pt x="2620" y="23184"/>
                    <a:pt x="2602" y="23184"/>
                  </a:cubicBezTo>
                  <a:cubicBezTo>
                    <a:pt x="45" y="23184"/>
                    <a:pt x="670" y="20638"/>
                    <a:pt x="977" y="19290"/>
                  </a:cubicBezTo>
                  <a:cubicBezTo>
                    <a:pt x="1191" y="18278"/>
                    <a:pt x="1596" y="17218"/>
                    <a:pt x="1120" y="16242"/>
                  </a:cubicBezTo>
                  <a:close/>
                  <a:moveTo>
                    <a:pt x="2663" y="0"/>
                  </a:moveTo>
                  <a:cubicBezTo>
                    <a:pt x="2330" y="0"/>
                    <a:pt x="1997" y="27"/>
                    <a:pt x="1680" y="61"/>
                  </a:cubicBezTo>
                  <a:cubicBezTo>
                    <a:pt x="1656" y="61"/>
                    <a:pt x="1656" y="73"/>
                    <a:pt x="1644" y="73"/>
                  </a:cubicBezTo>
                  <a:cubicBezTo>
                    <a:pt x="1632" y="73"/>
                    <a:pt x="1620" y="73"/>
                    <a:pt x="1608" y="85"/>
                  </a:cubicBezTo>
                  <a:cubicBezTo>
                    <a:pt x="1287" y="2597"/>
                    <a:pt x="1430" y="5205"/>
                    <a:pt x="1430" y="7729"/>
                  </a:cubicBezTo>
                  <a:cubicBezTo>
                    <a:pt x="1430" y="8991"/>
                    <a:pt x="1418" y="10265"/>
                    <a:pt x="1441" y="11539"/>
                  </a:cubicBezTo>
                  <a:cubicBezTo>
                    <a:pt x="1477" y="12634"/>
                    <a:pt x="1418" y="13801"/>
                    <a:pt x="1620" y="14896"/>
                  </a:cubicBezTo>
                  <a:cubicBezTo>
                    <a:pt x="1402" y="14878"/>
                    <a:pt x="1169" y="14859"/>
                    <a:pt x="956" y="14859"/>
                  </a:cubicBezTo>
                  <a:cubicBezTo>
                    <a:pt x="761" y="14859"/>
                    <a:pt x="584" y="14875"/>
                    <a:pt x="453" y="14920"/>
                  </a:cubicBezTo>
                  <a:cubicBezTo>
                    <a:pt x="1" y="15087"/>
                    <a:pt x="203" y="15742"/>
                    <a:pt x="227" y="16087"/>
                  </a:cubicBezTo>
                  <a:cubicBezTo>
                    <a:pt x="227" y="16159"/>
                    <a:pt x="287" y="16218"/>
                    <a:pt x="382" y="16218"/>
                  </a:cubicBezTo>
                  <a:cubicBezTo>
                    <a:pt x="572" y="16230"/>
                    <a:pt x="775" y="16230"/>
                    <a:pt x="965" y="16230"/>
                  </a:cubicBezTo>
                  <a:cubicBezTo>
                    <a:pt x="1358" y="18064"/>
                    <a:pt x="108" y="19814"/>
                    <a:pt x="310" y="21635"/>
                  </a:cubicBezTo>
                  <a:cubicBezTo>
                    <a:pt x="438" y="22707"/>
                    <a:pt x="1262" y="23494"/>
                    <a:pt x="2569" y="23494"/>
                  </a:cubicBezTo>
                  <a:cubicBezTo>
                    <a:pt x="2598" y="23494"/>
                    <a:pt x="2627" y="23494"/>
                    <a:pt x="2656" y="23493"/>
                  </a:cubicBezTo>
                  <a:cubicBezTo>
                    <a:pt x="3954" y="23445"/>
                    <a:pt x="4954" y="22612"/>
                    <a:pt x="4942" y="21540"/>
                  </a:cubicBezTo>
                  <a:cubicBezTo>
                    <a:pt x="4942" y="20671"/>
                    <a:pt x="4489" y="19873"/>
                    <a:pt x="4287" y="19040"/>
                  </a:cubicBezTo>
                  <a:cubicBezTo>
                    <a:pt x="4085" y="18171"/>
                    <a:pt x="4108" y="17171"/>
                    <a:pt x="4430" y="16313"/>
                  </a:cubicBezTo>
                  <a:cubicBezTo>
                    <a:pt x="4608" y="16313"/>
                    <a:pt x="4787" y="16289"/>
                    <a:pt x="4954" y="16254"/>
                  </a:cubicBezTo>
                  <a:cubicBezTo>
                    <a:pt x="5001" y="16242"/>
                    <a:pt x="5049" y="16206"/>
                    <a:pt x="5061" y="16159"/>
                  </a:cubicBezTo>
                  <a:cubicBezTo>
                    <a:pt x="5156" y="15825"/>
                    <a:pt x="5263" y="15206"/>
                    <a:pt x="4823" y="15051"/>
                  </a:cubicBezTo>
                  <a:cubicBezTo>
                    <a:pt x="4659" y="14990"/>
                    <a:pt x="4409" y="14971"/>
                    <a:pt x="4140" y="14971"/>
                  </a:cubicBezTo>
                  <a:cubicBezTo>
                    <a:pt x="3940" y="14971"/>
                    <a:pt x="3730" y="14982"/>
                    <a:pt x="3537" y="14992"/>
                  </a:cubicBezTo>
                  <a:cubicBezTo>
                    <a:pt x="3751" y="13873"/>
                    <a:pt x="3680" y="12670"/>
                    <a:pt x="3692" y="11551"/>
                  </a:cubicBezTo>
                  <a:cubicBezTo>
                    <a:pt x="3704" y="10277"/>
                    <a:pt x="3680" y="9003"/>
                    <a:pt x="3668" y="7729"/>
                  </a:cubicBezTo>
                  <a:cubicBezTo>
                    <a:pt x="3644" y="5217"/>
                    <a:pt x="3763" y="2645"/>
                    <a:pt x="3418" y="145"/>
                  </a:cubicBezTo>
                  <a:cubicBezTo>
                    <a:pt x="3442" y="109"/>
                    <a:pt x="3430" y="61"/>
                    <a:pt x="3382" y="49"/>
                  </a:cubicBezTo>
                  <a:cubicBezTo>
                    <a:pt x="3147" y="14"/>
                    <a:pt x="2905" y="0"/>
                    <a:pt x="26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59"/>
            <p:cNvSpPr/>
            <p:nvPr/>
          </p:nvSpPr>
          <p:spPr>
            <a:xfrm>
              <a:off x="2410100" y="2305025"/>
              <a:ext cx="30400" cy="148475"/>
            </a:xfrm>
            <a:custGeom>
              <a:rect b="b" l="l" r="r" t="t"/>
              <a:pathLst>
                <a:path extrusionOk="0" h="5939" w="1216">
                  <a:moveTo>
                    <a:pt x="878" y="1"/>
                  </a:moveTo>
                  <a:cubicBezTo>
                    <a:pt x="854" y="1"/>
                    <a:pt x="827" y="19"/>
                    <a:pt x="834" y="42"/>
                  </a:cubicBezTo>
                  <a:cubicBezTo>
                    <a:pt x="1215" y="1400"/>
                    <a:pt x="561" y="2662"/>
                    <a:pt x="322" y="3995"/>
                  </a:cubicBezTo>
                  <a:cubicBezTo>
                    <a:pt x="191" y="4709"/>
                    <a:pt x="168" y="5400"/>
                    <a:pt x="822" y="5924"/>
                  </a:cubicBezTo>
                  <a:cubicBezTo>
                    <a:pt x="833" y="5934"/>
                    <a:pt x="846" y="5938"/>
                    <a:pt x="858" y="5938"/>
                  </a:cubicBezTo>
                  <a:cubicBezTo>
                    <a:pt x="890" y="5938"/>
                    <a:pt x="919" y="5910"/>
                    <a:pt x="894" y="5876"/>
                  </a:cubicBezTo>
                  <a:cubicBezTo>
                    <a:pt x="1" y="4900"/>
                    <a:pt x="680" y="3459"/>
                    <a:pt x="930" y="2376"/>
                  </a:cubicBezTo>
                  <a:cubicBezTo>
                    <a:pt x="1120" y="1590"/>
                    <a:pt x="1156" y="804"/>
                    <a:pt x="906" y="18"/>
                  </a:cubicBezTo>
                  <a:cubicBezTo>
                    <a:pt x="902" y="6"/>
                    <a:pt x="890" y="1"/>
                    <a:pt x="8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59"/>
            <p:cNvSpPr/>
            <p:nvPr/>
          </p:nvSpPr>
          <p:spPr>
            <a:xfrm>
              <a:off x="2470225" y="2310750"/>
              <a:ext cx="10400" cy="48700"/>
            </a:xfrm>
            <a:custGeom>
              <a:rect b="b" l="l" r="r" t="t"/>
              <a:pathLst>
                <a:path extrusionOk="0" h="1948" w="416">
                  <a:moveTo>
                    <a:pt x="395" y="0"/>
                  </a:moveTo>
                  <a:cubicBezTo>
                    <a:pt x="391" y="0"/>
                    <a:pt x="387" y="1"/>
                    <a:pt x="382" y="4"/>
                  </a:cubicBezTo>
                  <a:cubicBezTo>
                    <a:pt x="132" y="111"/>
                    <a:pt x="108" y="563"/>
                    <a:pt x="72" y="778"/>
                  </a:cubicBezTo>
                  <a:cubicBezTo>
                    <a:pt x="13" y="1147"/>
                    <a:pt x="1" y="1540"/>
                    <a:pt x="108" y="1909"/>
                  </a:cubicBezTo>
                  <a:cubicBezTo>
                    <a:pt x="119" y="1936"/>
                    <a:pt x="146" y="1948"/>
                    <a:pt x="174" y="1948"/>
                  </a:cubicBezTo>
                  <a:cubicBezTo>
                    <a:pt x="207" y="1948"/>
                    <a:pt x="239" y="1930"/>
                    <a:pt x="239" y="1897"/>
                  </a:cubicBezTo>
                  <a:cubicBezTo>
                    <a:pt x="215" y="1599"/>
                    <a:pt x="168" y="1302"/>
                    <a:pt x="180" y="1004"/>
                  </a:cubicBezTo>
                  <a:cubicBezTo>
                    <a:pt x="191" y="754"/>
                    <a:pt x="203" y="230"/>
                    <a:pt x="406" y="16"/>
                  </a:cubicBezTo>
                  <a:cubicBezTo>
                    <a:pt x="415" y="16"/>
                    <a:pt x="410" y="0"/>
                    <a:pt x="3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59"/>
            <p:cNvSpPr/>
            <p:nvPr/>
          </p:nvSpPr>
          <p:spPr>
            <a:xfrm>
              <a:off x="2482450" y="2371050"/>
              <a:ext cx="8050" cy="17800"/>
            </a:xfrm>
            <a:custGeom>
              <a:rect b="b" l="l" r="r" t="t"/>
              <a:pathLst>
                <a:path extrusionOk="0" h="712" w="322">
                  <a:moveTo>
                    <a:pt x="23" y="1"/>
                  </a:moveTo>
                  <a:cubicBezTo>
                    <a:pt x="12" y="1"/>
                    <a:pt x="0" y="7"/>
                    <a:pt x="0" y="21"/>
                  </a:cubicBezTo>
                  <a:cubicBezTo>
                    <a:pt x="12" y="140"/>
                    <a:pt x="24" y="259"/>
                    <a:pt x="60" y="390"/>
                  </a:cubicBezTo>
                  <a:cubicBezTo>
                    <a:pt x="95" y="485"/>
                    <a:pt x="131" y="628"/>
                    <a:pt x="238" y="699"/>
                  </a:cubicBezTo>
                  <a:cubicBezTo>
                    <a:pt x="246" y="707"/>
                    <a:pt x="258" y="711"/>
                    <a:pt x="270" y="711"/>
                  </a:cubicBezTo>
                  <a:cubicBezTo>
                    <a:pt x="295" y="711"/>
                    <a:pt x="322" y="695"/>
                    <a:pt x="322" y="664"/>
                  </a:cubicBezTo>
                  <a:cubicBezTo>
                    <a:pt x="310" y="556"/>
                    <a:pt x="214" y="461"/>
                    <a:pt x="167" y="366"/>
                  </a:cubicBezTo>
                  <a:cubicBezTo>
                    <a:pt x="119" y="247"/>
                    <a:pt x="72" y="128"/>
                    <a:pt x="36" y="9"/>
                  </a:cubicBezTo>
                  <a:cubicBezTo>
                    <a:pt x="36" y="4"/>
                    <a:pt x="30" y="1"/>
                    <a:pt x="2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59"/>
            <p:cNvSpPr/>
            <p:nvPr/>
          </p:nvSpPr>
          <p:spPr>
            <a:xfrm>
              <a:off x="2491175" y="2410125"/>
              <a:ext cx="7950" cy="30050"/>
            </a:xfrm>
            <a:custGeom>
              <a:rect b="b" l="l" r="r" t="t"/>
              <a:pathLst>
                <a:path extrusionOk="0" h="1202" w="318">
                  <a:moveTo>
                    <a:pt x="122" y="0"/>
                  </a:moveTo>
                  <a:cubicBezTo>
                    <a:pt x="115" y="0"/>
                    <a:pt x="104" y="9"/>
                    <a:pt x="104" y="17"/>
                  </a:cubicBezTo>
                  <a:cubicBezTo>
                    <a:pt x="211" y="422"/>
                    <a:pt x="104" y="767"/>
                    <a:pt x="8" y="1160"/>
                  </a:cubicBezTo>
                  <a:cubicBezTo>
                    <a:pt x="1" y="1184"/>
                    <a:pt x="23" y="1202"/>
                    <a:pt x="46" y="1202"/>
                  </a:cubicBezTo>
                  <a:cubicBezTo>
                    <a:pt x="59" y="1202"/>
                    <a:pt x="71" y="1197"/>
                    <a:pt x="80" y="1184"/>
                  </a:cubicBezTo>
                  <a:cubicBezTo>
                    <a:pt x="318" y="827"/>
                    <a:pt x="270" y="374"/>
                    <a:pt x="127" y="5"/>
                  </a:cubicBezTo>
                  <a:cubicBezTo>
                    <a:pt x="127" y="2"/>
                    <a:pt x="125" y="0"/>
                    <a:pt x="1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 name="Google Shape;85;p59"/>
          <p:cNvGrpSpPr/>
          <p:nvPr/>
        </p:nvGrpSpPr>
        <p:grpSpPr>
          <a:xfrm>
            <a:off x="6607914" y="-542130"/>
            <a:ext cx="1486085" cy="987166"/>
            <a:chOff x="645600" y="1820875"/>
            <a:chExt cx="999250" cy="663775"/>
          </a:xfrm>
        </p:grpSpPr>
        <p:sp>
          <p:nvSpPr>
            <p:cNvPr id="86" name="Google Shape;86;p59"/>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59"/>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59"/>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59"/>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59"/>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59"/>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59"/>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59"/>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59"/>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9"/>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9"/>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59"/>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 name="Google Shape;98;p59"/>
          <p:cNvGrpSpPr/>
          <p:nvPr/>
        </p:nvGrpSpPr>
        <p:grpSpPr>
          <a:xfrm>
            <a:off x="-179975" y="4305100"/>
            <a:ext cx="378900" cy="378900"/>
            <a:chOff x="724425" y="724425"/>
            <a:chExt cx="378900" cy="378900"/>
          </a:xfrm>
        </p:grpSpPr>
        <p:sp>
          <p:nvSpPr>
            <p:cNvPr id="99" name="Google Shape;99;p59"/>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59"/>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59"/>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 name="Google Shape;102;p59"/>
          <p:cNvSpPr/>
          <p:nvPr/>
        </p:nvSpPr>
        <p:spPr>
          <a:xfrm>
            <a:off x="334375" y="4305100"/>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9"/>
          <p:cNvSpPr/>
          <p:nvPr/>
        </p:nvSpPr>
        <p:spPr>
          <a:xfrm>
            <a:off x="6050200" y="-190300"/>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9"/>
          <p:cNvSpPr/>
          <p:nvPr/>
        </p:nvSpPr>
        <p:spPr>
          <a:xfrm>
            <a:off x="5441775" y="-190300"/>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5" name="Google Shape;105;p59"/>
          <p:cNvGrpSpPr/>
          <p:nvPr/>
        </p:nvGrpSpPr>
        <p:grpSpPr>
          <a:xfrm>
            <a:off x="8824750" y="1217275"/>
            <a:ext cx="378900" cy="378900"/>
            <a:chOff x="724425" y="724425"/>
            <a:chExt cx="378900" cy="378900"/>
          </a:xfrm>
        </p:grpSpPr>
        <p:sp>
          <p:nvSpPr>
            <p:cNvPr id="106" name="Google Shape;106;p59"/>
            <p:cNvSpPr/>
            <p:nvPr/>
          </p:nvSpPr>
          <p:spPr>
            <a:xfrm>
              <a:off x="724425" y="724425"/>
              <a:ext cx="378900" cy="3789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59"/>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59"/>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 name="Google Shape;109;p59"/>
          <p:cNvGrpSpPr/>
          <p:nvPr/>
        </p:nvGrpSpPr>
        <p:grpSpPr>
          <a:xfrm rot="5400000">
            <a:off x="611859" y="4471957"/>
            <a:ext cx="123512" cy="868636"/>
            <a:chOff x="1990725" y="1887325"/>
            <a:chExt cx="83050" cy="584075"/>
          </a:xfrm>
        </p:grpSpPr>
        <p:sp>
          <p:nvSpPr>
            <p:cNvPr id="110" name="Google Shape;110;p59"/>
            <p:cNvSpPr/>
            <p:nvPr/>
          </p:nvSpPr>
          <p:spPr>
            <a:xfrm>
              <a:off x="1995650" y="1887325"/>
              <a:ext cx="39600" cy="123225"/>
            </a:xfrm>
            <a:custGeom>
              <a:rect b="b" l="l" r="r" t="t"/>
              <a:pathLst>
                <a:path extrusionOk="0" h="4929" w="1584">
                  <a:moveTo>
                    <a:pt x="1549" y="0"/>
                  </a:moveTo>
                  <a:cubicBezTo>
                    <a:pt x="1536" y="0"/>
                    <a:pt x="1522" y="7"/>
                    <a:pt x="1518" y="22"/>
                  </a:cubicBezTo>
                  <a:cubicBezTo>
                    <a:pt x="934" y="1546"/>
                    <a:pt x="446" y="3153"/>
                    <a:pt x="29" y="4737"/>
                  </a:cubicBezTo>
                  <a:cubicBezTo>
                    <a:pt x="0" y="4852"/>
                    <a:pt x="98" y="4928"/>
                    <a:pt x="190" y="4928"/>
                  </a:cubicBezTo>
                  <a:cubicBezTo>
                    <a:pt x="250" y="4928"/>
                    <a:pt x="308" y="4896"/>
                    <a:pt x="327" y="4820"/>
                  </a:cubicBezTo>
                  <a:cubicBezTo>
                    <a:pt x="756" y="3237"/>
                    <a:pt x="1184" y="1629"/>
                    <a:pt x="1577" y="34"/>
                  </a:cubicBezTo>
                  <a:cubicBezTo>
                    <a:pt x="1584" y="13"/>
                    <a:pt x="1567" y="0"/>
                    <a:pt x="15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9"/>
            <p:cNvSpPr/>
            <p:nvPr/>
          </p:nvSpPr>
          <p:spPr>
            <a:xfrm>
              <a:off x="2033275" y="1887325"/>
              <a:ext cx="39450" cy="123225"/>
            </a:xfrm>
            <a:custGeom>
              <a:rect b="b" l="l" r="r" t="t"/>
              <a:pathLst>
                <a:path extrusionOk="0" h="4929" w="1578">
                  <a:moveTo>
                    <a:pt x="32" y="0"/>
                  </a:moveTo>
                  <a:cubicBezTo>
                    <a:pt x="17" y="0"/>
                    <a:pt x="1" y="13"/>
                    <a:pt x="1" y="34"/>
                  </a:cubicBezTo>
                  <a:cubicBezTo>
                    <a:pt x="394" y="1629"/>
                    <a:pt x="822" y="3237"/>
                    <a:pt x="1251" y="4820"/>
                  </a:cubicBezTo>
                  <a:cubicBezTo>
                    <a:pt x="1274" y="4896"/>
                    <a:pt x="1333" y="4928"/>
                    <a:pt x="1393" y="4928"/>
                  </a:cubicBezTo>
                  <a:cubicBezTo>
                    <a:pt x="1484" y="4928"/>
                    <a:pt x="1577" y="4852"/>
                    <a:pt x="1548" y="4737"/>
                  </a:cubicBezTo>
                  <a:cubicBezTo>
                    <a:pt x="1144" y="3153"/>
                    <a:pt x="644" y="1546"/>
                    <a:pt x="60" y="22"/>
                  </a:cubicBezTo>
                  <a:cubicBezTo>
                    <a:pt x="55" y="7"/>
                    <a:pt x="44" y="0"/>
                    <a:pt x="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9"/>
            <p:cNvSpPr/>
            <p:nvPr/>
          </p:nvSpPr>
          <p:spPr>
            <a:xfrm>
              <a:off x="1990725" y="2003200"/>
              <a:ext cx="14000" cy="397250"/>
            </a:xfrm>
            <a:custGeom>
              <a:rect b="b" l="l" r="r" t="t"/>
              <a:pathLst>
                <a:path extrusionOk="0" h="15890" w="560">
                  <a:moveTo>
                    <a:pt x="350" y="1"/>
                  </a:moveTo>
                  <a:cubicBezTo>
                    <a:pt x="321" y="1"/>
                    <a:pt x="292" y="18"/>
                    <a:pt x="286" y="54"/>
                  </a:cubicBezTo>
                  <a:cubicBezTo>
                    <a:pt x="0" y="2531"/>
                    <a:pt x="119" y="5102"/>
                    <a:pt x="119" y="7603"/>
                  </a:cubicBezTo>
                  <a:cubicBezTo>
                    <a:pt x="119" y="10305"/>
                    <a:pt x="60" y="13032"/>
                    <a:pt x="250" y="15747"/>
                  </a:cubicBezTo>
                  <a:cubicBezTo>
                    <a:pt x="256" y="15842"/>
                    <a:pt x="333" y="15889"/>
                    <a:pt x="409" y="15889"/>
                  </a:cubicBezTo>
                  <a:cubicBezTo>
                    <a:pt x="485" y="15889"/>
                    <a:pt x="560" y="15842"/>
                    <a:pt x="560" y="15747"/>
                  </a:cubicBezTo>
                  <a:cubicBezTo>
                    <a:pt x="464" y="13032"/>
                    <a:pt x="536" y="10317"/>
                    <a:pt x="536" y="7603"/>
                  </a:cubicBezTo>
                  <a:cubicBezTo>
                    <a:pt x="536" y="6031"/>
                    <a:pt x="536" y="4448"/>
                    <a:pt x="536" y="2876"/>
                  </a:cubicBezTo>
                  <a:cubicBezTo>
                    <a:pt x="536" y="2269"/>
                    <a:pt x="548" y="1673"/>
                    <a:pt x="548" y="1066"/>
                  </a:cubicBezTo>
                  <a:cubicBezTo>
                    <a:pt x="536" y="876"/>
                    <a:pt x="524" y="721"/>
                    <a:pt x="488" y="542"/>
                  </a:cubicBezTo>
                  <a:cubicBezTo>
                    <a:pt x="476" y="459"/>
                    <a:pt x="452" y="340"/>
                    <a:pt x="429" y="257"/>
                  </a:cubicBezTo>
                  <a:cubicBezTo>
                    <a:pt x="416" y="216"/>
                    <a:pt x="405" y="189"/>
                    <a:pt x="395" y="173"/>
                  </a:cubicBezTo>
                  <a:lnTo>
                    <a:pt x="395" y="173"/>
                  </a:lnTo>
                  <a:cubicBezTo>
                    <a:pt x="398" y="137"/>
                    <a:pt x="405" y="99"/>
                    <a:pt x="405" y="54"/>
                  </a:cubicBezTo>
                  <a:cubicBezTo>
                    <a:pt x="405" y="18"/>
                    <a:pt x="378" y="1"/>
                    <a:pt x="35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9"/>
            <p:cNvSpPr/>
            <p:nvPr/>
          </p:nvSpPr>
          <p:spPr>
            <a:xfrm>
              <a:off x="2055600" y="2003200"/>
              <a:ext cx="14175" cy="397250"/>
            </a:xfrm>
            <a:custGeom>
              <a:rect b="b" l="l" r="r" t="t"/>
              <a:pathLst>
                <a:path extrusionOk="0" h="15890" w="567">
                  <a:moveTo>
                    <a:pt x="356" y="1"/>
                  </a:moveTo>
                  <a:cubicBezTo>
                    <a:pt x="325" y="1"/>
                    <a:pt x="292" y="18"/>
                    <a:pt x="286" y="54"/>
                  </a:cubicBezTo>
                  <a:cubicBezTo>
                    <a:pt x="1" y="2531"/>
                    <a:pt x="132" y="5102"/>
                    <a:pt x="132" y="7603"/>
                  </a:cubicBezTo>
                  <a:cubicBezTo>
                    <a:pt x="120" y="10305"/>
                    <a:pt x="60" y="13032"/>
                    <a:pt x="251" y="15747"/>
                  </a:cubicBezTo>
                  <a:cubicBezTo>
                    <a:pt x="257" y="15842"/>
                    <a:pt x="337" y="15889"/>
                    <a:pt x="414" y="15889"/>
                  </a:cubicBezTo>
                  <a:cubicBezTo>
                    <a:pt x="492" y="15889"/>
                    <a:pt x="566" y="15842"/>
                    <a:pt x="560" y="15747"/>
                  </a:cubicBezTo>
                  <a:cubicBezTo>
                    <a:pt x="477" y="13032"/>
                    <a:pt x="548" y="10317"/>
                    <a:pt x="548" y="7603"/>
                  </a:cubicBezTo>
                  <a:cubicBezTo>
                    <a:pt x="536" y="6031"/>
                    <a:pt x="548" y="4448"/>
                    <a:pt x="548" y="2876"/>
                  </a:cubicBezTo>
                  <a:cubicBezTo>
                    <a:pt x="548" y="2269"/>
                    <a:pt x="560" y="1673"/>
                    <a:pt x="548" y="1066"/>
                  </a:cubicBezTo>
                  <a:cubicBezTo>
                    <a:pt x="548" y="876"/>
                    <a:pt x="524" y="721"/>
                    <a:pt x="501" y="542"/>
                  </a:cubicBezTo>
                  <a:cubicBezTo>
                    <a:pt x="489" y="459"/>
                    <a:pt x="465" y="340"/>
                    <a:pt x="429" y="257"/>
                  </a:cubicBezTo>
                  <a:cubicBezTo>
                    <a:pt x="421" y="229"/>
                    <a:pt x="413" y="208"/>
                    <a:pt x="405" y="192"/>
                  </a:cubicBezTo>
                  <a:lnTo>
                    <a:pt x="405" y="192"/>
                  </a:lnTo>
                  <a:cubicBezTo>
                    <a:pt x="406" y="150"/>
                    <a:pt x="407" y="107"/>
                    <a:pt x="417" y="54"/>
                  </a:cubicBezTo>
                  <a:cubicBezTo>
                    <a:pt x="417" y="18"/>
                    <a:pt x="388" y="1"/>
                    <a:pt x="3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59"/>
            <p:cNvSpPr/>
            <p:nvPr/>
          </p:nvSpPr>
          <p:spPr>
            <a:xfrm>
              <a:off x="1998450" y="2004200"/>
              <a:ext cx="73675" cy="9100"/>
            </a:xfrm>
            <a:custGeom>
              <a:rect b="b" l="l" r="r" t="t"/>
              <a:pathLst>
                <a:path extrusionOk="0" h="364" w="2947">
                  <a:moveTo>
                    <a:pt x="634" y="0"/>
                  </a:moveTo>
                  <a:cubicBezTo>
                    <a:pt x="422" y="0"/>
                    <a:pt x="219" y="42"/>
                    <a:pt x="36" y="193"/>
                  </a:cubicBezTo>
                  <a:cubicBezTo>
                    <a:pt x="1" y="217"/>
                    <a:pt x="36" y="264"/>
                    <a:pt x="72" y="264"/>
                  </a:cubicBezTo>
                  <a:cubicBezTo>
                    <a:pt x="465" y="324"/>
                    <a:pt x="905" y="336"/>
                    <a:pt x="1310" y="359"/>
                  </a:cubicBezTo>
                  <a:cubicBezTo>
                    <a:pt x="1366" y="362"/>
                    <a:pt x="1421" y="363"/>
                    <a:pt x="1475" y="363"/>
                  </a:cubicBezTo>
                  <a:cubicBezTo>
                    <a:pt x="1759" y="363"/>
                    <a:pt x="2035" y="332"/>
                    <a:pt x="2316" y="332"/>
                  </a:cubicBezTo>
                  <a:cubicBezTo>
                    <a:pt x="2448" y="332"/>
                    <a:pt x="2580" y="339"/>
                    <a:pt x="2715" y="359"/>
                  </a:cubicBezTo>
                  <a:cubicBezTo>
                    <a:pt x="2722" y="361"/>
                    <a:pt x="2729" y="361"/>
                    <a:pt x="2736" y="361"/>
                  </a:cubicBezTo>
                  <a:cubicBezTo>
                    <a:pt x="2888" y="361"/>
                    <a:pt x="2946" y="120"/>
                    <a:pt x="2787" y="98"/>
                  </a:cubicBezTo>
                  <a:cubicBezTo>
                    <a:pt x="2583" y="70"/>
                    <a:pt x="2380" y="64"/>
                    <a:pt x="2177" y="64"/>
                  </a:cubicBezTo>
                  <a:cubicBezTo>
                    <a:pt x="2012" y="64"/>
                    <a:pt x="1847" y="68"/>
                    <a:pt x="1682" y="68"/>
                  </a:cubicBezTo>
                  <a:cubicBezTo>
                    <a:pt x="1526" y="68"/>
                    <a:pt x="1371" y="64"/>
                    <a:pt x="1215" y="50"/>
                  </a:cubicBezTo>
                  <a:cubicBezTo>
                    <a:pt x="1019" y="33"/>
                    <a:pt x="822"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59"/>
            <p:cNvSpPr/>
            <p:nvPr/>
          </p:nvSpPr>
          <p:spPr>
            <a:xfrm>
              <a:off x="1995175" y="2392325"/>
              <a:ext cx="78600" cy="79075"/>
            </a:xfrm>
            <a:custGeom>
              <a:rect b="b" l="l" r="r" t="t"/>
              <a:pathLst>
                <a:path extrusionOk="0" h="3163" w="3144">
                  <a:moveTo>
                    <a:pt x="442" y="382"/>
                  </a:moveTo>
                  <a:cubicBezTo>
                    <a:pt x="830" y="443"/>
                    <a:pt x="1220" y="470"/>
                    <a:pt x="1612" y="470"/>
                  </a:cubicBezTo>
                  <a:cubicBezTo>
                    <a:pt x="1997" y="470"/>
                    <a:pt x="2384" y="444"/>
                    <a:pt x="2768" y="399"/>
                  </a:cubicBezTo>
                  <a:lnTo>
                    <a:pt x="2768" y="399"/>
                  </a:lnTo>
                  <a:cubicBezTo>
                    <a:pt x="2751" y="849"/>
                    <a:pt x="2749" y="1290"/>
                    <a:pt x="2727" y="1741"/>
                  </a:cubicBezTo>
                  <a:cubicBezTo>
                    <a:pt x="2703" y="2087"/>
                    <a:pt x="2691" y="2301"/>
                    <a:pt x="2477" y="2587"/>
                  </a:cubicBezTo>
                  <a:cubicBezTo>
                    <a:pt x="2239" y="2896"/>
                    <a:pt x="1989" y="2908"/>
                    <a:pt x="1608" y="2908"/>
                  </a:cubicBezTo>
                  <a:cubicBezTo>
                    <a:pt x="1346" y="2908"/>
                    <a:pt x="1025" y="2908"/>
                    <a:pt x="798" y="2765"/>
                  </a:cubicBezTo>
                  <a:cubicBezTo>
                    <a:pt x="441" y="2539"/>
                    <a:pt x="417" y="2122"/>
                    <a:pt x="382" y="1753"/>
                  </a:cubicBezTo>
                  <a:cubicBezTo>
                    <a:pt x="340" y="1291"/>
                    <a:pt x="316" y="828"/>
                    <a:pt x="442" y="382"/>
                  </a:cubicBezTo>
                  <a:close/>
                  <a:moveTo>
                    <a:pt x="327" y="1"/>
                  </a:moveTo>
                  <a:cubicBezTo>
                    <a:pt x="259" y="1"/>
                    <a:pt x="193" y="37"/>
                    <a:pt x="179" y="122"/>
                  </a:cubicBezTo>
                  <a:cubicBezTo>
                    <a:pt x="174" y="148"/>
                    <a:pt x="168" y="174"/>
                    <a:pt x="163" y="200"/>
                  </a:cubicBezTo>
                  <a:lnTo>
                    <a:pt x="163" y="200"/>
                  </a:lnTo>
                  <a:cubicBezTo>
                    <a:pt x="136" y="198"/>
                    <a:pt x="110" y="196"/>
                    <a:pt x="84" y="194"/>
                  </a:cubicBezTo>
                  <a:cubicBezTo>
                    <a:pt x="24" y="194"/>
                    <a:pt x="13" y="301"/>
                    <a:pt x="72" y="313"/>
                  </a:cubicBezTo>
                  <a:cubicBezTo>
                    <a:pt x="94" y="317"/>
                    <a:pt x="116" y="322"/>
                    <a:pt x="138" y="327"/>
                  </a:cubicBezTo>
                  <a:lnTo>
                    <a:pt x="138" y="327"/>
                  </a:lnTo>
                  <a:cubicBezTo>
                    <a:pt x="18" y="994"/>
                    <a:pt x="0" y="1795"/>
                    <a:pt x="227" y="2420"/>
                  </a:cubicBezTo>
                  <a:cubicBezTo>
                    <a:pt x="417" y="2956"/>
                    <a:pt x="882" y="3134"/>
                    <a:pt x="1429" y="3158"/>
                  </a:cubicBezTo>
                  <a:cubicBezTo>
                    <a:pt x="1494" y="3161"/>
                    <a:pt x="1560" y="3163"/>
                    <a:pt x="1627" y="3163"/>
                  </a:cubicBezTo>
                  <a:cubicBezTo>
                    <a:pt x="2093" y="3163"/>
                    <a:pt x="2571" y="3071"/>
                    <a:pt x="2810" y="2622"/>
                  </a:cubicBezTo>
                  <a:cubicBezTo>
                    <a:pt x="3144" y="1979"/>
                    <a:pt x="2989" y="956"/>
                    <a:pt x="3013" y="253"/>
                  </a:cubicBezTo>
                  <a:cubicBezTo>
                    <a:pt x="3023" y="184"/>
                    <a:pt x="2968" y="140"/>
                    <a:pt x="2901" y="140"/>
                  </a:cubicBezTo>
                  <a:cubicBezTo>
                    <a:pt x="2887" y="140"/>
                    <a:pt x="2873" y="142"/>
                    <a:pt x="2858" y="146"/>
                  </a:cubicBezTo>
                  <a:cubicBezTo>
                    <a:pt x="2357" y="223"/>
                    <a:pt x="1862" y="255"/>
                    <a:pt x="1365" y="255"/>
                  </a:cubicBezTo>
                  <a:cubicBezTo>
                    <a:pt x="1076" y="255"/>
                    <a:pt x="786" y="244"/>
                    <a:pt x="493" y="225"/>
                  </a:cubicBezTo>
                  <a:lnTo>
                    <a:pt x="493" y="225"/>
                  </a:lnTo>
                  <a:cubicBezTo>
                    <a:pt x="496" y="219"/>
                    <a:pt x="498" y="212"/>
                    <a:pt x="501" y="205"/>
                  </a:cubicBezTo>
                  <a:cubicBezTo>
                    <a:pt x="544" y="84"/>
                    <a:pt x="431" y="1"/>
                    <a:pt x="32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59"/>
            <p:cNvSpPr/>
            <p:nvPr/>
          </p:nvSpPr>
          <p:spPr>
            <a:xfrm>
              <a:off x="2001125" y="2382975"/>
              <a:ext cx="64925" cy="6125"/>
            </a:xfrm>
            <a:custGeom>
              <a:rect b="b" l="l" r="r" t="t"/>
              <a:pathLst>
                <a:path extrusionOk="0" h="245" w="2597">
                  <a:moveTo>
                    <a:pt x="2187" y="0"/>
                  </a:moveTo>
                  <a:cubicBezTo>
                    <a:pt x="1851" y="0"/>
                    <a:pt x="1508" y="25"/>
                    <a:pt x="1179" y="44"/>
                  </a:cubicBezTo>
                  <a:cubicBezTo>
                    <a:pt x="798" y="67"/>
                    <a:pt x="406" y="56"/>
                    <a:pt x="36" y="151"/>
                  </a:cubicBezTo>
                  <a:cubicBezTo>
                    <a:pt x="1" y="151"/>
                    <a:pt x="1" y="210"/>
                    <a:pt x="36" y="210"/>
                  </a:cubicBezTo>
                  <a:cubicBezTo>
                    <a:pt x="204" y="237"/>
                    <a:pt x="377" y="245"/>
                    <a:pt x="551" y="245"/>
                  </a:cubicBezTo>
                  <a:cubicBezTo>
                    <a:pt x="760" y="245"/>
                    <a:pt x="972" y="234"/>
                    <a:pt x="1179" y="234"/>
                  </a:cubicBezTo>
                  <a:cubicBezTo>
                    <a:pt x="1608" y="222"/>
                    <a:pt x="2061" y="222"/>
                    <a:pt x="2489" y="175"/>
                  </a:cubicBezTo>
                  <a:cubicBezTo>
                    <a:pt x="2596" y="163"/>
                    <a:pt x="2596" y="8"/>
                    <a:pt x="2489" y="8"/>
                  </a:cubicBezTo>
                  <a:cubicBezTo>
                    <a:pt x="2390" y="2"/>
                    <a:pt x="2289" y="0"/>
                    <a:pt x="218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9"/>
            <p:cNvSpPr/>
            <p:nvPr/>
          </p:nvSpPr>
          <p:spPr>
            <a:xfrm>
              <a:off x="1999650" y="2385400"/>
              <a:ext cx="40500" cy="10475"/>
            </a:xfrm>
            <a:custGeom>
              <a:rect b="b" l="l" r="r" t="t"/>
              <a:pathLst>
                <a:path extrusionOk="0" h="419" w="1620">
                  <a:moveTo>
                    <a:pt x="508" y="1"/>
                  </a:moveTo>
                  <a:cubicBezTo>
                    <a:pt x="369" y="1"/>
                    <a:pt x="233" y="23"/>
                    <a:pt x="119" y="90"/>
                  </a:cubicBezTo>
                  <a:cubicBezTo>
                    <a:pt x="0" y="173"/>
                    <a:pt x="36" y="328"/>
                    <a:pt x="155" y="375"/>
                  </a:cubicBezTo>
                  <a:cubicBezTo>
                    <a:pt x="233" y="407"/>
                    <a:pt x="319" y="418"/>
                    <a:pt x="408" y="418"/>
                  </a:cubicBezTo>
                  <a:cubicBezTo>
                    <a:pt x="551" y="418"/>
                    <a:pt x="702" y="390"/>
                    <a:pt x="834" y="375"/>
                  </a:cubicBezTo>
                  <a:cubicBezTo>
                    <a:pt x="1096" y="340"/>
                    <a:pt x="1358" y="363"/>
                    <a:pt x="1608" y="292"/>
                  </a:cubicBezTo>
                  <a:cubicBezTo>
                    <a:pt x="1619" y="292"/>
                    <a:pt x="1619" y="280"/>
                    <a:pt x="1608" y="268"/>
                  </a:cubicBezTo>
                  <a:cubicBezTo>
                    <a:pt x="1381" y="125"/>
                    <a:pt x="1096" y="78"/>
                    <a:pt x="834" y="30"/>
                  </a:cubicBezTo>
                  <a:cubicBezTo>
                    <a:pt x="729" y="14"/>
                    <a:pt x="618" y="1"/>
                    <a:pt x="50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59"/>
            <p:cNvSpPr/>
            <p:nvPr/>
          </p:nvSpPr>
          <p:spPr>
            <a:xfrm>
              <a:off x="1994275" y="2390975"/>
              <a:ext cx="73850" cy="29475"/>
            </a:xfrm>
            <a:custGeom>
              <a:rect b="b" l="l" r="r" t="t"/>
              <a:pathLst>
                <a:path extrusionOk="0" h="1179" w="2954">
                  <a:moveTo>
                    <a:pt x="294" y="0"/>
                  </a:moveTo>
                  <a:cubicBezTo>
                    <a:pt x="251" y="0"/>
                    <a:pt x="203" y="32"/>
                    <a:pt x="203" y="81"/>
                  </a:cubicBezTo>
                  <a:cubicBezTo>
                    <a:pt x="168" y="402"/>
                    <a:pt x="1" y="1033"/>
                    <a:pt x="418" y="1129"/>
                  </a:cubicBezTo>
                  <a:cubicBezTo>
                    <a:pt x="533" y="1156"/>
                    <a:pt x="665" y="1166"/>
                    <a:pt x="803" y="1166"/>
                  </a:cubicBezTo>
                  <a:cubicBezTo>
                    <a:pt x="988" y="1166"/>
                    <a:pt x="1183" y="1149"/>
                    <a:pt x="1363" y="1138"/>
                  </a:cubicBezTo>
                  <a:lnTo>
                    <a:pt x="1363" y="1138"/>
                  </a:lnTo>
                  <a:cubicBezTo>
                    <a:pt x="1620" y="1164"/>
                    <a:pt x="1878" y="1178"/>
                    <a:pt x="2132" y="1178"/>
                  </a:cubicBezTo>
                  <a:cubicBezTo>
                    <a:pt x="2364" y="1178"/>
                    <a:pt x="2592" y="1166"/>
                    <a:pt x="2811" y="1140"/>
                  </a:cubicBezTo>
                  <a:cubicBezTo>
                    <a:pt x="2950" y="1129"/>
                    <a:pt x="2954" y="926"/>
                    <a:pt x="2822" y="926"/>
                  </a:cubicBezTo>
                  <a:cubicBezTo>
                    <a:pt x="2818" y="926"/>
                    <a:pt x="2815" y="926"/>
                    <a:pt x="2811" y="926"/>
                  </a:cubicBezTo>
                  <a:cubicBezTo>
                    <a:pt x="2154" y="908"/>
                    <a:pt x="1505" y="911"/>
                    <a:pt x="851" y="896"/>
                  </a:cubicBezTo>
                  <a:lnTo>
                    <a:pt x="851" y="896"/>
                  </a:lnTo>
                  <a:cubicBezTo>
                    <a:pt x="787" y="885"/>
                    <a:pt x="722" y="871"/>
                    <a:pt x="656" y="855"/>
                  </a:cubicBezTo>
                  <a:cubicBezTo>
                    <a:pt x="619" y="865"/>
                    <a:pt x="586" y="871"/>
                    <a:pt x="559" y="871"/>
                  </a:cubicBezTo>
                  <a:cubicBezTo>
                    <a:pt x="462" y="871"/>
                    <a:pt x="423" y="806"/>
                    <a:pt x="441" y="676"/>
                  </a:cubicBezTo>
                  <a:cubicBezTo>
                    <a:pt x="382" y="545"/>
                    <a:pt x="394" y="224"/>
                    <a:pt x="358" y="57"/>
                  </a:cubicBezTo>
                  <a:cubicBezTo>
                    <a:pt x="353" y="17"/>
                    <a:pt x="325" y="0"/>
                    <a:pt x="29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59"/>
            <p:cNvSpPr/>
            <p:nvPr/>
          </p:nvSpPr>
          <p:spPr>
            <a:xfrm>
              <a:off x="2022550" y="2008050"/>
              <a:ext cx="15800" cy="380875"/>
            </a:xfrm>
            <a:custGeom>
              <a:rect b="b" l="l" r="r" t="t"/>
              <a:pathLst>
                <a:path extrusionOk="0" h="15235" w="632">
                  <a:moveTo>
                    <a:pt x="264" y="0"/>
                  </a:moveTo>
                  <a:cubicBezTo>
                    <a:pt x="233" y="0"/>
                    <a:pt x="203" y="21"/>
                    <a:pt x="203" y="63"/>
                  </a:cubicBezTo>
                  <a:cubicBezTo>
                    <a:pt x="1" y="5075"/>
                    <a:pt x="382" y="10111"/>
                    <a:pt x="287" y="15136"/>
                  </a:cubicBezTo>
                  <a:cubicBezTo>
                    <a:pt x="287" y="15201"/>
                    <a:pt x="340" y="15234"/>
                    <a:pt x="394" y="15234"/>
                  </a:cubicBezTo>
                  <a:cubicBezTo>
                    <a:pt x="447" y="15234"/>
                    <a:pt x="501" y="15201"/>
                    <a:pt x="501" y="15136"/>
                  </a:cubicBezTo>
                  <a:cubicBezTo>
                    <a:pt x="632" y="12624"/>
                    <a:pt x="501" y="10100"/>
                    <a:pt x="465" y="7599"/>
                  </a:cubicBezTo>
                  <a:cubicBezTo>
                    <a:pt x="430" y="5087"/>
                    <a:pt x="430" y="2575"/>
                    <a:pt x="334" y="63"/>
                  </a:cubicBezTo>
                  <a:cubicBezTo>
                    <a:pt x="328" y="21"/>
                    <a:pt x="296" y="0"/>
                    <a:pt x="2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9"/>
            <p:cNvSpPr/>
            <p:nvPr/>
          </p:nvSpPr>
          <p:spPr>
            <a:xfrm>
              <a:off x="2020475" y="1934175"/>
              <a:ext cx="25925" cy="4950"/>
            </a:xfrm>
            <a:custGeom>
              <a:rect b="b" l="l" r="r" t="t"/>
              <a:pathLst>
                <a:path extrusionOk="0" h="198" w="1037">
                  <a:moveTo>
                    <a:pt x="798" y="0"/>
                  </a:moveTo>
                  <a:cubicBezTo>
                    <a:pt x="683" y="0"/>
                    <a:pt x="561" y="26"/>
                    <a:pt x="453" y="41"/>
                  </a:cubicBezTo>
                  <a:cubicBezTo>
                    <a:pt x="310" y="53"/>
                    <a:pt x="144" y="53"/>
                    <a:pt x="13" y="124"/>
                  </a:cubicBezTo>
                  <a:cubicBezTo>
                    <a:pt x="1" y="136"/>
                    <a:pt x="13" y="148"/>
                    <a:pt x="24" y="160"/>
                  </a:cubicBezTo>
                  <a:cubicBezTo>
                    <a:pt x="128" y="192"/>
                    <a:pt x="247" y="197"/>
                    <a:pt x="364" y="197"/>
                  </a:cubicBezTo>
                  <a:cubicBezTo>
                    <a:pt x="423" y="197"/>
                    <a:pt x="481" y="196"/>
                    <a:pt x="536" y="196"/>
                  </a:cubicBezTo>
                  <a:cubicBezTo>
                    <a:pt x="679" y="184"/>
                    <a:pt x="858" y="196"/>
                    <a:pt x="989" y="136"/>
                  </a:cubicBezTo>
                  <a:cubicBezTo>
                    <a:pt x="1036" y="113"/>
                    <a:pt x="1025" y="41"/>
                    <a:pt x="977" y="29"/>
                  </a:cubicBezTo>
                  <a:cubicBezTo>
                    <a:pt x="922" y="8"/>
                    <a:pt x="861" y="0"/>
                    <a:pt x="7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9"/>
            <p:cNvSpPr/>
            <p:nvPr/>
          </p:nvSpPr>
          <p:spPr>
            <a:xfrm>
              <a:off x="2020900" y="1893675"/>
              <a:ext cx="24900" cy="44850"/>
            </a:xfrm>
            <a:custGeom>
              <a:rect b="b" l="l" r="r" t="t"/>
              <a:pathLst>
                <a:path extrusionOk="0" h="1794" w="996">
                  <a:moveTo>
                    <a:pt x="744" y="1474"/>
                  </a:moveTo>
                  <a:cubicBezTo>
                    <a:pt x="745" y="1477"/>
                    <a:pt x="745" y="1480"/>
                    <a:pt x="746" y="1482"/>
                  </a:cubicBezTo>
                  <a:cubicBezTo>
                    <a:pt x="752" y="1545"/>
                    <a:pt x="771" y="1561"/>
                    <a:pt x="769" y="1561"/>
                  </a:cubicBezTo>
                  <a:cubicBezTo>
                    <a:pt x="768" y="1561"/>
                    <a:pt x="753" y="1551"/>
                    <a:pt x="707" y="1544"/>
                  </a:cubicBezTo>
                  <a:lnTo>
                    <a:pt x="707" y="1544"/>
                  </a:lnTo>
                  <a:cubicBezTo>
                    <a:pt x="720" y="1526"/>
                    <a:pt x="731" y="1505"/>
                    <a:pt x="739" y="1480"/>
                  </a:cubicBezTo>
                  <a:lnTo>
                    <a:pt x="739" y="1480"/>
                  </a:lnTo>
                  <a:cubicBezTo>
                    <a:pt x="741" y="1478"/>
                    <a:pt x="743" y="1476"/>
                    <a:pt x="744" y="1474"/>
                  </a:cubicBezTo>
                  <a:close/>
                  <a:moveTo>
                    <a:pt x="508" y="0"/>
                  </a:moveTo>
                  <a:cubicBezTo>
                    <a:pt x="475" y="0"/>
                    <a:pt x="442" y="18"/>
                    <a:pt x="436" y="54"/>
                  </a:cubicBezTo>
                  <a:cubicBezTo>
                    <a:pt x="424" y="117"/>
                    <a:pt x="413" y="181"/>
                    <a:pt x="402" y="245"/>
                  </a:cubicBezTo>
                  <a:lnTo>
                    <a:pt x="402" y="245"/>
                  </a:lnTo>
                  <a:cubicBezTo>
                    <a:pt x="288" y="581"/>
                    <a:pt x="258" y="940"/>
                    <a:pt x="159" y="1281"/>
                  </a:cubicBezTo>
                  <a:lnTo>
                    <a:pt x="159" y="1281"/>
                  </a:lnTo>
                  <a:cubicBezTo>
                    <a:pt x="95" y="1408"/>
                    <a:pt x="29" y="1532"/>
                    <a:pt x="7" y="1673"/>
                  </a:cubicBezTo>
                  <a:cubicBezTo>
                    <a:pt x="0" y="1745"/>
                    <a:pt x="68" y="1787"/>
                    <a:pt x="133" y="1787"/>
                  </a:cubicBezTo>
                  <a:cubicBezTo>
                    <a:pt x="162" y="1787"/>
                    <a:pt x="190" y="1779"/>
                    <a:pt x="211" y="1761"/>
                  </a:cubicBezTo>
                  <a:lnTo>
                    <a:pt x="211" y="1761"/>
                  </a:lnTo>
                  <a:cubicBezTo>
                    <a:pt x="226" y="1766"/>
                    <a:pt x="241" y="1769"/>
                    <a:pt x="257" y="1769"/>
                  </a:cubicBezTo>
                  <a:cubicBezTo>
                    <a:pt x="261" y="1769"/>
                    <a:pt x="265" y="1769"/>
                    <a:pt x="269" y="1768"/>
                  </a:cubicBezTo>
                  <a:cubicBezTo>
                    <a:pt x="308" y="1761"/>
                    <a:pt x="345" y="1758"/>
                    <a:pt x="382" y="1758"/>
                  </a:cubicBezTo>
                  <a:cubicBezTo>
                    <a:pt x="510" y="1758"/>
                    <a:pt x="626" y="1793"/>
                    <a:pt x="752" y="1793"/>
                  </a:cubicBezTo>
                  <a:cubicBezTo>
                    <a:pt x="765" y="1793"/>
                    <a:pt x="779" y="1793"/>
                    <a:pt x="793" y="1792"/>
                  </a:cubicBezTo>
                  <a:cubicBezTo>
                    <a:pt x="829" y="1792"/>
                    <a:pt x="853" y="1792"/>
                    <a:pt x="900" y="1768"/>
                  </a:cubicBezTo>
                  <a:cubicBezTo>
                    <a:pt x="960" y="1733"/>
                    <a:pt x="984" y="1697"/>
                    <a:pt x="984" y="1613"/>
                  </a:cubicBezTo>
                  <a:cubicBezTo>
                    <a:pt x="995" y="1430"/>
                    <a:pt x="863" y="1136"/>
                    <a:pt x="811" y="955"/>
                  </a:cubicBezTo>
                  <a:lnTo>
                    <a:pt x="811" y="955"/>
                  </a:lnTo>
                  <a:cubicBezTo>
                    <a:pt x="803" y="912"/>
                    <a:pt x="793" y="869"/>
                    <a:pt x="781" y="828"/>
                  </a:cubicBezTo>
                  <a:cubicBezTo>
                    <a:pt x="777" y="816"/>
                    <a:pt x="772" y="805"/>
                    <a:pt x="766" y="796"/>
                  </a:cubicBezTo>
                  <a:lnTo>
                    <a:pt x="766" y="796"/>
                  </a:lnTo>
                  <a:cubicBezTo>
                    <a:pt x="701" y="563"/>
                    <a:pt x="638" y="336"/>
                    <a:pt x="589" y="102"/>
                  </a:cubicBezTo>
                  <a:lnTo>
                    <a:pt x="589" y="102"/>
                  </a:lnTo>
                  <a:cubicBezTo>
                    <a:pt x="589" y="94"/>
                    <a:pt x="590" y="86"/>
                    <a:pt x="591" y="78"/>
                  </a:cubicBezTo>
                  <a:cubicBezTo>
                    <a:pt x="588" y="78"/>
                    <a:pt x="586" y="78"/>
                    <a:pt x="584" y="78"/>
                  </a:cubicBezTo>
                  <a:lnTo>
                    <a:pt x="584" y="78"/>
                  </a:lnTo>
                  <a:cubicBezTo>
                    <a:pt x="582" y="70"/>
                    <a:pt x="581" y="62"/>
                    <a:pt x="579" y="54"/>
                  </a:cubicBezTo>
                  <a:cubicBezTo>
                    <a:pt x="573" y="18"/>
                    <a:pt x="540" y="0"/>
                    <a:pt x="5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6">
    <p:spTree>
      <p:nvGrpSpPr>
        <p:cNvPr id="1642" name="Shape 1642"/>
        <p:cNvGrpSpPr/>
        <p:nvPr/>
      </p:nvGrpSpPr>
      <p:grpSpPr>
        <a:xfrm>
          <a:off x="0" y="0"/>
          <a:ext cx="0" cy="0"/>
          <a:chOff x="0" y="0"/>
          <a:chExt cx="0" cy="0"/>
        </a:xfrm>
      </p:grpSpPr>
      <p:sp>
        <p:nvSpPr>
          <p:cNvPr id="1643" name="Google Shape;1643;p77"/>
          <p:cNvSpPr txBox="1"/>
          <p:nvPr>
            <p:ph type="title"/>
          </p:nvPr>
        </p:nvSpPr>
        <p:spPr>
          <a:xfrm>
            <a:off x="1346625" y="1617700"/>
            <a:ext cx="1985700" cy="76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4500"/>
              <a:buNone/>
              <a:defRPr sz="4500">
                <a:solidFill>
                  <a:schemeClr val="lt2"/>
                </a:solidFill>
              </a:defRPr>
            </a:lvl1pPr>
            <a:lvl2pPr lvl="1" algn="ctr">
              <a:lnSpc>
                <a:spcPct val="100000"/>
              </a:lnSpc>
              <a:spcBef>
                <a:spcPts val="0"/>
              </a:spcBef>
              <a:spcAft>
                <a:spcPts val="0"/>
              </a:spcAft>
              <a:buClr>
                <a:schemeClr val="lt2"/>
              </a:buClr>
              <a:buSzPts val="4500"/>
              <a:buNone/>
              <a:defRPr sz="4500">
                <a:solidFill>
                  <a:schemeClr val="lt2"/>
                </a:solidFill>
              </a:defRPr>
            </a:lvl2pPr>
            <a:lvl3pPr lvl="2" algn="ctr">
              <a:lnSpc>
                <a:spcPct val="100000"/>
              </a:lnSpc>
              <a:spcBef>
                <a:spcPts val="0"/>
              </a:spcBef>
              <a:spcAft>
                <a:spcPts val="0"/>
              </a:spcAft>
              <a:buClr>
                <a:schemeClr val="lt2"/>
              </a:buClr>
              <a:buSzPts val="4500"/>
              <a:buNone/>
              <a:defRPr sz="4500">
                <a:solidFill>
                  <a:schemeClr val="lt2"/>
                </a:solidFill>
              </a:defRPr>
            </a:lvl3pPr>
            <a:lvl4pPr lvl="3" algn="ctr">
              <a:lnSpc>
                <a:spcPct val="100000"/>
              </a:lnSpc>
              <a:spcBef>
                <a:spcPts val="0"/>
              </a:spcBef>
              <a:spcAft>
                <a:spcPts val="0"/>
              </a:spcAft>
              <a:buClr>
                <a:schemeClr val="lt2"/>
              </a:buClr>
              <a:buSzPts val="4500"/>
              <a:buNone/>
              <a:defRPr sz="4500">
                <a:solidFill>
                  <a:schemeClr val="lt2"/>
                </a:solidFill>
              </a:defRPr>
            </a:lvl4pPr>
            <a:lvl5pPr lvl="4" algn="ctr">
              <a:lnSpc>
                <a:spcPct val="100000"/>
              </a:lnSpc>
              <a:spcBef>
                <a:spcPts val="0"/>
              </a:spcBef>
              <a:spcAft>
                <a:spcPts val="0"/>
              </a:spcAft>
              <a:buClr>
                <a:schemeClr val="lt2"/>
              </a:buClr>
              <a:buSzPts val="4500"/>
              <a:buNone/>
              <a:defRPr sz="4500">
                <a:solidFill>
                  <a:schemeClr val="lt2"/>
                </a:solidFill>
              </a:defRPr>
            </a:lvl5pPr>
            <a:lvl6pPr lvl="5" algn="ctr">
              <a:lnSpc>
                <a:spcPct val="100000"/>
              </a:lnSpc>
              <a:spcBef>
                <a:spcPts val="0"/>
              </a:spcBef>
              <a:spcAft>
                <a:spcPts val="0"/>
              </a:spcAft>
              <a:buClr>
                <a:schemeClr val="lt2"/>
              </a:buClr>
              <a:buSzPts val="4500"/>
              <a:buNone/>
              <a:defRPr sz="4500">
                <a:solidFill>
                  <a:schemeClr val="lt2"/>
                </a:solidFill>
              </a:defRPr>
            </a:lvl6pPr>
            <a:lvl7pPr lvl="6" algn="ctr">
              <a:lnSpc>
                <a:spcPct val="100000"/>
              </a:lnSpc>
              <a:spcBef>
                <a:spcPts val="0"/>
              </a:spcBef>
              <a:spcAft>
                <a:spcPts val="0"/>
              </a:spcAft>
              <a:buClr>
                <a:schemeClr val="lt2"/>
              </a:buClr>
              <a:buSzPts val="4500"/>
              <a:buNone/>
              <a:defRPr sz="4500">
                <a:solidFill>
                  <a:schemeClr val="lt2"/>
                </a:solidFill>
              </a:defRPr>
            </a:lvl7pPr>
            <a:lvl8pPr lvl="7" algn="ctr">
              <a:lnSpc>
                <a:spcPct val="100000"/>
              </a:lnSpc>
              <a:spcBef>
                <a:spcPts val="0"/>
              </a:spcBef>
              <a:spcAft>
                <a:spcPts val="0"/>
              </a:spcAft>
              <a:buClr>
                <a:schemeClr val="lt2"/>
              </a:buClr>
              <a:buSzPts val="4500"/>
              <a:buNone/>
              <a:defRPr sz="4500">
                <a:solidFill>
                  <a:schemeClr val="lt2"/>
                </a:solidFill>
              </a:defRPr>
            </a:lvl8pPr>
            <a:lvl9pPr lvl="8" algn="ctr">
              <a:lnSpc>
                <a:spcPct val="100000"/>
              </a:lnSpc>
              <a:spcBef>
                <a:spcPts val="0"/>
              </a:spcBef>
              <a:spcAft>
                <a:spcPts val="0"/>
              </a:spcAft>
              <a:buClr>
                <a:schemeClr val="lt2"/>
              </a:buClr>
              <a:buSzPts val="4500"/>
              <a:buNone/>
              <a:defRPr sz="4500">
                <a:solidFill>
                  <a:schemeClr val="lt2"/>
                </a:solidFill>
              </a:defRPr>
            </a:lvl9pPr>
          </a:lstStyle>
          <a:p/>
        </p:txBody>
      </p:sp>
      <p:sp>
        <p:nvSpPr>
          <p:cNvPr id="1644" name="Google Shape;1644;p77"/>
          <p:cNvSpPr txBox="1"/>
          <p:nvPr>
            <p:ph idx="1" type="subTitle"/>
          </p:nvPr>
        </p:nvSpPr>
        <p:spPr>
          <a:xfrm>
            <a:off x="1346650" y="3022971"/>
            <a:ext cx="1985700" cy="101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800"/>
              <a:buFont typeface="PT Sans"/>
              <a:buNone/>
              <a:defRPr sz="1800"/>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9pPr>
          </a:lstStyle>
          <a:p/>
        </p:txBody>
      </p:sp>
      <p:sp>
        <p:nvSpPr>
          <p:cNvPr id="1645" name="Google Shape;1645;p77"/>
          <p:cNvSpPr txBox="1"/>
          <p:nvPr>
            <p:ph idx="2" type="title"/>
          </p:nvPr>
        </p:nvSpPr>
        <p:spPr>
          <a:xfrm>
            <a:off x="3561413" y="1613650"/>
            <a:ext cx="1985700" cy="76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4500"/>
              <a:buNone/>
              <a:defRPr sz="4500">
                <a:solidFill>
                  <a:schemeClr val="lt2"/>
                </a:solidFill>
              </a:defRPr>
            </a:lvl1pPr>
            <a:lvl2pPr lvl="1" algn="ctr">
              <a:lnSpc>
                <a:spcPct val="100000"/>
              </a:lnSpc>
              <a:spcBef>
                <a:spcPts val="0"/>
              </a:spcBef>
              <a:spcAft>
                <a:spcPts val="0"/>
              </a:spcAft>
              <a:buClr>
                <a:schemeClr val="lt2"/>
              </a:buClr>
              <a:buSzPts val="4500"/>
              <a:buNone/>
              <a:defRPr sz="4500">
                <a:solidFill>
                  <a:schemeClr val="lt2"/>
                </a:solidFill>
              </a:defRPr>
            </a:lvl2pPr>
            <a:lvl3pPr lvl="2" algn="ctr">
              <a:lnSpc>
                <a:spcPct val="100000"/>
              </a:lnSpc>
              <a:spcBef>
                <a:spcPts val="0"/>
              </a:spcBef>
              <a:spcAft>
                <a:spcPts val="0"/>
              </a:spcAft>
              <a:buClr>
                <a:schemeClr val="lt2"/>
              </a:buClr>
              <a:buSzPts val="4500"/>
              <a:buNone/>
              <a:defRPr sz="4500">
                <a:solidFill>
                  <a:schemeClr val="lt2"/>
                </a:solidFill>
              </a:defRPr>
            </a:lvl3pPr>
            <a:lvl4pPr lvl="3" algn="ctr">
              <a:lnSpc>
                <a:spcPct val="100000"/>
              </a:lnSpc>
              <a:spcBef>
                <a:spcPts val="0"/>
              </a:spcBef>
              <a:spcAft>
                <a:spcPts val="0"/>
              </a:spcAft>
              <a:buClr>
                <a:schemeClr val="lt2"/>
              </a:buClr>
              <a:buSzPts val="4500"/>
              <a:buNone/>
              <a:defRPr sz="4500">
                <a:solidFill>
                  <a:schemeClr val="lt2"/>
                </a:solidFill>
              </a:defRPr>
            </a:lvl4pPr>
            <a:lvl5pPr lvl="4" algn="ctr">
              <a:lnSpc>
                <a:spcPct val="100000"/>
              </a:lnSpc>
              <a:spcBef>
                <a:spcPts val="0"/>
              </a:spcBef>
              <a:spcAft>
                <a:spcPts val="0"/>
              </a:spcAft>
              <a:buClr>
                <a:schemeClr val="lt2"/>
              </a:buClr>
              <a:buSzPts val="4500"/>
              <a:buNone/>
              <a:defRPr sz="4500">
                <a:solidFill>
                  <a:schemeClr val="lt2"/>
                </a:solidFill>
              </a:defRPr>
            </a:lvl5pPr>
            <a:lvl6pPr lvl="5" algn="ctr">
              <a:lnSpc>
                <a:spcPct val="100000"/>
              </a:lnSpc>
              <a:spcBef>
                <a:spcPts val="0"/>
              </a:spcBef>
              <a:spcAft>
                <a:spcPts val="0"/>
              </a:spcAft>
              <a:buClr>
                <a:schemeClr val="lt2"/>
              </a:buClr>
              <a:buSzPts val="4500"/>
              <a:buNone/>
              <a:defRPr sz="4500">
                <a:solidFill>
                  <a:schemeClr val="lt2"/>
                </a:solidFill>
              </a:defRPr>
            </a:lvl6pPr>
            <a:lvl7pPr lvl="6" algn="ctr">
              <a:lnSpc>
                <a:spcPct val="100000"/>
              </a:lnSpc>
              <a:spcBef>
                <a:spcPts val="0"/>
              </a:spcBef>
              <a:spcAft>
                <a:spcPts val="0"/>
              </a:spcAft>
              <a:buClr>
                <a:schemeClr val="lt2"/>
              </a:buClr>
              <a:buSzPts val="4500"/>
              <a:buNone/>
              <a:defRPr sz="4500">
                <a:solidFill>
                  <a:schemeClr val="lt2"/>
                </a:solidFill>
              </a:defRPr>
            </a:lvl7pPr>
            <a:lvl8pPr lvl="7" algn="ctr">
              <a:lnSpc>
                <a:spcPct val="100000"/>
              </a:lnSpc>
              <a:spcBef>
                <a:spcPts val="0"/>
              </a:spcBef>
              <a:spcAft>
                <a:spcPts val="0"/>
              </a:spcAft>
              <a:buClr>
                <a:schemeClr val="lt2"/>
              </a:buClr>
              <a:buSzPts val="4500"/>
              <a:buNone/>
              <a:defRPr sz="4500">
                <a:solidFill>
                  <a:schemeClr val="lt2"/>
                </a:solidFill>
              </a:defRPr>
            </a:lvl8pPr>
            <a:lvl9pPr lvl="8" algn="ctr">
              <a:lnSpc>
                <a:spcPct val="100000"/>
              </a:lnSpc>
              <a:spcBef>
                <a:spcPts val="0"/>
              </a:spcBef>
              <a:spcAft>
                <a:spcPts val="0"/>
              </a:spcAft>
              <a:buClr>
                <a:schemeClr val="lt2"/>
              </a:buClr>
              <a:buSzPts val="4500"/>
              <a:buNone/>
              <a:defRPr sz="4500">
                <a:solidFill>
                  <a:schemeClr val="lt2"/>
                </a:solidFill>
              </a:defRPr>
            </a:lvl9pPr>
          </a:lstStyle>
          <a:p/>
        </p:txBody>
      </p:sp>
      <p:sp>
        <p:nvSpPr>
          <p:cNvPr id="1646" name="Google Shape;1646;p77"/>
          <p:cNvSpPr txBox="1"/>
          <p:nvPr>
            <p:ph idx="3" type="subTitle"/>
          </p:nvPr>
        </p:nvSpPr>
        <p:spPr>
          <a:xfrm>
            <a:off x="3579150" y="3025123"/>
            <a:ext cx="1985700" cy="101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800"/>
              <a:buFont typeface="PT Sans"/>
              <a:buNone/>
              <a:defRPr sz="1800"/>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9pPr>
          </a:lstStyle>
          <a:p/>
        </p:txBody>
      </p:sp>
      <p:sp>
        <p:nvSpPr>
          <p:cNvPr id="1647" name="Google Shape;1647;p77"/>
          <p:cNvSpPr txBox="1"/>
          <p:nvPr>
            <p:ph idx="4" type="title"/>
          </p:nvPr>
        </p:nvSpPr>
        <p:spPr>
          <a:xfrm>
            <a:off x="5811625" y="1617700"/>
            <a:ext cx="1985700" cy="76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4500"/>
              <a:buNone/>
              <a:defRPr sz="4500">
                <a:solidFill>
                  <a:schemeClr val="lt2"/>
                </a:solidFill>
              </a:defRPr>
            </a:lvl1pPr>
            <a:lvl2pPr lvl="1" algn="ctr">
              <a:lnSpc>
                <a:spcPct val="100000"/>
              </a:lnSpc>
              <a:spcBef>
                <a:spcPts val="0"/>
              </a:spcBef>
              <a:spcAft>
                <a:spcPts val="0"/>
              </a:spcAft>
              <a:buClr>
                <a:schemeClr val="lt2"/>
              </a:buClr>
              <a:buSzPts val="4500"/>
              <a:buNone/>
              <a:defRPr sz="4500">
                <a:solidFill>
                  <a:schemeClr val="lt2"/>
                </a:solidFill>
              </a:defRPr>
            </a:lvl2pPr>
            <a:lvl3pPr lvl="2" algn="ctr">
              <a:lnSpc>
                <a:spcPct val="100000"/>
              </a:lnSpc>
              <a:spcBef>
                <a:spcPts val="0"/>
              </a:spcBef>
              <a:spcAft>
                <a:spcPts val="0"/>
              </a:spcAft>
              <a:buClr>
                <a:schemeClr val="lt2"/>
              </a:buClr>
              <a:buSzPts val="4500"/>
              <a:buNone/>
              <a:defRPr sz="4500">
                <a:solidFill>
                  <a:schemeClr val="lt2"/>
                </a:solidFill>
              </a:defRPr>
            </a:lvl3pPr>
            <a:lvl4pPr lvl="3" algn="ctr">
              <a:lnSpc>
                <a:spcPct val="100000"/>
              </a:lnSpc>
              <a:spcBef>
                <a:spcPts val="0"/>
              </a:spcBef>
              <a:spcAft>
                <a:spcPts val="0"/>
              </a:spcAft>
              <a:buClr>
                <a:schemeClr val="lt2"/>
              </a:buClr>
              <a:buSzPts val="4500"/>
              <a:buNone/>
              <a:defRPr sz="4500">
                <a:solidFill>
                  <a:schemeClr val="lt2"/>
                </a:solidFill>
              </a:defRPr>
            </a:lvl4pPr>
            <a:lvl5pPr lvl="4" algn="ctr">
              <a:lnSpc>
                <a:spcPct val="100000"/>
              </a:lnSpc>
              <a:spcBef>
                <a:spcPts val="0"/>
              </a:spcBef>
              <a:spcAft>
                <a:spcPts val="0"/>
              </a:spcAft>
              <a:buClr>
                <a:schemeClr val="lt2"/>
              </a:buClr>
              <a:buSzPts val="4500"/>
              <a:buNone/>
              <a:defRPr sz="4500">
                <a:solidFill>
                  <a:schemeClr val="lt2"/>
                </a:solidFill>
              </a:defRPr>
            </a:lvl5pPr>
            <a:lvl6pPr lvl="5" algn="ctr">
              <a:lnSpc>
                <a:spcPct val="100000"/>
              </a:lnSpc>
              <a:spcBef>
                <a:spcPts val="0"/>
              </a:spcBef>
              <a:spcAft>
                <a:spcPts val="0"/>
              </a:spcAft>
              <a:buClr>
                <a:schemeClr val="lt2"/>
              </a:buClr>
              <a:buSzPts val="4500"/>
              <a:buNone/>
              <a:defRPr sz="4500">
                <a:solidFill>
                  <a:schemeClr val="lt2"/>
                </a:solidFill>
              </a:defRPr>
            </a:lvl6pPr>
            <a:lvl7pPr lvl="6" algn="ctr">
              <a:lnSpc>
                <a:spcPct val="100000"/>
              </a:lnSpc>
              <a:spcBef>
                <a:spcPts val="0"/>
              </a:spcBef>
              <a:spcAft>
                <a:spcPts val="0"/>
              </a:spcAft>
              <a:buClr>
                <a:schemeClr val="lt2"/>
              </a:buClr>
              <a:buSzPts val="4500"/>
              <a:buNone/>
              <a:defRPr sz="4500">
                <a:solidFill>
                  <a:schemeClr val="lt2"/>
                </a:solidFill>
              </a:defRPr>
            </a:lvl7pPr>
            <a:lvl8pPr lvl="7" algn="ctr">
              <a:lnSpc>
                <a:spcPct val="100000"/>
              </a:lnSpc>
              <a:spcBef>
                <a:spcPts val="0"/>
              </a:spcBef>
              <a:spcAft>
                <a:spcPts val="0"/>
              </a:spcAft>
              <a:buClr>
                <a:schemeClr val="lt2"/>
              </a:buClr>
              <a:buSzPts val="4500"/>
              <a:buNone/>
              <a:defRPr sz="4500">
                <a:solidFill>
                  <a:schemeClr val="lt2"/>
                </a:solidFill>
              </a:defRPr>
            </a:lvl8pPr>
            <a:lvl9pPr lvl="8" algn="ctr">
              <a:lnSpc>
                <a:spcPct val="100000"/>
              </a:lnSpc>
              <a:spcBef>
                <a:spcPts val="0"/>
              </a:spcBef>
              <a:spcAft>
                <a:spcPts val="0"/>
              </a:spcAft>
              <a:buClr>
                <a:schemeClr val="lt2"/>
              </a:buClr>
              <a:buSzPts val="4500"/>
              <a:buNone/>
              <a:defRPr sz="4500">
                <a:solidFill>
                  <a:schemeClr val="lt2"/>
                </a:solidFill>
              </a:defRPr>
            </a:lvl9pPr>
          </a:lstStyle>
          <a:p/>
        </p:txBody>
      </p:sp>
      <p:sp>
        <p:nvSpPr>
          <p:cNvPr id="1648" name="Google Shape;1648;p77"/>
          <p:cNvSpPr txBox="1"/>
          <p:nvPr>
            <p:ph idx="5" type="subTitle"/>
          </p:nvPr>
        </p:nvSpPr>
        <p:spPr>
          <a:xfrm>
            <a:off x="5811650" y="3022973"/>
            <a:ext cx="1985700" cy="101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800"/>
              <a:buFont typeface="PT Sans"/>
              <a:buNone/>
              <a:defRPr sz="1800"/>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1800"/>
              <a:buFont typeface="PT Sans"/>
              <a:buNone/>
              <a:defRPr sz="1800">
                <a:solidFill>
                  <a:schemeClr val="dk1"/>
                </a:solidFill>
                <a:latin typeface="PT Sans"/>
                <a:ea typeface="PT Sans"/>
                <a:cs typeface="PT Sans"/>
                <a:sym typeface="PT Sans"/>
              </a:defRPr>
            </a:lvl9pPr>
          </a:lstStyle>
          <a:p/>
        </p:txBody>
      </p:sp>
      <p:grpSp>
        <p:nvGrpSpPr>
          <p:cNvPr id="1649" name="Google Shape;1649;p77"/>
          <p:cNvGrpSpPr/>
          <p:nvPr/>
        </p:nvGrpSpPr>
        <p:grpSpPr>
          <a:xfrm>
            <a:off x="8062563" y="4262271"/>
            <a:ext cx="940798" cy="683660"/>
            <a:chOff x="1423975" y="1253625"/>
            <a:chExt cx="521825" cy="379200"/>
          </a:xfrm>
        </p:grpSpPr>
        <p:sp>
          <p:nvSpPr>
            <p:cNvPr id="1650" name="Google Shape;1650;p77"/>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77"/>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77"/>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77"/>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77"/>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77"/>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77"/>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77"/>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58" name="Google Shape;1658;p77"/>
          <p:cNvGrpSpPr/>
          <p:nvPr/>
        </p:nvGrpSpPr>
        <p:grpSpPr>
          <a:xfrm rot="5400000">
            <a:off x="5452762" y="3993689"/>
            <a:ext cx="753419" cy="1865092"/>
            <a:chOff x="4039175" y="1421525"/>
            <a:chExt cx="453375" cy="1122400"/>
          </a:xfrm>
        </p:grpSpPr>
        <p:sp>
          <p:nvSpPr>
            <p:cNvPr id="1659" name="Google Shape;1659;p77"/>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77"/>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77"/>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77"/>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77"/>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77"/>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65" name="Google Shape;1665;p77"/>
          <p:cNvGrpSpPr/>
          <p:nvPr/>
        </p:nvGrpSpPr>
        <p:grpSpPr>
          <a:xfrm>
            <a:off x="2988454" y="4366343"/>
            <a:ext cx="1486085" cy="987166"/>
            <a:chOff x="645600" y="1820875"/>
            <a:chExt cx="999250" cy="663775"/>
          </a:xfrm>
        </p:grpSpPr>
        <p:sp>
          <p:nvSpPr>
            <p:cNvPr id="1666" name="Google Shape;1666;p77"/>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77"/>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77"/>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77"/>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77"/>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77"/>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77"/>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77"/>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77"/>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77"/>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77"/>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77"/>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8" name="Google Shape;1678;p77"/>
          <p:cNvGrpSpPr/>
          <p:nvPr/>
        </p:nvGrpSpPr>
        <p:grpSpPr>
          <a:xfrm rot="5400000">
            <a:off x="7019777" y="4504376"/>
            <a:ext cx="728691" cy="927827"/>
            <a:chOff x="597975" y="2768650"/>
            <a:chExt cx="489975" cy="623875"/>
          </a:xfrm>
        </p:grpSpPr>
        <p:sp>
          <p:nvSpPr>
            <p:cNvPr id="1679" name="Google Shape;1679;p77"/>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77"/>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77"/>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77"/>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77"/>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77"/>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77"/>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77"/>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77"/>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77"/>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77"/>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77"/>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77"/>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77"/>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77"/>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77"/>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77"/>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77"/>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77"/>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8" name="Google Shape;1698;p77"/>
          <p:cNvGrpSpPr/>
          <p:nvPr/>
        </p:nvGrpSpPr>
        <p:grpSpPr>
          <a:xfrm flipH="1">
            <a:off x="77429" y="142346"/>
            <a:ext cx="940798" cy="683660"/>
            <a:chOff x="1423975" y="1253625"/>
            <a:chExt cx="521825" cy="379200"/>
          </a:xfrm>
        </p:grpSpPr>
        <p:sp>
          <p:nvSpPr>
            <p:cNvPr id="1699" name="Google Shape;1699;p77"/>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77"/>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77"/>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77"/>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77"/>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77"/>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77"/>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77"/>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7" name="Google Shape;1707;p77"/>
          <p:cNvGrpSpPr/>
          <p:nvPr/>
        </p:nvGrpSpPr>
        <p:grpSpPr>
          <a:xfrm flipH="1">
            <a:off x="4113626" y="-130307"/>
            <a:ext cx="1486085" cy="987166"/>
            <a:chOff x="645600" y="1820875"/>
            <a:chExt cx="999250" cy="663775"/>
          </a:xfrm>
        </p:grpSpPr>
        <p:sp>
          <p:nvSpPr>
            <p:cNvPr id="1708" name="Google Shape;1708;p77"/>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77"/>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77"/>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77"/>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77"/>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77"/>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77"/>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77"/>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77"/>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77"/>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77"/>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77"/>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20" name="Google Shape;1720;p77"/>
          <p:cNvSpPr/>
          <p:nvPr/>
        </p:nvSpPr>
        <p:spPr>
          <a:xfrm flipH="1" rot="10800000">
            <a:off x="3789778" y="3"/>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21" name="Google Shape;1721;p77"/>
          <p:cNvGrpSpPr/>
          <p:nvPr/>
        </p:nvGrpSpPr>
        <p:grpSpPr>
          <a:xfrm flipH="1" rot="-5400000">
            <a:off x="1193709" y="-174224"/>
            <a:ext cx="728691" cy="927827"/>
            <a:chOff x="597975" y="2768650"/>
            <a:chExt cx="489975" cy="623875"/>
          </a:xfrm>
        </p:grpSpPr>
        <p:sp>
          <p:nvSpPr>
            <p:cNvPr id="1722" name="Google Shape;1722;p77"/>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77"/>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77"/>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77"/>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77"/>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77"/>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77"/>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77"/>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77"/>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77"/>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77"/>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77"/>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77"/>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77"/>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77"/>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77"/>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77"/>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77"/>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77"/>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41" name="Google Shape;1741;p77"/>
          <p:cNvGrpSpPr/>
          <p:nvPr/>
        </p:nvGrpSpPr>
        <p:grpSpPr>
          <a:xfrm flipH="1">
            <a:off x="5815967" y="317276"/>
            <a:ext cx="266398" cy="237138"/>
            <a:chOff x="2532150" y="2831425"/>
            <a:chExt cx="152725" cy="135950"/>
          </a:xfrm>
        </p:grpSpPr>
        <p:sp>
          <p:nvSpPr>
            <p:cNvPr id="1742" name="Google Shape;1742;p77"/>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77"/>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77"/>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77"/>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77"/>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77"/>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77"/>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49" name="Google Shape;1749;p77"/>
          <p:cNvGrpSpPr/>
          <p:nvPr/>
        </p:nvGrpSpPr>
        <p:grpSpPr>
          <a:xfrm flipH="1" rot="-5400000">
            <a:off x="3236448" y="118929"/>
            <a:ext cx="239510" cy="286333"/>
            <a:chOff x="2516975" y="3208200"/>
            <a:chExt cx="149750" cy="179025"/>
          </a:xfrm>
        </p:grpSpPr>
        <p:sp>
          <p:nvSpPr>
            <p:cNvPr id="1750" name="Google Shape;1750;p77"/>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77"/>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77"/>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77"/>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77"/>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77"/>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77"/>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77"/>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8" name="Google Shape;1758;p77"/>
          <p:cNvGrpSpPr/>
          <p:nvPr/>
        </p:nvGrpSpPr>
        <p:grpSpPr>
          <a:xfrm rot="5400000">
            <a:off x="2806298" y="118929"/>
            <a:ext cx="239510" cy="286333"/>
            <a:chOff x="2516975" y="3208200"/>
            <a:chExt cx="149750" cy="179025"/>
          </a:xfrm>
        </p:grpSpPr>
        <p:sp>
          <p:nvSpPr>
            <p:cNvPr id="1759" name="Google Shape;1759;p77"/>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77"/>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77"/>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77"/>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77"/>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77"/>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77"/>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77"/>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7" name="Google Shape;1767;p77"/>
          <p:cNvGrpSpPr/>
          <p:nvPr/>
        </p:nvGrpSpPr>
        <p:grpSpPr>
          <a:xfrm flipH="1">
            <a:off x="2206267" y="-94799"/>
            <a:ext cx="266398" cy="237138"/>
            <a:chOff x="2532150" y="2831425"/>
            <a:chExt cx="152725" cy="135950"/>
          </a:xfrm>
        </p:grpSpPr>
        <p:sp>
          <p:nvSpPr>
            <p:cNvPr id="1768" name="Google Shape;1768;p77"/>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77"/>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77"/>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77"/>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77"/>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77"/>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77"/>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75" name="Google Shape;1775;p77"/>
          <p:cNvGrpSpPr/>
          <p:nvPr/>
        </p:nvGrpSpPr>
        <p:grpSpPr>
          <a:xfrm rot="5400000">
            <a:off x="-1300724" y="2440800"/>
            <a:ext cx="2863347" cy="261900"/>
            <a:chOff x="5455000" y="4162752"/>
            <a:chExt cx="2863347" cy="261900"/>
          </a:xfrm>
        </p:grpSpPr>
        <p:sp>
          <p:nvSpPr>
            <p:cNvPr id="1776" name="Google Shape;1776;p77"/>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77"/>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77"/>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77"/>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77"/>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77"/>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77"/>
            <p:cNvSpPr/>
            <p:nvPr/>
          </p:nvSpPr>
          <p:spPr>
            <a:xfrm>
              <a:off x="706896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77"/>
            <p:cNvSpPr/>
            <p:nvPr/>
          </p:nvSpPr>
          <p:spPr>
            <a:xfrm>
              <a:off x="733796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77"/>
            <p:cNvSpPr/>
            <p:nvPr/>
          </p:nvSpPr>
          <p:spPr>
            <a:xfrm>
              <a:off x="760695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77"/>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77"/>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87" name="Google Shape;1787;p77"/>
          <p:cNvGrpSpPr/>
          <p:nvPr/>
        </p:nvGrpSpPr>
        <p:grpSpPr>
          <a:xfrm rot="5400000">
            <a:off x="7581376" y="2440800"/>
            <a:ext cx="2863347" cy="261900"/>
            <a:chOff x="5455000" y="4162752"/>
            <a:chExt cx="2863347" cy="261900"/>
          </a:xfrm>
        </p:grpSpPr>
        <p:sp>
          <p:nvSpPr>
            <p:cNvPr id="1788" name="Google Shape;1788;p77"/>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77"/>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77"/>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77"/>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77"/>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77"/>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77"/>
            <p:cNvSpPr/>
            <p:nvPr/>
          </p:nvSpPr>
          <p:spPr>
            <a:xfrm>
              <a:off x="706896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77"/>
            <p:cNvSpPr/>
            <p:nvPr/>
          </p:nvSpPr>
          <p:spPr>
            <a:xfrm>
              <a:off x="733796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77"/>
            <p:cNvSpPr/>
            <p:nvPr/>
          </p:nvSpPr>
          <p:spPr>
            <a:xfrm>
              <a:off x="760695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77"/>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77"/>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6_1_1">
    <p:spTree>
      <p:nvGrpSpPr>
        <p:cNvPr id="1799" name="Shape 1799"/>
        <p:cNvGrpSpPr/>
        <p:nvPr/>
      </p:nvGrpSpPr>
      <p:grpSpPr>
        <a:xfrm>
          <a:off x="0" y="0"/>
          <a:ext cx="0" cy="0"/>
          <a:chOff x="0" y="0"/>
          <a:chExt cx="0" cy="0"/>
        </a:xfrm>
      </p:grpSpPr>
      <p:sp>
        <p:nvSpPr>
          <p:cNvPr id="1800" name="Google Shape;1800;p78"/>
          <p:cNvSpPr txBox="1"/>
          <p:nvPr>
            <p:ph type="title"/>
          </p:nvPr>
        </p:nvSpPr>
        <p:spPr>
          <a:xfrm>
            <a:off x="997163" y="2619847"/>
            <a:ext cx="2013900" cy="76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500">
                <a:solidFill>
                  <a:schemeClr val="l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801" name="Google Shape;1801;p78"/>
          <p:cNvSpPr txBox="1"/>
          <p:nvPr>
            <p:ph idx="2" type="title"/>
          </p:nvPr>
        </p:nvSpPr>
        <p:spPr>
          <a:xfrm>
            <a:off x="3565075" y="2619847"/>
            <a:ext cx="2013900" cy="76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500">
                <a:solidFill>
                  <a:schemeClr val="l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802" name="Google Shape;1802;p78"/>
          <p:cNvSpPr txBox="1"/>
          <p:nvPr>
            <p:ph idx="3" type="title"/>
          </p:nvPr>
        </p:nvSpPr>
        <p:spPr>
          <a:xfrm>
            <a:off x="713275" y="445025"/>
            <a:ext cx="7717500" cy="738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803" name="Google Shape;1803;p78"/>
          <p:cNvSpPr txBox="1"/>
          <p:nvPr>
            <p:ph idx="4" type="title"/>
          </p:nvPr>
        </p:nvSpPr>
        <p:spPr>
          <a:xfrm>
            <a:off x="997250" y="3558950"/>
            <a:ext cx="20139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804" name="Google Shape;1804;p78"/>
          <p:cNvSpPr txBox="1"/>
          <p:nvPr>
            <p:ph idx="1" type="subTitle"/>
          </p:nvPr>
        </p:nvSpPr>
        <p:spPr>
          <a:xfrm>
            <a:off x="997250" y="3988500"/>
            <a:ext cx="2013900" cy="61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05" name="Google Shape;1805;p78"/>
          <p:cNvSpPr txBox="1"/>
          <p:nvPr>
            <p:ph idx="5" type="title"/>
          </p:nvPr>
        </p:nvSpPr>
        <p:spPr>
          <a:xfrm>
            <a:off x="3565085" y="3558950"/>
            <a:ext cx="20139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806" name="Google Shape;1806;p78"/>
          <p:cNvSpPr txBox="1"/>
          <p:nvPr>
            <p:ph idx="6" type="subTitle"/>
          </p:nvPr>
        </p:nvSpPr>
        <p:spPr>
          <a:xfrm>
            <a:off x="3565076" y="3988500"/>
            <a:ext cx="2013900" cy="61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07" name="Google Shape;1807;p78"/>
          <p:cNvSpPr txBox="1"/>
          <p:nvPr>
            <p:ph idx="7" type="title"/>
          </p:nvPr>
        </p:nvSpPr>
        <p:spPr>
          <a:xfrm>
            <a:off x="6132975" y="2619847"/>
            <a:ext cx="2013900" cy="76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500">
                <a:solidFill>
                  <a:schemeClr val="l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808" name="Google Shape;1808;p78"/>
          <p:cNvSpPr txBox="1"/>
          <p:nvPr>
            <p:ph idx="8" type="title"/>
          </p:nvPr>
        </p:nvSpPr>
        <p:spPr>
          <a:xfrm>
            <a:off x="6132985" y="3558950"/>
            <a:ext cx="20139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809" name="Google Shape;1809;p78"/>
          <p:cNvSpPr txBox="1"/>
          <p:nvPr>
            <p:ph idx="9" type="subTitle"/>
          </p:nvPr>
        </p:nvSpPr>
        <p:spPr>
          <a:xfrm>
            <a:off x="6132976" y="3988500"/>
            <a:ext cx="2013900" cy="61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1810" name="Google Shape;1810;p78"/>
          <p:cNvGrpSpPr/>
          <p:nvPr/>
        </p:nvGrpSpPr>
        <p:grpSpPr>
          <a:xfrm>
            <a:off x="80185" y="960402"/>
            <a:ext cx="696548" cy="886901"/>
            <a:chOff x="597975" y="2768650"/>
            <a:chExt cx="489975" cy="623875"/>
          </a:xfrm>
        </p:grpSpPr>
        <p:sp>
          <p:nvSpPr>
            <p:cNvPr id="1811" name="Google Shape;1811;p78"/>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78"/>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78"/>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78"/>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78"/>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78"/>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78"/>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78"/>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78"/>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78"/>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78"/>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78"/>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78"/>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78"/>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78"/>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78"/>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78"/>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p78"/>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78"/>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30" name="Google Shape;1830;p78"/>
          <p:cNvGrpSpPr/>
          <p:nvPr/>
        </p:nvGrpSpPr>
        <p:grpSpPr>
          <a:xfrm flipH="1">
            <a:off x="-245134" y="1977506"/>
            <a:ext cx="547041" cy="1002814"/>
            <a:chOff x="2837250" y="1906325"/>
            <a:chExt cx="286950" cy="526025"/>
          </a:xfrm>
        </p:grpSpPr>
        <p:sp>
          <p:nvSpPr>
            <p:cNvPr id="1831" name="Google Shape;1831;p78"/>
            <p:cNvSpPr/>
            <p:nvPr/>
          </p:nvSpPr>
          <p:spPr>
            <a:xfrm>
              <a:off x="2837250" y="1906325"/>
              <a:ext cx="286950" cy="526025"/>
            </a:xfrm>
            <a:custGeom>
              <a:rect b="b" l="l" r="r" t="t"/>
              <a:pathLst>
                <a:path extrusionOk="0" h="21041" w="11478">
                  <a:moveTo>
                    <a:pt x="2445" y="152"/>
                  </a:moveTo>
                  <a:cubicBezTo>
                    <a:pt x="2803" y="152"/>
                    <a:pt x="3136" y="177"/>
                    <a:pt x="3394" y="226"/>
                  </a:cubicBezTo>
                  <a:cubicBezTo>
                    <a:pt x="3013" y="191"/>
                    <a:pt x="2620" y="167"/>
                    <a:pt x="2227" y="155"/>
                  </a:cubicBezTo>
                  <a:cubicBezTo>
                    <a:pt x="2300" y="153"/>
                    <a:pt x="2373" y="152"/>
                    <a:pt x="2445" y="152"/>
                  </a:cubicBezTo>
                  <a:close/>
                  <a:moveTo>
                    <a:pt x="4191" y="2072"/>
                  </a:moveTo>
                  <a:lnTo>
                    <a:pt x="4191" y="2072"/>
                  </a:lnTo>
                  <a:cubicBezTo>
                    <a:pt x="4287" y="2524"/>
                    <a:pt x="4346" y="3012"/>
                    <a:pt x="4394" y="3417"/>
                  </a:cubicBezTo>
                  <a:cubicBezTo>
                    <a:pt x="4394" y="3417"/>
                    <a:pt x="4394" y="3429"/>
                    <a:pt x="4394" y="3429"/>
                  </a:cubicBezTo>
                  <a:cubicBezTo>
                    <a:pt x="4263" y="3286"/>
                    <a:pt x="4227" y="2703"/>
                    <a:pt x="4191" y="2072"/>
                  </a:cubicBezTo>
                  <a:close/>
                  <a:moveTo>
                    <a:pt x="6419" y="102"/>
                  </a:moveTo>
                  <a:cubicBezTo>
                    <a:pt x="6705" y="102"/>
                    <a:pt x="6973" y="126"/>
                    <a:pt x="7156" y="167"/>
                  </a:cubicBezTo>
                  <a:cubicBezTo>
                    <a:pt x="8013" y="381"/>
                    <a:pt x="7906" y="1262"/>
                    <a:pt x="7989" y="2024"/>
                  </a:cubicBezTo>
                  <a:cubicBezTo>
                    <a:pt x="7989" y="2060"/>
                    <a:pt x="8013" y="2072"/>
                    <a:pt x="8025" y="2084"/>
                  </a:cubicBezTo>
                  <a:cubicBezTo>
                    <a:pt x="7978" y="2774"/>
                    <a:pt x="7966" y="3453"/>
                    <a:pt x="8013" y="4167"/>
                  </a:cubicBezTo>
                  <a:cubicBezTo>
                    <a:pt x="8013" y="4173"/>
                    <a:pt x="8019" y="4176"/>
                    <a:pt x="8025" y="4176"/>
                  </a:cubicBezTo>
                  <a:cubicBezTo>
                    <a:pt x="8031" y="4176"/>
                    <a:pt x="8037" y="4173"/>
                    <a:pt x="8037" y="4167"/>
                  </a:cubicBezTo>
                  <a:cubicBezTo>
                    <a:pt x="8097" y="3179"/>
                    <a:pt x="8168" y="2179"/>
                    <a:pt x="8240" y="1191"/>
                  </a:cubicBezTo>
                  <a:cubicBezTo>
                    <a:pt x="8359" y="548"/>
                    <a:pt x="8609" y="179"/>
                    <a:pt x="9597" y="155"/>
                  </a:cubicBezTo>
                  <a:cubicBezTo>
                    <a:pt x="9630" y="155"/>
                    <a:pt x="9662" y="154"/>
                    <a:pt x="9693" y="154"/>
                  </a:cubicBezTo>
                  <a:cubicBezTo>
                    <a:pt x="10705" y="154"/>
                    <a:pt x="10718" y="351"/>
                    <a:pt x="10776" y="1310"/>
                  </a:cubicBezTo>
                  <a:cubicBezTo>
                    <a:pt x="10776" y="1340"/>
                    <a:pt x="10796" y="1354"/>
                    <a:pt x="10817" y="1354"/>
                  </a:cubicBezTo>
                  <a:cubicBezTo>
                    <a:pt x="10838" y="1354"/>
                    <a:pt x="10859" y="1340"/>
                    <a:pt x="10859" y="1310"/>
                  </a:cubicBezTo>
                  <a:cubicBezTo>
                    <a:pt x="10847" y="965"/>
                    <a:pt x="10871" y="619"/>
                    <a:pt x="10918" y="274"/>
                  </a:cubicBezTo>
                  <a:lnTo>
                    <a:pt x="10918" y="274"/>
                  </a:lnTo>
                  <a:cubicBezTo>
                    <a:pt x="11014" y="2358"/>
                    <a:pt x="11002" y="4441"/>
                    <a:pt x="10811" y="6525"/>
                  </a:cubicBezTo>
                  <a:cubicBezTo>
                    <a:pt x="10776" y="6894"/>
                    <a:pt x="10787" y="7620"/>
                    <a:pt x="10716" y="8180"/>
                  </a:cubicBezTo>
                  <a:cubicBezTo>
                    <a:pt x="10692" y="8192"/>
                    <a:pt x="10668" y="8215"/>
                    <a:pt x="10668" y="8239"/>
                  </a:cubicBezTo>
                  <a:cubicBezTo>
                    <a:pt x="10621" y="8406"/>
                    <a:pt x="10585" y="8573"/>
                    <a:pt x="10561" y="8751"/>
                  </a:cubicBezTo>
                  <a:cubicBezTo>
                    <a:pt x="10549" y="8763"/>
                    <a:pt x="10549" y="8775"/>
                    <a:pt x="10537" y="8787"/>
                  </a:cubicBezTo>
                  <a:cubicBezTo>
                    <a:pt x="10204" y="9287"/>
                    <a:pt x="9787" y="9489"/>
                    <a:pt x="9311" y="9573"/>
                  </a:cubicBezTo>
                  <a:cubicBezTo>
                    <a:pt x="9311" y="9406"/>
                    <a:pt x="9275" y="9227"/>
                    <a:pt x="9263" y="9061"/>
                  </a:cubicBezTo>
                  <a:cubicBezTo>
                    <a:pt x="9240" y="8739"/>
                    <a:pt x="9228" y="8418"/>
                    <a:pt x="9228" y="8108"/>
                  </a:cubicBezTo>
                  <a:cubicBezTo>
                    <a:pt x="9228" y="8096"/>
                    <a:pt x="9219" y="8090"/>
                    <a:pt x="9210" y="8090"/>
                  </a:cubicBezTo>
                  <a:cubicBezTo>
                    <a:pt x="9201" y="8090"/>
                    <a:pt x="9192" y="8096"/>
                    <a:pt x="9192" y="8108"/>
                  </a:cubicBezTo>
                  <a:cubicBezTo>
                    <a:pt x="9180" y="8430"/>
                    <a:pt x="9168" y="8739"/>
                    <a:pt x="9144" y="9061"/>
                  </a:cubicBezTo>
                  <a:cubicBezTo>
                    <a:pt x="9121" y="9239"/>
                    <a:pt x="9097" y="9430"/>
                    <a:pt x="9085" y="9608"/>
                  </a:cubicBezTo>
                  <a:cubicBezTo>
                    <a:pt x="8966" y="9620"/>
                    <a:pt x="8823" y="9632"/>
                    <a:pt x="8692" y="9644"/>
                  </a:cubicBezTo>
                  <a:cubicBezTo>
                    <a:pt x="8763" y="8763"/>
                    <a:pt x="8609" y="7823"/>
                    <a:pt x="8454" y="6965"/>
                  </a:cubicBezTo>
                  <a:cubicBezTo>
                    <a:pt x="8454" y="6953"/>
                    <a:pt x="8442" y="6947"/>
                    <a:pt x="8431" y="6947"/>
                  </a:cubicBezTo>
                  <a:cubicBezTo>
                    <a:pt x="8421" y="6947"/>
                    <a:pt x="8412" y="6953"/>
                    <a:pt x="8418" y="6965"/>
                  </a:cubicBezTo>
                  <a:cubicBezTo>
                    <a:pt x="8466" y="7858"/>
                    <a:pt x="8442" y="8763"/>
                    <a:pt x="8525" y="9644"/>
                  </a:cubicBezTo>
                  <a:cubicBezTo>
                    <a:pt x="8251" y="9668"/>
                    <a:pt x="7978" y="9680"/>
                    <a:pt x="7704" y="9692"/>
                  </a:cubicBezTo>
                  <a:cubicBezTo>
                    <a:pt x="7644" y="9001"/>
                    <a:pt x="7561" y="8311"/>
                    <a:pt x="7489" y="7620"/>
                  </a:cubicBezTo>
                  <a:cubicBezTo>
                    <a:pt x="7489" y="7614"/>
                    <a:pt x="7483" y="7611"/>
                    <a:pt x="7478" y="7611"/>
                  </a:cubicBezTo>
                  <a:cubicBezTo>
                    <a:pt x="7472" y="7611"/>
                    <a:pt x="7466" y="7614"/>
                    <a:pt x="7466" y="7620"/>
                  </a:cubicBezTo>
                  <a:cubicBezTo>
                    <a:pt x="7489" y="8311"/>
                    <a:pt x="7513" y="9001"/>
                    <a:pt x="7549" y="9692"/>
                  </a:cubicBezTo>
                  <a:cubicBezTo>
                    <a:pt x="7216" y="9716"/>
                    <a:pt x="6882" y="9728"/>
                    <a:pt x="6549" y="9739"/>
                  </a:cubicBezTo>
                  <a:cubicBezTo>
                    <a:pt x="6573" y="9287"/>
                    <a:pt x="6585" y="8835"/>
                    <a:pt x="6620" y="8394"/>
                  </a:cubicBezTo>
                  <a:cubicBezTo>
                    <a:pt x="6620" y="8382"/>
                    <a:pt x="6611" y="8376"/>
                    <a:pt x="6602" y="8376"/>
                  </a:cubicBezTo>
                  <a:cubicBezTo>
                    <a:pt x="6593" y="8376"/>
                    <a:pt x="6585" y="8382"/>
                    <a:pt x="6585" y="8394"/>
                  </a:cubicBezTo>
                  <a:cubicBezTo>
                    <a:pt x="6537" y="8846"/>
                    <a:pt x="6477" y="9287"/>
                    <a:pt x="6418" y="9739"/>
                  </a:cubicBezTo>
                  <a:cubicBezTo>
                    <a:pt x="6287" y="9751"/>
                    <a:pt x="6144" y="9751"/>
                    <a:pt x="6013" y="9763"/>
                  </a:cubicBezTo>
                  <a:cubicBezTo>
                    <a:pt x="6096" y="8644"/>
                    <a:pt x="6096" y="7537"/>
                    <a:pt x="6084" y="6418"/>
                  </a:cubicBezTo>
                  <a:cubicBezTo>
                    <a:pt x="6084" y="6412"/>
                    <a:pt x="6076" y="6409"/>
                    <a:pt x="6067" y="6409"/>
                  </a:cubicBezTo>
                  <a:cubicBezTo>
                    <a:pt x="6058" y="6409"/>
                    <a:pt x="6049" y="6412"/>
                    <a:pt x="6049" y="6418"/>
                  </a:cubicBezTo>
                  <a:cubicBezTo>
                    <a:pt x="5989" y="7537"/>
                    <a:pt x="5882" y="8656"/>
                    <a:pt x="5811" y="9763"/>
                  </a:cubicBezTo>
                  <a:cubicBezTo>
                    <a:pt x="5656" y="9763"/>
                    <a:pt x="5501" y="9775"/>
                    <a:pt x="5346" y="9775"/>
                  </a:cubicBezTo>
                  <a:cubicBezTo>
                    <a:pt x="5180" y="9787"/>
                    <a:pt x="5001" y="9799"/>
                    <a:pt x="4834" y="9799"/>
                  </a:cubicBezTo>
                  <a:cubicBezTo>
                    <a:pt x="4811" y="9370"/>
                    <a:pt x="4680" y="8906"/>
                    <a:pt x="4572" y="8501"/>
                  </a:cubicBezTo>
                  <a:cubicBezTo>
                    <a:pt x="4568" y="8492"/>
                    <a:pt x="4560" y="8488"/>
                    <a:pt x="4552" y="8488"/>
                  </a:cubicBezTo>
                  <a:cubicBezTo>
                    <a:pt x="4538" y="8488"/>
                    <a:pt x="4525" y="8498"/>
                    <a:pt x="4525" y="8513"/>
                  </a:cubicBezTo>
                  <a:cubicBezTo>
                    <a:pt x="4608" y="8942"/>
                    <a:pt x="4620" y="9382"/>
                    <a:pt x="4680" y="9811"/>
                  </a:cubicBezTo>
                  <a:cubicBezTo>
                    <a:pt x="4358" y="9835"/>
                    <a:pt x="4025" y="9859"/>
                    <a:pt x="3703" y="9870"/>
                  </a:cubicBezTo>
                  <a:cubicBezTo>
                    <a:pt x="3763" y="9204"/>
                    <a:pt x="3644" y="8501"/>
                    <a:pt x="3632" y="7846"/>
                  </a:cubicBezTo>
                  <a:cubicBezTo>
                    <a:pt x="3632" y="7834"/>
                    <a:pt x="3623" y="7829"/>
                    <a:pt x="3614" y="7829"/>
                  </a:cubicBezTo>
                  <a:cubicBezTo>
                    <a:pt x="3605" y="7829"/>
                    <a:pt x="3596" y="7834"/>
                    <a:pt x="3596" y="7846"/>
                  </a:cubicBezTo>
                  <a:cubicBezTo>
                    <a:pt x="3548" y="8501"/>
                    <a:pt x="3429" y="9216"/>
                    <a:pt x="3525" y="9882"/>
                  </a:cubicBezTo>
                  <a:cubicBezTo>
                    <a:pt x="3310" y="9894"/>
                    <a:pt x="3096" y="9894"/>
                    <a:pt x="2870" y="9894"/>
                  </a:cubicBezTo>
                  <a:cubicBezTo>
                    <a:pt x="2810" y="9418"/>
                    <a:pt x="2739" y="8954"/>
                    <a:pt x="2655" y="8489"/>
                  </a:cubicBezTo>
                  <a:cubicBezTo>
                    <a:pt x="2651" y="8484"/>
                    <a:pt x="2644" y="8481"/>
                    <a:pt x="2637" y="8481"/>
                  </a:cubicBezTo>
                  <a:cubicBezTo>
                    <a:pt x="2628" y="8481"/>
                    <a:pt x="2620" y="8487"/>
                    <a:pt x="2620" y="8501"/>
                  </a:cubicBezTo>
                  <a:cubicBezTo>
                    <a:pt x="2620" y="8954"/>
                    <a:pt x="2632" y="9418"/>
                    <a:pt x="2655" y="9882"/>
                  </a:cubicBezTo>
                  <a:cubicBezTo>
                    <a:pt x="2477" y="9870"/>
                    <a:pt x="2310" y="9859"/>
                    <a:pt x="2144" y="9835"/>
                  </a:cubicBezTo>
                  <a:cubicBezTo>
                    <a:pt x="1251" y="9728"/>
                    <a:pt x="977" y="9406"/>
                    <a:pt x="750" y="8561"/>
                  </a:cubicBezTo>
                  <a:cubicBezTo>
                    <a:pt x="643" y="8084"/>
                    <a:pt x="691" y="7501"/>
                    <a:pt x="655" y="7001"/>
                  </a:cubicBezTo>
                  <a:cubicBezTo>
                    <a:pt x="512" y="4786"/>
                    <a:pt x="393" y="2560"/>
                    <a:pt x="167" y="345"/>
                  </a:cubicBezTo>
                  <a:lnTo>
                    <a:pt x="167" y="345"/>
                  </a:lnTo>
                  <a:cubicBezTo>
                    <a:pt x="667" y="393"/>
                    <a:pt x="1179" y="405"/>
                    <a:pt x="1691" y="417"/>
                  </a:cubicBezTo>
                  <a:cubicBezTo>
                    <a:pt x="1709" y="417"/>
                    <a:pt x="1728" y="418"/>
                    <a:pt x="1748" y="418"/>
                  </a:cubicBezTo>
                  <a:cubicBezTo>
                    <a:pt x="2000" y="418"/>
                    <a:pt x="2368" y="376"/>
                    <a:pt x="2697" y="376"/>
                  </a:cubicBezTo>
                  <a:cubicBezTo>
                    <a:pt x="2912" y="376"/>
                    <a:pt x="3111" y="394"/>
                    <a:pt x="3251" y="453"/>
                  </a:cubicBezTo>
                  <a:cubicBezTo>
                    <a:pt x="3632" y="607"/>
                    <a:pt x="3882" y="1024"/>
                    <a:pt x="4037" y="1512"/>
                  </a:cubicBezTo>
                  <a:cubicBezTo>
                    <a:pt x="4060" y="1715"/>
                    <a:pt x="4072" y="1893"/>
                    <a:pt x="4072" y="1965"/>
                  </a:cubicBezTo>
                  <a:cubicBezTo>
                    <a:pt x="4168" y="2572"/>
                    <a:pt x="4251" y="3179"/>
                    <a:pt x="4334" y="3786"/>
                  </a:cubicBezTo>
                  <a:cubicBezTo>
                    <a:pt x="4168" y="4965"/>
                    <a:pt x="4322" y="6346"/>
                    <a:pt x="4525" y="7430"/>
                  </a:cubicBezTo>
                  <a:cubicBezTo>
                    <a:pt x="4525" y="7436"/>
                    <a:pt x="4531" y="7439"/>
                    <a:pt x="4537" y="7439"/>
                  </a:cubicBezTo>
                  <a:cubicBezTo>
                    <a:pt x="4543" y="7439"/>
                    <a:pt x="4549" y="7436"/>
                    <a:pt x="4549" y="7430"/>
                  </a:cubicBezTo>
                  <a:cubicBezTo>
                    <a:pt x="4572" y="6703"/>
                    <a:pt x="4549" y="5977"/>
                    <a:pt x="4572" y="5251"/>
                  </a:cubicBezTo>
                  <a:cubicBezTo>
                    <a:pt x="4596" y="4834"/>
                    <a:pt x="4632" y="4405"/>
                    <a:pt x="4656" y="3977"/>
                  </a:cubicBezTo>
                  <a:cubicBezTo>
                    <a:pt x="4656" y="3965"/>
                    <a:pt x="4656" y="3965"/>
                    <a:pt x="4656" y="3953"/>
                  </a:cubicBezTo>
                  <a:cubicBezTo>
                    <a:pt x="4691" y="3548"/>
                    <a:pt x="4727" y="3143"/>
                    <a:pt x="4763" y="2727"/>
                  </a:cubicBezTo>
                  <a:cubicBezTo>
                    <a:pt x="4775" y="2643"/>
                    <a:pt x="4787" y="2560"/>
                    <a:pt x="4799" y="2489"/>
                  </a:cubicBezTo>
                  <a:cubicBezTo>
                    <a:pt x="4834" y="2143"/>
                    <a:pt x="4870" y="1810"/>
                    <a:pt x="4870" y="1465"/>
                  </a:cubicBezTo>
                  <a:cubicBezTo>
                    <a:pt x="4882" y="1417"/>
                    <a:pt x="4882" y="1357"/>
                    <a:pt x="4870" y="1310"/>
                  </a:cubicBezTo>
                  <a:cubicBezTo>
                    <a:pt x="4894" y="1048"/>
                    <a:pt x="4918" y="774"/>
                    <a:pt x="4953" y="512"/>
                  </a:cubicBezTo>
                  <a:cubicBezTo>
                    <a:pt x="5001" y="441"/>
                    <a:pt x="5084" y="369"/>
                    <a:pt x="5203" y="310"/>
                  </a:cubicBezTo>
                  <a:cubicBezTo>
                    <a:pt x="5460" y="163"/>
                    <a:pt x="5961" y="102"/>
                    <a:pt x="6419" y="102"/>
                  </a:cubicBezTo>
                  <a:close/>
                  <a:moveTo>
                    <a:pt x="10466" y="9620"/>
                  </a:moveTo>
                  <a:lnTo>
                    <a:pt x="10466" y="9620"/>
                  </a:lnTo>
                  <a:cubicBezTo>
                    <a:pt x="10430" y="9954"/>
                    <a:pt x="10395" y="10287"/>
                    <a:pt x="10323" y="10609"/>
                  </a:cubicBezTo>
                  <a:cubicBezTo>
                    <a:pt x="9994" y="10579"/>
                    <a:pt x="9660" y="10568"/>
                    <a:pt x="9324" y="10568"/>
                  </a:cubicBezTo>
                  <a:cubicBezTo>
                    <a:pt x="8445" y="10568"/>
                    <a:pt x="7553" y="10646"/>
                    <a:pt x="6692" y="10680"/>
                  </a:cubicBezTo>
                  <a:cubicBezTo>
                    <a:pt x="6668" y="10692"/>
                    <a:pt x="6668" y="10716"/>
                    <a:pt x="6692" y="10716"/>
                  </a:cubicBezTo>
                  <a:cubicBezTo>
                    <a:pt x="7666" y="10785"/>
                    <a:pt x="8683" y="10897"/>
                    <a:pt x="9671" y="10897"/>
                  </a:cubicBezTo>
                  <a:cubicBezTo>
                    <a:pt x="9866" y="10897"/>
                    <a:pt x="10060" y="10892"/>
                    <a:pt x="10252" y="10882"/>
                  </a:cubicBezTo>
                  <a:lnTo>
                    <a:pt x="10252" y="10882"/>
                  </a:lnTo>
                  <a:cubicBezTo>
                    <a:pt x="10216" y="11013"/>
                    <a:pt x="10180" y="11132"/>
                    <a:pt x="10133" y="11252"/>
                  </a:cubicBezTo>
                  <a:cubicBezTo>
                    <a:pt x="9774" y="11210"/>
                    <a:pt x="9405" y="11193"/>
                    <a:pt x="9033" y="11193"/>
                  </a:cubicBezTo>
                  <a:cubicBezTo>
                    <a:pt x="8244" y="11193"/>
                    <a:pt x="7440" y="11266"/>
                    <a:pt x="6680" y="11323"/>
                  </a:cubicBezTo>
                  <a:cubicBezTo>
                    <a:pt x="6656" y="11323"/>
                    <a:pt x="6656" y="11359"/>
                    <a:pt x="6680" y="11359"/>
                  </a:cubicBezTo>
                  <a:cubicBezTo>
                    <a:pt x="7712" y="11405"/>
                    <a:pt x="8777" y="11550"/>
                    <a:pt x="9812" y="11550"/>
                  </a:cubicBezTo>
                  <a:cubicBezTo>
                    <a:pt x="9851" y="11550"/>
                    <a:pt x="9891" y="11550"/>
                    <a:pt x="9930" y="11549"/>
                  </a:cubicBezTo>
                  <a:lnTo>
                    <a:pt x="9930" y="11549"/>
                  </a:lnTo>
                  <a:cubicBezTo>
                    <a:pt x="9492" y="11944"/>
                    <a:pt x="8551" y="12020"/>
                    <a:pt x="7711" y="12020"/>
                  </a:cubicBezTo>
                  <a:cubicBezTo>
                    <a:pt x="7182" y="12020"/>
                    <a:pt x="6693" y="11990"/>
                    <a:pt x="6394" y="11990"/>
                  </a:cubicBezTo>
                  <a:cubicBezTo>
                    <a:pt x="6232" y="11992"/>
                    <a:pt x="6070" y="11993"/>
                    <a:pt x="5907" y="11993"/>
                  </a:cubicBezTo>
                  <a:cubicBezTo>
                    <a:pt x="5019" y="11993"/>
                    <a:pt x="4125" y="11963"/>
                    <a:pt x="3239" y="11883"/>
                  </a:cubicBezTo>
                  <a:cubicBezTo>
                    <a:pt x="2477" y="11823"/>
                    <a:pt x="1846" y="11859"/>
                    <a:pt x="1405" y="11311"/>
                  </a:cubicBezTo>
                  <a:lnTo>
                    <a:pt x="1405" y="11311"/>
                  </a:lnTo>
                  <a:cubicBezTo>
                    <a:pt x="1637" y="11374"/>
                    <a:pt x="1876" y="11396"/>
                    <a:pt x="2119" y="11396"/>
                  </a:cubicBezTo>
                  <a:cubicBezTo>
                    <a:pt x="2289" y="11396"/>
                    <a:pt x="2460" y="11385"/>
                    <a:pt x="2632" y="11371"/>
                  </a:cubicBezTo>
                  <a:cubicBezTo>
                    <a:pt x="3191" y="11323"/>
                    <a:pt x="3763" y="11275"/>
                    <a:pt x="4310" y="11168"/>
                  </a:cubicBezTo>
                  <a:cubicBezTo>
                    <a:pt x="4322" y="11168"/>
                    <a:pt x="4322" y="11144"/>
                    <a:pt x="4310" y="11144"/>
                  </a:cubicBezTo>
                  <a:cubicBezTo>
                    <a:pt x="4195" y="11140"/>
                    <a:pt x="4080" y="11139"/>
                    <a:pt x="3966" y="11139"/>
                  </a:cubicBezTo>
                  <a:cubicBezTo>
                    <a:pt x="3444" y="11139"/>
                    <a:pt x="2938" y="11173"/>
                    <a:pt x="2428" y="11173"/>
                  </a:cubicBezTo>
                  <a:cubicBezTo>
                    <a:pt x="2041" y="11173"/>
                    <a:pt x="1652" y="11153"/>
                    <a:pt x="1251" y="11085"/>
                  </a:cubicBezTo>
                  <a:cubicBezTo>
                    <a:pt x="1227" y="11049"/>
                    <a:pt x="1203" y="11013"/>
                    <a:pt x="1191" y="10966"/>
                  </a:cubicBezTo>
                  <a:cubicBezTo>
                    <a:pt x="1155" y="10894"/>
                    <a:pt x="1120" y="10811"/>
                    <a:pt x="1096" y="10728"/>
                  </a:cubicBezTo>
                  <a:lnTo>
                    <a:pt x="1096" y="10728"/>
                  </a:lnTo>
                  <a:cubicBezTo>
                    <a:pt x="1504" y="10754"/>
                    <a:pt x="1912" y="10762"/>
                    <a:pt x="2320" y="10762"/>
                  </a:cubicBezTo>
                  <a:cubicBezTo>
                    <a:pt x="2650" y="10762"/>
                    <a:pt x="2980" y="10757"/>
                    <a:pt x="3310" y="10751"/>
                  </a:cubicBezTo>
                  <a:cubicBezTo>
                    <a:pt x="3334" y="10751"/>
                    <a:pt x="3334" y="10716"/>
                    <a:pt x="3310" y="10716"/>
                  </a:cubicBezTo>
                  <a:cubicBezTo>
                    <a:pt x="2548" y="10621"/>
                    <a:pt x="1786" y="10537"/>
                    <a:pt x="1024" y="10501"/>
                  </a:cubicBezTo>
                  <a:cubicBezTo>
                    <a:pt x="1001" y="10394"/>
                    <a:pt x="977" y="10275"/>
                    <a:pt x="953" y="10156"/>
                  </a:cubicBezTo>
                  <a:lnTo>
                    <a:pt x="953" y="10156"/>
                  </a:lnTo>
                  <a:cubicBezTo>
                    <a:pt x="1001" y="10168"/>
                    <a:pt x="1036" y="10180"/>
                    <a:pt x="1084" y="10192"/>
                  </a:cubicBezTo>
                  <a:cubicBezTo>
                    <a:pt x="1317" y="10247"/>
                    <a:pt x="1578" y="10267"/>
                    <a:pt x="1849" y="10267"/>
                  </a:cubicBezTo>
                  <a:cubicBezTo>
                    <a:pt x="2161" y="10267"/>
                    <a:pt x="2487" y="10241"/>
                    <a:pt x="2798" y="10216"/>
                  </a:cubicBezTo>
                  <a:lnTo>
                    <a:pt x="2810" y="10216"/>
                  </a:lnTo>
                  <a:cubicBezTo>
                    <a:pt x="3048" y="10192"/>
                    <a:pt x="3275" y="10180"/>
                    <a:pt x="3489" y="10180"/>
                  </a:cubicBezTo>
                  <a:cubicBezTo>
                    <a:pt x="4263" y="10168"/>
                    <a:pt x="5037" y="10132"/>
                    <a:pt x="5811" y="10109"/>
                  </a:cubicBezTo>
                  <a:cubicBezTo>
                    <a:pt x="5828" y="10137"/>
                    <a:pt x="5858" y="10152"/>
                    <a:pt x="5889" y="10152"/>
                  </a:cubicBezTo>
                  <a:cubicBezTo>
                    <a:pt x="5924" y="10152"/>
                    <a:pt x="5959" y="10134"/>
                    <a:pt x="5977" y="10097"/>
                  </a:cubicBezTo>
                  <a:cubicBezTo>
                    <a:pt x="6489" y="10085"/>
                    <a:pt x="7037" y="10085"/>
                    <a:pt x="7585" y="10085"/>
                  </a:cubicBezTo>
                  <a:cubicBezTo>
                    <a:pt x="7597" y="10126"/>
                    <a:pt x="7635" y="10147"/>
                    <a:pt x="7672" y="10147"/>
                  </a:cubicBezTo>
                  <a:cubicBezTo>
                    <a:pt x="7710" y="10147"/>
                    <a:pt x="7745" y="10126"/>
                    <a:pt x="7751" y="10085"/>
                  </a:cubicBezTo>
                  <a:cubicBezTo>
                    <a:pt x="8513" y="10073"/>
                    <a:pt x="9275" y="10025"/>
                    <a:pt x="9954" y="9847"/>
                  </a:cubicBezTo>
                  <a:cubicBezTo>
                    <a:pt x="10180" y="9799"/>
                    <a:pt x="10335" y="9728"/>
                    <a:pt x="10466" y="9620"/>
                  </a:cubicBezTo>
                  <a:close/>
                  <a:moveTo>
                    <a:pt x="3560" y="12252"/>
                  </a:moveTo>
                  <a:lnTo>
                    <a:pt x="3560" y="12252"/>
                  </a:lnTo>
                  <a:cubicBezTo>
                    <a:pt x="4418" y="12299"/>
                    <a:pt x="5275" y="12335"/>
                    <a:pt x="6120" y="12347"/>
                  </a:cubicBezTo>
                  <a:lnTo>
                    <a:pt x="7454" y="12347"/>
                  </a:lnTo>
                  <a:cubicBezTo>
                    <a:pt x="7323" y="12383"/>
                    <a:pt x="7192" y="12442"/>
                    <a:pt x="7061" y="12502"/>
                  </a:cubicBezTo>
                  <a:cubicBezTo>
                    <a:pt x="6823" y="12597"/>
                    <a:pt x="6608" y="12716"/>
                    <a:pt x="6394" y="12871"/>
                  </a:cubicBezTo>
                  <a:cubicBezTo>
                    <a:pt x="6384" y="12880"/>
                    <a:pt x="6390" y="12898"/>
                    <a:pt x="6399" y="12898"/>
                  </a:cubicBezTo>
                  <a:cubicBezTo>
                    <a:pt x="6401" y="12898"/>
                    <a:pt x="6404" y="12897"/>
                    <a:pt x="6406" y="12895"/>
                  </a:cubicBezTo>
                  <a:cubicBezTo>
                    <a:pt x="6656" y="12835"/>
                    <a:pt x="6882" y="12752"/>
                    <a:pt x="7120" y="12668"/>
                  </a:cubicBezTo>
                  <a:lnTo>
                    <a:pt x="7120" y="12668"/>
                  </a:lnTo>
                  <a:cubicBezTo>
                    <a:pt x="6382" y="13502"/>
                    <a:pt x="6894" y="14776"/>
                    <a:pt x="7120" y="15931"/>
                  </a:cubicBezTo>
                  <a:cubicBezTo>
                    <a:pt x="7275" y="16752"/>
                    <a:pt x="7204" y="17562"/>
                    <a:pt x="7132" y="18383"/>
                  </a:cubicBezTo>
                  <a:cubicBezTo>
                    <a:pt x="7097" y="18812"/>
                    <a:pt x="7132" y="19360"/>
                    <a:pt x="6966" y="19753"/>
                  </a:cubicBezTo>
                  <a:cubicBezTo>
                    <a:pt x="6718" y="20321"/>
                    <a:pt x="6325" y="20541"/>
                    <a:pt x="5914" y="20541"/>
                  </a:cubicBezTo>
                  <a:cubicBezTo>
                    <a:pt x="5456" y="20541"/>
                    <a:pt x="4976" y="20266"/>
                    <a:pt x="4656" y="19895"/>
                  </a:cubicBezTo>
                  <a:cubicBezTo>
                    <a:pt x="3727" y="18788"/>
                    <a:pt x="4346" y="16514"/>
                    <a:pt x="4560" y="15145"/>
                  </a:cubicBezTo>
                  <a:cubicBezTo>
                    <a:pt x="4763" y="13907"/>
                    <a:pt x="4680" y="12704"/>
                    <a:pt x="3560" y="12252"/>
                  </a:cubicBezTo>
                  <a:close/>
                  <a:moveTo>
                    <a:pt x="10883" y="0"/>
                  </a:moveTo>
                  <a:cubicBezTo>
                    <a:pt x="10025" y="24"/>
                    <a:pt x="9168" y="48"/>
                    <a:pt x="8311" y="60"/>
                  </a:cubicBezTo>
                  <a:cubicBezTo>
                    <a:pt x="8275" y="60"/>
                    <a:pt x="8251" y="84"/>
                    <a:pt x="8251" y="119"/>
                  </a:cubicBezTo>
                  <a:cubicBezTo>
                    <a:pt x="8228" y="238"/>
                    <a:pt x="8073" y="1548"/>
                    <a:pt x="8061" y="1548"/>
                  </a:cubicBezTo>
                  <a:cubicBezTo>
                    <a:pt x="8061" y="1548"/>
                    <a:pt x="7930" y="214"/>
                    <a:pt x="7918" y="107"/>
                  </a:cubicBezTo>
                  <a:cubicBezTo>
                    <a:pt x="7906" y="72"/>
                    <a:pt x="7882" y="36"/>
                    <a:pt x="7847" y="36"/>
                  </a:cubicBezTo>
                  <a:cubicBezTo>
                    <a:pt x="7292" y="36"/>
                    <a:pt x="6732" y="11"/>
                    <a:pt x="6179" y="11"/>
                  </a:cubicBezTo>
                  <a:cubicBezTo>
                    <a:pt x="5972" y="11"/>
                    <a:pt x="5765" y="14"/>
                    <a:pt x="5561" y="24"/>
                  </a:cubicBezTo>
                  <a:cubicBezTo>
                    <a:pt x="5515" y="24"/>
                    <a:pt x="5401" y="16"/>
                    <a:pt x="5272" y="16"/>
                  </a:cubicBezTo>
                  <a:cubicBezTo>
                    <a:pt x="5096" y="16"/>
                    <a:pt x="4893" y="31"/>
                    <a:pt x="4811" y="107"/>
                  </a:cubicBezTo>
                  <a:cubicBezTo>
                    <a:pt x="4644" y="250"/>
                    <a:pt x="4656" y="857"/>
                    <a:pt x="4680" y="1512"/>
                  </a:cubicBezTo>
                  <a:cubicBezTo>
                    <a:pt x="4620" y="2000"/>
                    <a:pt x="4584" y="2500"/>
                    <a:pt x="4549" y="2989"/>
                  </a:cubicBezTo>
                  <a:cubicBezTo>
                    <a:pt x="4549" y="2989"/>
                    <a:pt x="4549" y="3001"/>
                    <a:pt x="4549" y="3012"/>
                  </a:cubicBezTo>
                  <a:cubicBezTo>
                    <a:pt x="4542" y="3010"/>
                    <a:pt x="4536" y="3009"/>
                    <a:pt x="4530" y="3009"/>
                  </a:cubicBezTo>
                  <a:cubicBezTo>
                    <a:pt x="4501" y="3009"/>
                    <a:pt x="4475" y="3031"/>
                    <a:pt x="4465" y="3060"/>
                  </a:cubicBezTo>
                  <a:cubicBezTo>
                    <a:pt x="4465" y="3060"/>
                    <a:pt x="4465" y="3072"/>
                    <a:pt x="4465" y="3072"/>
                  </a:cubicBezTo>
                  <a:cubicBezTo>
                    <a:pt x="4453" y="2977"/>
                    <a:pt x="4441" y="2893"/>
                    <a:pt x="4430" y="2822"/>
                  </a:cubicBezTo>
                  <a:cubicBezTo>
                    <a:pt x="4334" y="2310"/>
                    <a:pt x="4227" y="1786"/>
                    <a:pt x="4132" y="1274"/>
                  </a:cubicBezTo>
                  <a:cubicBezTo>
                    <a:pt x="4096" y="750"/>
                    <a:pt x="4025" y="298"/>
                    <a:pt x="3894" y="179"/>
                  </a:cubicBezTo>
                  <a:cubicBezTo>
                    <a:pt x="3790" y="87"/>
                    <a:pt x="3608" y="64"/>
                    <a:pt x="3421" y="64"/>
                  </a:cubicBezTo>
                  <a:cubicBezTo>
                    <a:pt x="3243" y="64"/>
                    <a:pt x="3060" y="84"/>
                    <a:pt x="2936" y="84"/>
                  </a:cubicBezTo>
                  <a:cubicBezTo>
                    <a:pt x="2921" y="84"/>
                    <a:pt x="2907" y="84"/>
                    <a:pt x="2894" y="84"/>
                  </a:cubicBezTo>
                  <a:cubicBezTo>
                    <a:pt x="2562" y="79"/>
                    <a:pt x="2231" y="76"/>
                    <a:pt x="1900" y="76"/>
                  </a:cubicBezTo>
                  <a:cubicBezTo>
                    <a:pt x="1326" y="76"/>
                    <a:pt x="753" y="85"/>
                    <a:pt x="179" y="107"/>
                  </a:cubicBezTo>
                  <a:cubicBezTo>
                    <a:pt x="143" y="107"/>
                    <a:pt x="131" y="131"/>
                    <a:pt x="119" y="155"/>
                  </a:cubicBezTo>
                  <a:cubicBezTo>
                    <a:pt x="119" y="155"/>
                    <a:pt x="108" y="155"/>
                    <a:pt x="108" y="167"/>
                  </a:cubicBezTo>
                  <a:cubicBezTo>
                    <a:pt x="93" y="160"/>
                    <a:pt x="78" y="156"/>
                    <a:pt x="63" y="156"/>
                  </a:cubicBezTo>
                  <a:cubicBezTo>
                    <a:pt x="29" y="156"/>
                    <a:pt x="0" y="177"/>
                    <a:pt x="0" y="226"/>
                  </a:cubicBezTo>
                  <a:cubicBezTo>
                    <a:pt x="48" y="3203"/>
                    <a:pt x="36" y="6394"/>
                    <a:pt x="453" y="9347"/>
                  </a:cubicBezTo>
                  <a:cubicBezTo>
                    <a:pt x="512" y="9763"/>
                    <a:pt x="512" y="9954"/>
                    <a:pt x="727" y="10073"/>
                  </a:cubicBezTo>
                  <a:cubicBezTo>
                    <a:pt x="703" y="10847"/>
                    <a:pt x="762" y="11740"/>
                    <a:pt x="1346" y="12085"/>
                  </a:cubicBezTo>
                  <a:cubicBezTo>
                    <a:pt x="1572" y="12224"/>
                    <a:pt x="1928" y="12250"/>
                    <a:pt x="2287" y="12250"/>
                  </a:cubicBezTo>
                  <a:cubicBezTo>
                    <a:pt x="2515" y="12250"/>
                    <a:pt x="2743" y="12240"/>
                    <a:pt x="2941" y="12240"/>
                  </a:cubicBezTo>
                  <a:cubicBezTo>
                    <a:pt x="5239" y="12728"/>
                    <a:pt x="3965" y="16717"/>
                    <a:pt x="3870" y="18407"/>
                  </a:cubicBezTo>
                  <a:cubicBezTo>
                    <a:pt x="3798" y="19693"/>
                    <a:pt x="3918" y="20717"/>
                    <a:pt x="5382" y="20991"/>
                  </a:cubicBezTo>
                  <a:cubicBezTo>
                    <a:pt x="5562" y="21024"/>
                    <a:pt x="5729" y="21040"/>
                    <a:pt x="5884" y="21040"/>
                  </a:cubicBezTo>
                  <a:cubicBezTo>
                    <a:pt x="6951" y="21040"/>
                    <a:pt x="7450" y="20282"/>
                    <a:pt x="7585" y="19169"/>
                  </a:cubicBezTo>
                  <a:cubicBezTo>
                    <a:pt x="7680" y="18348"/>
                    <a:pt x="7656" y="17502"/>
                    <a:pt x="7585" y="16681"/>
                  </a:cubicBezTo>
                  <a:cubicBezTo>
                    <a:pt x="7454" y="15312"/>
                    <a:pt x="6406" y="13478"/>
                    <a:pt x="7728" y="12478"/>
                  </a:cubicBezTo>
                  <a:cubicBezTo>
                    <a:pt x="7739" y="12478"/>
                    <a:pt x="7751" y="12478"/>
                    <a:pt x="7775" y="12466"/>
                  </a:cubicBezTo>
                  <a:cubicBezTo>
                    <a:pt x="7787" y="12454"/>
                    <a:pt x="7799" y="12442"/>
                    <a:pt x="7799" y="12430"/>
                  </a:cubicBezTo>
                  <a:cubicBezTo>
                    <a:pt x="7847" y="12395"/>
                    <a:pt x="7906" y="12359"/>
                    <a:pt x="7966" y="12335"/>
                  </a:cubicBezTo>
                  <a:cubicBezTo>
                    <a:pt x="8311" y="12323"/>
                    <a:pt x="8656" y="12311"/>
                    <a:pt x="9002" y="12287"/>
                  </a:cubicBezTo>
                  <a:cubicBezTo>
                    <a:pt x="9406" y="12264"/>
                    <a:pt x="9966" y="12311"/>
                    <a:pt x="10287" y="12014"/>
                  </a:cubicBezTo>
                  <a:cubicBezTo>
                    <a:pt x="10478" y="11835"/>
                    <a:pt x="10537" y="11585"/>
                    <a:pt x="10609" y="11347"/>
                  </a:cubicBezTo>
                  <a:cubicBezTo>
                    <a:pt x="10859" y="10537"/>
                    <a:pt x="10895" y="9430"/>
                    <a:pt x="10918" y="8537"/>
                  </a:cubicBezTo>
                  <a:cubicBezTo>
                    <a:pt x="11478" y="5834"/>
                    <a:pt x="11335" y="2786"/>
                    <a:pt x="11014" y="84"/>
                  </a:cubicBezTo>
                  <a:cubicBezTo>
                    <a:pt x="11005" y="57"/>
                    <a:pt x="10989" y="43"/>
                    <a:pt x="10967" y="43"/>
                  </a:cubicBezTo>
                  <a:cubicBezTo>
                    <a:pt x="10959" y="43"/>
                    <a:pt x="10951" y="45"/>
                    <a:pt x="10942" y="48"/>
                  </a:cubicBezTo>
                  <a:cubicBezTo>
                    <a:pt x="10942" y="24"/>
                    <a:pt x="10918" y="0"/>
                    <a:pt x="108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78"/>
            <p:cNvSpPr/>
            <p:nvPr/>
          </p:nvSpPr>
          <p:spPr>
            <a:xfrm>
              <a:off x="3015550" y="1945825"/>
              <a:ext cx="9250" cy="134500"/>
            </a:xfrm>
            <a:custGeom>
              <a:rect b="b" l="l" r="r" t="t"/>
              <a:pathLst>
                <a:path extrusionOk="0" h="5380" w="370">
                  <a:moveTo>
                    <a:pt x="18" y="1"/>
                  </a:moveTo>
                  <a:cubicBezTo>
                    <a:pt x="9" y="1"/>
                    <a:pt x="0" y="10"/>
                    <a:pt x="0" y="28"/>
                  </a:cubicBezTo>
                  <a:cubicBezTo>
                    <a:pt x="0" y="1778"/>
                    <a:pt x="24" y="3587"/>
                    <a:pt x="226" y="5326"/>
                  </a:cubicBezTo>
                  <a:cubicBezTo>
                    <a:pt x="232" y="5361"/>
                    <a:pt x="259" y="5379"/>
                    <a:pt x="284" y="5379"/>
                  </a:cubicBezTo>
                  <a:cubicBezTo>
                    <a:pt x="310" y="5379"/>
                    <a:pt x="334" y="5361"/>
                    <a:pt x="334" y="5326"/>
                  </a:cubicBezTo>
                  <a:cubicBezTo>
                    <a:pt x="369" y="3576"/>
                    <a:pt x="215" y="1766"/>
                    <a:pt x="36" y="28"/>
                  </a:cubicBezTo>
                  <a:cubicBezTo>
                    <a:pt x="36" y="10"/>
                    <a:pt x="27" y="1"/>
                    <a:pt x="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78"/>
            <p:cNvSpPr/>
            <p:nvPr/>
          </p:nvSpPr>
          <p:spPr>
            <a:xfrm>
              <a:off x="3071800" y="1976050"/>
              <a:ext cx="5525" cy="59450"/>
            </a:xfrm>
            <a:custGeom>
              <a:rect b="b" l="l" r="r" t="t"/>
              <a:pathLst>
                <a:path extrusionOk="0" h="2378" w="221">
                  <a:moveTo>
                    <a:pt x="12" y="0"/>
                  </a:moveTo>
                  <a:cubicBezTo>
                    <a:pt x="6" y="0"/>
                    <a:pt x="1" y="3"/>
                    <a:pt x="1" y="9"/>
                  </a:cubicBezTo>
                  <a:cubicBezTo>
                    <a:pt x="48" y="783"/>
                    <a:pt x="72" y="1569"/>
                    <a:pt x="131" y="2331"/>
                  </a:cubicBezTo>
                  <a:cubicBezTo>
                    <a:pt x="131" y="2362"/>
                    <a:pt x="158" y="2377"/>
                    <a:pt x="181" y="2377"/>
                  </a:cubicBezTo>
                  <a:cubicBezTo>
                    <a:pt x="202" y="2377"/>
                    <a:pt x="220" y="2365"/>
                    <a:pt x="215" y="2343"/>
                  </a:cubicBezTo>
                  <a:cubicBezTo>
                    <a:pt x="179" y="1557"/>
                    <a:pt x="96" y="783"/>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78"/>
            <p:cNvSpPr/>
            <p:nvPr/>
          </p:nvSpPr>
          <p:spPr>
            <a:xfrm>
              <a:off x="2887400" y="1955750"/>
              <a:ext cx="14750" cy="142275"/>
            </a:xfrm>
            <a:custGeom>
              <a:rect b="b" l="l" r="r" t="t"/>
              <a:pathLst>
                <a:path extrusionOk="0" h="5691" w="590">
                  <a:moveTo>
                    <a:pt x="25" y="1"/>
                  </a:moveTo>
                  <a:cubicBezTo>
                    <a:pt x="11" y="1"/>
                    <a:pt x="0" y="10"/>
                    <a:pt x="7" y="23"/>
                  </a:cubicBezTo>
                  <a:cubicBezTo>
                    <a:pt x="126" y="1881"/>
                    <a:pt x="126" y="3774"/>
                    <a:pt x="364" y="5619"/>
                  </a:cubicBezTo>
                  <a:cubicBezTo>
                    <a:pt x="370" y="5667"/>
                    <a:pt x="402" y="5691"/>
                    <a:pt x="435" y="5691"/>
                  </a:cubicBezTo>
                  <a:cubicBezTo>
                    <a:pt x="468" y="5691"/>
                    <a:pt x="501" y="5667"/>
                    <a:pt x="507" y="5619"/>
                  </a:cubicBezTo>
                  <a:cubicBezTo>
                    <a:pt x="590" y="3762"/>
                    <a:pt x="316" y="1857"/>
                    <a:pt x="54" y="23"/>
                  </a:cubicBezTo>
                  <a:cubicBezTo>
                    <a:pt x="49" y="7"/>
                    <a:pt x="36"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78"/>
            <p:cNvSpPr/>
            <p:nvPr/>
          </p:nvSpPr>
          <p:spPr>
            <a:xfrm>
              <a:off x="2885175" y="2121300"/>
              <a:ext cx="1200" cy="17275"/>
            </a:xfrm>
            <a:custGeom>
              <a:rect b="b" l="l" r="r" t="t"/>
              <a:pathLst>
                <a:path extrusionOk="0" h="691" w="48">
                  <a:moveTo>
                    <a:pt x="30" y="0"/>
                  </a:moveTo>
                  <a:cubicBezTo>
                    <a:pt x="21" y="0"/>
                    <a:pt x="12" y="3"/>
                    <a:pt x="12" y="9"/>
                  </a:cubicBezTo>
                  <a:cubicBezTo>
                    <a:pt x="0" y="236"/>
                    <a:pt x="0" y="450"/>
                    <a:pt x="0" y="664"/>
                  </a:cubicBezTo>
                  <a:cubicBezTo>
                    <a:pt x="0" y="682"/>
                    <a:pt x="12" y="691"/>
                    <a:pt x="24" y="691"/>
                  </a:cubicBezTo>
                  <a:cubicBezTo>
                    <a:pt x="36" y="691"/>
                    <a:pt x="48" y="682"/>
                    <a:pt x="48" y="664"/>
                  </a:cubicBezTo>
                  <a:cubicBezTo>
                    <a:pt x="48" y="450"/>
                    <a:pt x="48" y="236"/>
                    <a:pt x="48" y="9"/>
                  </a:cubicBezTo>
                  <a:cubicBezTo>
                    <a:pt x="48" y="3"/>
                    <a:pt x="39" y="0"/>
                    <a:pt x="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78"/>
            <p:cNvSpPr/>
            <p:nvPr/>
          </p:nvSpPr>
          <p:spPr>
            <a:xfrm>
              <a:off x="2954225" y="2232100"/>
              <a:ext cx="28600" cy="170550"/>
            </a:xfrm>
            <a:custGeom>
              <a:rect b="b" l="l" r="r" t="t"/>
              <a:pathLst>
                <a:path extrusionOk="0" h="6822" w="1144">
                  <a:moveTo>
                    <a:pt x="312" y="1"/>
                  </a:moveTo>
                  <a:cubicBezTo>
                    <a:pt x="296" y="1"/>
                    <a:pt x="279" y="19"/>
                    <a:pt x="286" y="42"/>
                  </a:cubicBezTo>
                  <a:cubicBezTo>
                    <a:pt x="1144" y="1971"/>
                    <a:pt x="203" y="3388"/>
                    <a:pt x="72" y="5293"/>
                  </a:cubicBezTo>
                  <a:cubicBezTo>
                    <a:pt x="24" y="5983"/>
                    <a:pt x="96" y="6543"/>
                    <a:pt x="763" y="6817"/>
                  </a:cubicBezTo>
                  <a:cubicBezTo>
                    <a:pt x="771" y="6820"/>
                    <a:pt x="779" y="6821"/>
                    <a:pt x="788" y="6821"/>
                  </a:cubicBezTo>
                  <a:cubicBezTo>
                    <a:pt x="847" y="6821"/>
                    <a:pt x="889" y="6750"/>
                    <a:pt x="858" y="6698"/>
                  </a:cubicBezTo>
                  <a:cubicBezTo>
                    <a:pt x="1" y="5388"/>
                    <a:pt x="822" y="4114"/>
                    <a:pt x="941" y="2757"/>
                  </a:cubicBezTo>
                  <a:cubicBezTo>
                    <a:pt x="1036" y="1769"/>
                    <a:pt x="798" y="864"/>
                    <a:pt x="334" y="18"/>
                  </a:cubicBezTo>
                  <a:cubicBezTo>
                    <a:pt x="330" y="6"/>
                    <a:pt x="321" y="1"/>
                    <a:pt x="3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78"/>
            <p:cNvSpPr/>
            <p:nvPr/>
          </p:nvSpPr>
          <p:spPr>
            <a:xfrm>
              <a:off x="2997100" y="2339375"/>
              <a:ext cx="7150" cy="34500"/>
            </a:xfrm>
            <a:custGeom>
              <a:rect b="b" l="l" r="r" t="t"/>
              <a:pathLst>
                <a:path extrusionOk="0" h="1380" w="286">
                  <a:moveTo>
                    <a:pt x="92" y="1"/>
                  </a:moveTo>
                  <a:cubicBezTo>
                    <a:pt x="78" y="1"/>
                    <a:pt x="60" y="11"/>
                    <a:pt x="60" y="26"/>
                  </a:cubicBezTo>
                  <a:cubicBezTo>
                    <a:pt x="107" y="454"/>
                    <a:pt x="0" y="871"/>
                    <a:pt x="0" y="1299"/>
                  </a:cubicBezTo>
                  <a:cubicBezTo>
                    <a:pt x="0" y="1352"/>
                    <a:pt x="40" y="1379"/>
                    <a:pt x="79" y="1379"/>
                  </a:cubicBezTo>
                  <a:cubicBezTo>
                    <a:pt x="112" y="1379"/>
                    <a:pt x="144" y="1361"/>
                    <a:pt x="155" y="1323"/>
                  </a:cubicBezTo>
                  <a:cubicBezTo>
                    <a:pt x="286" y="907"/>
                    <a:pt x="191" y="430"/>
                    <a:pt x="107" y="14"/>
                  </a:cubicBezTo>
                  <a:cubicBezTo>
                    <a:pt x="107" y="5"/>
                    <a:pt x="100"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78"/>
            <p:cNvSpPr/>
            <p:nvPr/>
          </p:nvSpPr>
          <p:spPr>
            <a:xfrm>
              <a:off x="2867600" y="1942400"/>
              <a:ext cx="10150" cy="121775"/>
            </a:xfrm>
            <a:custGeom>
              <a:rect b="b" l="l" r="r" t="t"/>
              <a:pathLst>
                <a:path extrusionOk="0" h="4871" w="406">
                  <a:moveTo>
                    <a:pt x="48" y="1"/>
                  </a:moveTo>
                  <a:cubicBezTo>
                    <a:pt x="42" y="1"/>
                    <a:pt x="37" y="4"/>
                    <a:pt x="37" y="10"/>
                  </a:cubicBezTo>
                  <a:cubicBezTo>
                    <a:pt x="1" y="1605"/>
                    <a:pt x="84" y="3224"/>
                    <a:pt x="263" y="4808"/>
                  </a:cubicBezTo>
                  <a:cubicBezTo>
                    <a:pt x="269" y="4850"/>
                    <a:pt x="304" y="4870"/>
                    <a:pt x="339" y="4870"/>
                  </a:cubicBezTo>
                  <a:cubicBezTo>
                    <a:pt x="373" y="4870"/>
                    <a:pt x="406" y="4850"/>
                    <a:pt x="406" y="4808"/>
                  </a:cubicBezTo>
                  <a:cubicBezTo>
                    <a:pt x="287" y="3212"/>
                    <a:pt x="179" y="1617"/>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78"/>
            <p:cNvSpPr/>
            <p:nvPr/>
          </p:nvSpPr>
          <p:spPr>
            <a:xfrm>
              <a:off x="2929225" y="1965400"/>
              <a:ext cx="3300" cy="34625"/>
            </a:xfrm>
            <a:custGeom>
              <a:rect b="b" l="l" r="r" t="t"/>
              <a:pathLst>
                <a:path extrusionOk="0" h="1385" w="132">
                  <a:moveTo>
                    <a:pt x="20" y="1"/>
                  </a:moveTo>
                  <a:cubicBezTo>
                    <a:pt x="9" y="1"/>
                    <a:pt x="0" y="7"/>
                    <a:pt x="0" y="18"/>
                  </a:cubicBezTo>
                  <a:cubicBezTo>
                    <a:pt x="36" y="459"/>
                    <a:pt x="36" y="899"/>
                    <a:pt x="12" y="1340"/>
                  </a:cubicBezTo>
                  <a:cubicBezTo>
                    <a:pt x="12" y="1370"/>
                    <a:pt x="36" y="1385"/>
                    <a:pt x="60" y="1385"/>
                  </a:cubicBezTo>
                  <a:cubicBezTo>
                    <a:pt x="84" y="1385"/>
                    <a:pt x="108" y="1370"/>
                    <a:pt x="108" y="1340"/>
                  </a:cubicBezTo>
                  <a:cubicBezTo>
                    <a:pt x="131" y="899"/>
                    <a:pt x="96" y="459"/>
                    <a:pt x="48" y="18"/>
                  </a:cubicBezTo>
                  <a:cubicBezTo>
                    <a:pt x="42" y="7"/>
                    <a:pt x="30" y="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78"/>
            <p:cNvSpPr/>
            <p:nvPr/>
          </p:nvSpPr>
          <p:spPr>
            <a:xfrm>
              <a:off x="2969100" y="1935700"/>
              <a:ext cx="15225" cy="118250"/>
            </a:xfrm>
            <a:custGeom>
              <a:rect b="b" l="l" r="r" t="t"/>
              <a:pathLst>
                <a:path extrusionOk="0" h="4730" w="609">
                  <a:moveTo>
                    <a:pt x="199" y="1"/>
                  </a:moveTo>
                  <a:cubicBezTo>
                    <a:pt x="185" y="1"/>
                    <a:pt x="173" y="10"/>
                    <a:pt x="179" y="28"/>
                  </a:cubicBezTo>
                  <a:cubicBezTo>
                    <a:pt x="203" y="1504"/>
                    <a:pt x="1" y="3219"/>
                    <a:pt x="322" y="4659"/>
                  </a:cubicBezTo>
                  <a:cubicBezTo>
                    <a:pt x="332" y="4709"/>
                    <a:pt x="368" y="4730"/>
                    <a:pt x="406" y="4730"/>
                  </a:cubicBezTo>
                  <a:cubicBezTo>
                    <a:pt x="459" y="4730"/>
                    <a:pt x="518" y="4691"/>
                    <a:pt x="525" y="4635"/>
                  </a:cubicBezTo>
                  <a:cubicBezTo>
                    <a:pt x="608" y="3885"/>
                    <a:pt x="453" y="3076"/>
                    <a:pt x="406" y="2326"/>
                  </a:cubicBezTo>
                  <a:cubicBezTo>
                    <a:pt x="346" y="1564"/>
                    <a:pt x="287" y="790"/>
                    <a:pt x="227" y="28"/>
                  </a:cubicBezTo>
                  <a:cubicBezTo>
                    <a:pt x="227" y="10"/>
                    <a:pt x="212" y="1"/>
                    <a:pt x="1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78"/>
            <p:cNvSpPr/>
            <p:nvPr/>
          </p:nvSpPr>
          <p:spPr>
            <a:xfrm>
              <a:off x="3092050" y="1951325"/>
              <a:ext cx="3575" cy="66700"/>
            </a:xfrm>
            <a:custGeom>
              <a:rect b="b" l="l" r="r" t="t"/>
              <a:pathLst>
                <a:path extrusionOk="0" h="2668" w="143">
                  <a:moveTo>
                    <a:pt x="48" y="1"/>
                  </a:moveTo>
                  <a:cubicBezTo>
                    <a:pt x="42" y="1"/>
                    <a:pt x="36" y="4"/>
                    <a:pt x="36" y="10"/>
                  </a:cubicBezTo>
                  <a:cubicBezTo>
                    <a:pt x="36" y="879"/>
                    <a:pt x="36" y="1748"/>
                    <a:pt x="0" y="2605"/>
                  </a:cubicBezTo>
                  <a:cubicBezTo>
                    <a:pt x="0" y="2647"/>
                    <a:pt x="30" y="2668"/>
                    <a:pt x="60" y="2668"/>
                  </a:cubicBezTo>
                  <a:cubicBezTo>
                    <a:pt x="89" y="2668"/>
                    <a:pt x="119" y="2647"/>
                    <a:pt x="119" y="2605"/>
                  </a:cubicBezTo>
                  <a:cubicBezTo>
                    <a:pt x="143" y="1736"/>
                    <a:pt x="131" y="879"/>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2" name="Google Shape;1842;p78"/>
          <p:cNvSpPr/>
          <p:nvPr/>
        </p:nvSpPr>
        <p:spPr>
          <a:xfrm flipH="1" rot="5400000">
            <a:off x="453375" y="2771496"/>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p78"/>
          <p:cNvSpPr/>
          <p:nvPr/>
        </p:nvSpPr>
        <p:spPr>
          <a:xfrm flipH="1" rot="5400000">
            <a:off x="453375" y="2257146"/>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78"/>
          <p:cNvSpPr/>
          <p:nvPr/>
        </p:nvSpPr>
        <p:spPr>
          <a:xfrm flipH="1" rot="5400000">
            <a:off x="453375" y="3285846"/>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78"/>
          <p:cNvSpPr/>
          <p:nvPr/>
        </p:nvSpPr>
        <p:spPr>
          <a:xfrm rot="-5400000">
            <a:off x="40762" y="3047600"/>
            <a:ext cx="59475" cy="213125"/>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78"/>
          <p:cNvSpPr/>
          <p:nvPr/>
        </p:nvSpPr>
        <p:spPr>
          <a:xfrm flipH="1" rot="5400000">
            <a:off x="40762" y="3152925"/>
            <a:ext cx="59475" cy="213125"/>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47" name="Google Shape;1847;p78"/>
          <p:cNvGrpSpPr/>
          <p:nvPr/>
        </p:nvGrpSpPr>
        <p:grpSpPr>
          <a:xfrm>
            <a:off x="-28181" y="3433754"/>
            <a:ext cx="239510" cy="286333"/>
            <a:chOff x="2516975" y="3208200"/>
            <a:chExt cx="149750" cy="179025"/>
          </a:xfrm>
        </p:grpSpPr>
        <p:sp>
          <p:nvSpPr>
            <p:cNvPr id="1848" name="Google Shape;1848;p78"/>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78"/>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78"/>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78"/>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78"/>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78"/>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78"/>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78"/>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56" name="Google Shape;1856;p78"/>
          <p:cNvGrpSpPr/>
          <p:nvPr/>
        </p:nvGrpSpPr>
        <p:grpSpPr>
          <a:xfrm rot="-5400000">
            <a:off x="-23058" y="3775139"/>
            <a:ext cx="654803" cy="833747"/>
            <a:chOff x="597975" y="2768650"/>
            <a:chExt cx="489975" cy="623875"/>
          </a:xfrm>
        </p:grpSpPr>
        <p:sp>
          <p:nvSpPr>
            <p:cNvPr id="1857" name="Google Shape;1857;p78"/>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78"/>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78"/>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p78"/>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78"/>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78"/>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78"/>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78"/>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78"/>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78"/>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78"/>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78"/>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78"/>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78"/>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78"/>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78"/>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78"/>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78"/>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78"/>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76" name="Google Shape;1876;p78"/>
          <p:cNvSpPr/>
          <p:nvPr/>
        </p:nvSpPr>
        <p:spPr>
          <a:xfrm flipH="1" rot="5400000">
            <a:off x="613100" y="1945663"/>
            <a:ext cx="59475" cy="213125"/>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77" name="Google Shape;1877;p78"/>
          <p:cNvGrpSpPr/>
          <p:nvPr/>
        </p:nvGrpSpPr>
        <p:grpSpPr>
          <a:xfrm>
            <a:off x="173533" y="165650"/>
            <a:ext cx="709308" cy="261900"/>
            <a:chOff x="1875678" y="2"/>
            <a:chExt cx="709308" cy="261900"/>
          </a:xfrm>
        </p:grpSpPr>
        <p:sp>
          <p:nvSpPr>
            <p:cNvPr id="1878" name="Google Shape;1878;p78"/>
            <p:cNvSpPr/>
            <p:nvPr/>
          </p:nvSpPr>
          <p:spPr>
            <a:xfrm>
              <a:off x="1875678"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78"/>
            <p:cNvSpPr/>
            <p:nvPr/>
          </p:nvSpPr>
          <p:spPr>
            <a:xfrm>
              <a:off x="2143632"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78"/>
            <p:cNvSpPr/>
            <p:nvPr/>
          </p:nvSpPr>
          <p:spPr>
            <a:xfrm>
              <a:off x="2411586"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81" name="Google Shape;1881;p78"/>
          <p:cNvGrpSpPr/>
          <p:nvPr/>
        </p:nvGrpSpPr>
        <p:grpSpPr>
          <a:xfrm>
            <a:off x="8529113" y="4715950"/>
            <a:ext cx="441354" cy="261900"/>
            <a:chOff x="2143632" y="2"/>
            <a:chExt cx="441354" cy="261900"/>
          </a:xfrm>
        </p:grpSpPr>
        <p:sp>
          <p:nvSpPr>
            <p:cNvPr id="1882" name="Google Shape;1882;p78"/>
            <p:cNvSpPr/>
            <p:nvPr/>
          </p:nvSpPr>
          <p:spPr>
            <a:xfrm>
              <a:off x="2143632"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78"/>
            <p:cNvSpPr/>
            <p:nvPr/>
          </p:nvSpPr>
          <p:spPr>
            <a:xfrm>
              <a:off x="2411586" y="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84" name="Google Shape;1884;p78"/>
          <p:cNvGrpSpPr/>
          <p:nvPr/>
        </p:nvGrpSpPr>
        <p:grpSpPr>
          <a:xfrm flipH="1" rot="10800000">
            <a:off x="8831661" y="2094087"/>
            <a:ext cx="378902" cy="1214168"/>
            <a:chOff x="6194800" y="3409725"/>
            <a:chExt cx="292025" cy="935775"/>
          </a:xfrm>
        </p:grpSpPr>
        <p:sp>
          <p:nvSpPr>
            <p:cNvPr id="1885" name="Google Shape;1885;p78"/>
            <p:cNvSpPr/>
            <p:nvPr/>
          </p:nvSpPr>
          <p:spPr>
            <a:xfrm>
              <a:off x="6194800" y="3409725"/>
              <a:ext cx="292025" cy="935775"/>
            </a:xfrm>
            <a:custGeom>
              <a:rect b="b" l="l" r="r" t="t"/>
              <a:pathLst>
                <a:path extrusionOk="0" h="37431" w="11681">
                  <a:moveTo>
                    <a:pt x="1108" y="2265"/>
                  </a:moveTo>
                  <a:cubicBezTo>
                    <a:pt x="1108" y="2265"/>
                    <a:pt x="1120" y="2277"/>
                    <a:pt x="1132" y="2277"/>
                  </a:cubicBezTo>
                  <a:cubicBezTo>
                    <a:pt x="1132" y="2277"/>
                    <a:pt x="1132" y="2277"/>
                    <a:pt x="1132" y="2277"/>
                  </a:cubicBezTo>
                  <a:lnTo>
                    <a:pt x="1132" y="2277"/>
                  </a:lnTo>
                  <a:cubicBezTo>
                    <a:pt x="1139" y="2277"/>
                    <a:pt x="1145" y="2284"/>
                    <a:pt x="1146" y="2286"/>
                  </a:cubicBezTo>
                  <a:lnTo>
                    <a:pt x="1146" y="2286"/>
                  </a:lnTo>
                  <a:cubicBezTo>
                    <a:pt x="1141" y="2284"/>
                    <a:pt x="1137" y="2281"/>
                    <a:pt x="1132" y="2277"/>
                  </a:cubicBezTo>
                  <a:lnTo>
                    <a:pt x="1132" y="2277"/>
                  </a:lnTo>
                  <a:cubicBezTo>
                    <a:pt x="1140" y="2285"/>
                    <a:pt x="1144" y="2287"/>
                    <a:pt x="1145" y="2287"/>
                  </a:cubicBezTo>
                  <a:cubicBezTo>
                    <a:pt x="1146" y="2287"/>
                    <a:pt x="1146" y="2287"/>
                    <a:pt x="1146" y="2286"/>
                  </a:cubicBezTo>
                  <a:lnTo>
                    <a:pt x="1146" y="2286"/>
                  </a:lnTo>
                  <a:cubicBezTo>
                    <a:pt x="1153" y="2290"/>
                    <a:pt x="1160" y="2293"/>
                    <a:pt x="1168" y="2300"/>
                  </a:cubicBezTo>
                  <a:cubicBezTo>
                    <a:pt x="1180" y="2312"/>
                    <a:pt x="1192" y="2336"/>
                    <a:pt x="1215" y="2348"/>
                  </a:cubicBezTo>
                  <a:cubicBezTo>
                    <a:pt x="1215" y="2360"/>
                    <a:pt x="1227" y="2372"/>
                    <a:pt x="1239" y="2384"/>
                  </a:cubicBezTo>
                  <a:cubicBezTo>
                    <a:pt x="1239" y="2384"/>
                    <a:pt x="1239" y="2384"/>
                    <a:pt x="1239" y="2396"/>
                  </a:cubicBezTo>
                  <a:cubicBezTo>
                    <a:pt x="1251" y="2408"/>
                    <a:pt x="1251" y="2419"/>
                    <a:pt x="1263" y="2431"/>
                  </a:cubicBezTo>
                  <a:cubicBezTo>
                    <a:pt x="1370" y="2598"/>
                    <a:pt x="1477" y="2777"/>
                    <a:pt x="1584" y="2943"/>
                  </a:cubicBezTo>
                  <a:cubicBezTo>
                    <a:pt x="1811" y="3289"/>
                    <a:pt x="2037" y="3646"/>
                    <a:pt x="2215" y="4015"/>
                  </a:cubicBezTo>
                  <a:cubicBezTo>
                    <a:pt x="2430" y="4455"/>
                    <a:pt x="2668" y="4896"/>
                    <a:pt x="2918" y="5313"/>
                  </a:cubicBezTo>
                  <a:cubicBezTo>
                    <a:pt x="3156" y="5741"/>
                    <a:pt x="3418" y="6146"/>
                    <a:pt x="3644" y="6575"/>
                  </a:cubicBezTo>
                  <a:cubicBezTo>
                    <a:pt x="3680" y="6634"/>
                    <a:pt x="3716" y="6706"/>
                    <a:pt x="3751" y="6777"/>
                  </a:cubicBezTo>
                  <a:cubicBezTo>
                    <a:pt x="2977" y="7241"/>
                    <a:pt x="2215" y="7753"/>
                    <a:pt x="1430" y="8206"/>
                  </a:cubicBezTo>
                  <a:cubicBezTo>
                    <a:pt x="1406" y="8218"/>
                    <a:pt x="1370" y="8242"/>
                    <a:pt x="1334" y="8254"/>
                  </a:cubicBezTo>
                  <a:cubicBezTo>
                    <a:pt x="1299" y="8158"/>
                    <a:pt x="1251" y="8051"/>
                    <a:pt x="1215" y="7956"/>
                  </a:cubicBezTo>
                  <a:cubicBezTo>
                    <a:pt x="1156" y="7849"/>
                    <a:pt x="1108" y="7742"/>
                    <a:pt x="1061" y="7634"/>
                  </a:cubicBezTo>
                  <a:cubicBezTo>
                    <a:pt x="965" y="7408"/>
                    <a:pt x="858" y="7194"/>
                    <a:pt x="775" y="6968"/>
                  </a:cubicBezTo>
                  <a:cubicBezTo>
                    <a:pt x="691" y="6741"/>
                    <a:pt x="596" y="6527"/>
                    <a:pt x="525" y="6289"/>
                  </a:cubicBezTo>
                  <a:cubicBezTo>
                    <a:pt x="453" y="6063"/>
                    <a:pt x="394" y="5837"/>
                    <a:pt x="346" y="5598"/>
                  </a:cubicBezTo>
                  <a:cubicBezTo>
                    <a:pt x="263" y="5146"/>
                    <a:pt x="215" y="4682"/>
                    <a:pt x="239" y="4217"/>
                  </a:cubicBezTo>
                  <a:cubicBezTo>
                    <a:pt x="251" y="3979"/>
                    <a:pt x="287" y="3741"/>
                    <a:pt x="358" y="3503"/>
                  </a:cubicBezTo>
                  <a:cubicBezTo>
                    <a:pt x="370" y="3467"/>
                    <a:pt x="382" y="3432"/>
                    <a:pt x="394" y="3396"/>
                  </a:cubicBezTo>
                  <a:cubicBezTo>
                    <a:pt x="394" y="3384"/>
                    <a:pt x="394" y="3384"/>
                    <a:pt x="394" y="3372"/>
                  </a:cubicBezTo>
                  <a:cubicBezTo>
                    <a:pt x="406" y="3372"/>
                    <a:pt x="406" y="3360"/>
                    <a:pt x="406" y="3360"/>
                  </a:cubicBezTo>
                  <a:cubicBezTo>
                    <a:pt x="418" y="3312"/>
                    <a:pt x="441" y="3265"/>
                    <a:pt x="453" y="3229"/>
                  </a:cubicBezTo>
                  <a:cubicBezTo>
                    <a:pt x="501" y="3110"/>
                    <a:pt x="549" y="3003"/>
                    <a:pt x="608" y="2884"/>
                  </a:cubicBezTo>
                  <a:cubicBezTo>
                    <a:pt x="644" y="2824"/>
                    <a:pt x="668" y="2765"/>
                    <a:pt x="703" y="2705"/>
                  </a:cubicBezTo>
                  <a:cubicBezTo>
                    <a:pt x="715" y="2705"/>
                    <a:pt x="727" y="2681"/>
                    <a:pt x="727" y="2670"/>
                  </a:cubicBezTo>
                  <a:cubicBezTo>
                    <a:pt x="727" y="2670"/>
                    <a:pt x="727" y="2658"/>
                    <a:pt x="739" y="2658"/>
                  </a:cubicBezTo>
                  <a:cubicBezTo>
                    <a:pt x="739" y="2658"/>
                    <a:pt x="739" y="2646"/>
                    <a:pt x="739" y="2646"/>
                  </a:cubicBezTo>
                  <a:cubicBezTo>
                    <a:pt x="763" y="2610"/>
                    <a:pt x="775" y="2586"/>
                    <a:pt x="799" y="2562"/>
                  </a:cubicBezTo>
                  <a:cubicBezTo>
                    <a:pt x="834" y="2503"/>
                    <a:pt x="870" y="2455"/>
                    <a:pt x="918" y="2396"/>
                  </a:cubicBezTo>
                  <a:cubicBezTo>
                    <a:pt x="930" y="2384"/>
                    <a:pt x="941" y="2372"/>
                    <a:pt x="941" y="2360"/>
                  </a:cubicBezTo>
                  <a:cubicBezTo>
                    <a:pt x="965" y="2348"/>
                    <a:pt x="977" y="2324"/>
                    <a:pt x="1001" y="2312"/>
                  </a:cubicBezTo>
                  <a:lnTo>
                    <a:pt x="1001" y="2300"/>
                  </a:lnTo>
                  <a:lnTo>
                    <a:pt x="1025" y="2289"/>
                  </a:lnTo>
                  <a:cubicBezTo>
                    <a:pt x="1037" y="2277"/>
                    <a:pt x="1049" y="2277"/>
                    <a:pt x="1049" y="2277"/>
                  </a:cubicBezTo>
                  <a:lnTo>
                    <a:pt x="1037" y="2277"/>
                  </a:lnTo>
                  <a:cubicBezTo>
                    <a:pt x="1037" y="2277"/>
                    <a:pt x="1049" y="2277"/>
                    <a:pt x="1049" y="2265"/>
                  </a:cubicBezTo>
                  <a:close/>
                  <a:moveTo>
                    <a:pt x="5406" y="288"/>
                  </a:moveTo>
                  <a:cubicBezTo>
                    <a:pt x="5418" y="300"/>
                    <a:pt x="5430" y="312"/>
                    <a:pt x="5466" y="324"/>
                  </a:cubicBezTo>
                  <a:cubicBezTo>
                    <a:pt x="6299" y="514"/>
                    <a:pt x="7168" y="741"/>
                    <a:pt x="7942" y="1134"/>
                  </a:cubicBezTo>
                  <a:cubicBezTo>
                    <a:pt x="8704" y="1515"/>
                    <a:pt x="9335" y="2110"/>
                    <a:pt x="9788" y="2836"/>
                  </a:cubicBezTo>
                  <a:cubicBezTo>
                    <a:pt x="10252" y="3598"/>
                    <a:pt x="10526" y="4455"/>
                    <a:pt x="10597" y="5336"/>
                  </a:cubicBezTo>
                  <a:cubicBezTo>
                    <a:pt x="10657" y="6146"/>
                    <a:pt x="10621" y="6944"/>
                    <a:pt x="10407" y="7718"/>
                  </a:cubicBezTo>
                  <a:cubicBezTo>
                    <a:pt x="10050" y="9027"/>
                    <a:pt x="9216" y="10075"/>
                    <a:pt x="8216" y="10956"/>
                  </a:cubicBezTo>
                  <a:cubicBezTo>
                    <a:pt x="7657" y="11444"/>
                    <a:pt x="7026" y="11861"/>
                    <a:pt x="6514" y="12409"/>
                  </a:cubicBezTo>
                  <a:cubicBezTo>
                    <a:pt x="6073" y="12885"/>
                    <a:pt x="5728" y="13457"/>
                    <a:pt x="5525" y="14088"/>
                  </a:cubicBezTo>
                  <a:cubicBezTo>
                    <a:pt x="5132" y="15290"/>
                    <a:pt x="5311" y="16576"/>
                    <a:pt x="5359" y="17814"/>
                  </a:cubicBezTo>
                  <a:cubicBezTo>
                    <a:pt x="5406" y="19160"/>
                    <a:pt x="5442" y="20517"/>
                    <a:pt x="5478" y="21862"/>
                  </a:cubicBezTo>
                  <a:cubicBezTo>
                    <a:pt x="5573" y="24756"/>
                    <a:pt x="5668" y="27661"/>
                    <a:pt x="5775" y="30554"/>
                  </a:cubicBezTo>
                  <a:cubicBezTo>
                    <a:pt x="5823" y="31733"/>
                    <a:pt x="5871" y="32899"/>
                    <a:pt x="5918" y="34078"/>
                  </a:cubicBezTo>
                  <a:cubicBezTo>
                    <a:pt x="5966" y="34947"/>
                    <a:pt x="6192" y="36007"/>
                    <a:pt x="5454" y="36650"/>
                  </a:cubicBezTo>
                  <a:cubicBezTo>
                    <a:pt x="5092" y="36958"/>
                    <a:pt x="4598" y="37116"/>
                    <a:pt x="4107" y="37116"/>
                  </a:cubicBezTo>
                  <a:cubicBezTo>
                    <a:pt x="3727" y="37116"/>
                    <a:pt x="3349" y="37021"/>
                    <a:pt x="3037" y="36828"/>
                  </a:cubicBezTo>
                  <a:cubicBezTo>
                    <a:pt x="2537" y="36531"/>
                    <a:pt x="2263" y="35947"/>
                    <a:pt x="2204" y="35376"/>
                  </a:cubicBezTo>
                  <a:cubicBezTo>
                    <a:pt x="2108" y="34542"/>
                    <a:pt x="2204" y="33685"/>
                    <a:pt x="2227" y="32840"/>
                  </a:cubicBezTo>
                  <a:cubicBezTo>
                    <a:pt x="2263" y="31316"/>
                    <a:pt x="2227" y="29792"/>
                    <a:pt x="2239" y="28268"/>
                  </a:cubicBezTo>
                  <a:cubicBezTo>
                    <a:pt x="2251" y="26625"/>
                    <a:pt x="2275" y="24982"/>
                    <a:pt x="2275" y="23351"/>
                  </a:cubicBezTo>
                  <a:cubicBezTo>
                    <a:pt x="2287" y="21636"/>
                    <a:pt x="2239" y="19910"/>
                    <a:pt x="2180" y="18195"/>
                  </a:cubicBezTo>
                  <a:cubicBezTo>
                    <a:pt x="2120" y="16302"/>
                    <a:pt x="2001" y="14409"/>
                    <a:pt x="1775" y="12516"/>
                  </a:cubicBezTo>
                  <a:cubicBezTo>
                    <a:pt x="1680" y="11659"/>
                    <a:pt x="1525" y="10790"/>
                    <a:pt x="1203" y="9980"/>
                  </a:cubicBezTo>
                  <a:cubicBezTo>
                    <a:pt x="1132" y="9789"/>
                    <a:pt x="1061" y="9599"/>
                    <a:pt x="965" y="9420"/>
                  </a:cubicBezTo>
                  <a:cubicBezTo>
                    <a:pt x="882" y="9289"/>
                    <a:pt x="691" y="9075"/>
                    <a:pt x="763" y="8920"/>
                  </a:cubicBezTo>
                  <a:cubicBezTo>
                    <a:pt x="799" y="8813"/>
                    <a:pt x="977" y="8742"/>
                    <a:pt x="1061" y="8682"/>
                  </a:cubicBezTo>
                  <a:cubicBezTo>
                    <a:pt x="1251" y="8575"/>
                    <a:pt x="1430" y="8468"/>
                    <a:pt x="1620" y="8361"/>
                  </a:cubicBezTo>
                  <a:cubicBezTo>
                    <a:pt x="2418" y="7873"/>
                    <a:pt x="3192" y="7372"/>
                    <a:pt x="4001" y="6896"/>
                  </a:cubicBezTo>
                  <a:cubicBezTo>
                    <a:pt x="4799" y="6420"/>
                    <a:pt x="5633" y="5991"/>
                    <a:pt x="6430" y="5503"/>
                  </a:cubicBezTo>
                  <a:cubicBezTo>
                    <a:pt x="6907" y="5217"/>
                    <a:pt x="7538" y="4896"/>
                    <a:pt x="7645" y="4277"/>
                  </a:cubicBezTo>
                  <a:cubicBezTo>
                    <a:pt x="7704" y="3932"/>
                    <a:pt x="7561" y="3610"/>
                    <a:pt x="7371" y="3324"/>
                  </a:cubicBezTo>
                  <a:cubicBezTo>
                    <a:pt x="7145" y="2991"/>
                    <a:pt x="6883" y="2681"/>
                    <a:pt x="6645" y="2360"/>
                  </a:cubicBezTo>
                  <a:cubicBezTo>
                    <a:pt x="6395" y="1991"/>
                    <a:pt x="6168" y="1622"/>
                    <a:pt x="5930" y="1253"/>
                  </a:cubicBezTo>
                  <a:cubicBezTo>
                    <a:pt x="5811" y="1062"/>
                    <a:pt x="5692" y="860"/>
                    <a:pt x="5585" y="669"/>
                  </a:cubicBezTo>
                  <a:cubicBezTo>
                    <a:pt x="5537" y="586"/>
                    <a:pt x="5478" y="503"/>
                    <a:pt x="5442" y="419"/>
                  </a:cubicBezTo>
                  <a:cubicBezTo>
                    <a:pt x="5418" y="360"/>
                    <a:pt x="5406" y="312"/>
                    <a:pt x="5406" y="288"/>
                  </a:cubicBezTo>
                  <a:close/>
                  <a:moveTo>
                    <a:pt x="5660" y="0"/>
                  </a:moveTo>
                  <a:cubicBezTo>
                    <a:pt x="5617" y="0"/>
                    <a:pt x="5565" y="31"/>
                    <a:pt x="5513" y="62"/>
                  </a:cubicBezTo>
                  <a:cubicBezTo>
                    <a:pt x="5287" y="62"/>
                    <a:pt x="5132" y="264"/>
                    <a:pt x="5192" y="526"/>
                  </a:cubicBezTo>
                  <a:cubicBezTo>
                    <a:pt x="5240" y="717"/>
                    <a:pt x="5335" y="884"/>
                    <a:pt x="5418" y="1062"/>
                  </a:cubicBezTo>
                  <a:cubicBezTo>
                    <a:pt x="5537" y="1276"/>
                    <a:pt x="5644" y="1491"/>
                    <a:pt x="5775" y="1693"/>
                  </a:cubicBezTo>
                  <a:cubicBezTo>
                    <a:pt x="6014" y="2062"/>
                    <a:pt x="6252" y="2443"/>
                    <a:pt x="6514" y="2812"/>
                  </a:cubicBezTo>
                  <a:cubicBezTo>
                    <a:pt x="6764" y="3146"/>
                    <a:pt x="7073" y="3455"/>
                    <a:pt x="7252" y="3836"/>
                  </a:cubicBezTo>
                  <a:cubicBezTo>
                    <a:pt x="7395" y="4170"/>
                    <a:pt x="7383" y="4491"/>
                    <a:pt x="7121" y="4753"/>
                  </a:cubicBezTo>
                  <a:cubicBezTo>
                    <a:pt x="6895" y="4967"/>
                    <a:pt x="6609" y="5122"/>
                    <a:pt x="6347" y="5277"/>
                  </a:cubicBezTo>
                  <a:cubicBezTo>
                    <a:pt x="5573" y="5741"/>
                    <a:pt x="4775" y="6158"/>
                    <a:pt x="4001" y="6622"/>
                  </a:cubicBezTo>
                  <a:cubicBezTo>
                    <a:pt x="3549" y="5765"/>
                    <a:pt x="3013" y="4944"/>
                    <a:pt x="2585" y="4074"/>
                  </a:cubicBezTo>
                  <a:cubicBezTo>
                    <a:pt x="2489" y="3872"/>
                    <a:pt x="2406" y="3682"/>
                    <a:pt x="2299" y="3491"/>
                  </a:cubicBezTo>
                  <a:cubicBezTo>
                    <a:pt x="2192" y="3289"/>
                    <a:pt x="2073" y="3098"/>
                    <a:pt x="1954" y="2896"/>
                  </a:cubicBezTo>
                  <a:cubicBezTo>
                    <a:pt x="1846" y="2717"/>
                    <a:pt x="1739" y="2539"/>
                    <a:pt x="1632" y="2360"/>
                  </a:cubicBezTo>
                  <a:cubicBezTo>
                    <a:pt x="1549" y="2229"/>
                    <a:pt x="1489" y="2074"/>
                    <a:pt x="1358" y="2003"/>
                  </a:cubicBezTo>
                  <a:cubicBezTo>
                    <a:pt x="1318" y="1978"/>
                    <a:pt x="1274" y="1967"/>
                    <a:pt x="1229" y="1967"/>
                  </a:cubicBezTo>
                  <a:cubicBezTo>
                    <a:pt x="1167" y="1967"/>
                    <a:pt x="1104" y="1987"/>
                    <a:pt x="1049" y="2015"/>
                  </a:cubicBezTo>
                  <a:cubicBezTo>
                    <a:pt x="918" y="2086"/>
                    <a:pt x="811" y="2181"/>
                    <a:pt x="727" y="2300"/>
                  </a:cubicBezTo>
                  <a:cubicBezTo>
                    <a:pt x="572" y="2527"/>
                    <a:pt x="441" y="2789"/>
                    <a:pt x="346" y="3039"/>
                  </a:cubicBezTo>
                  <a:cubicBezTo>
                    <a:pt x="299" y="3146"/>
                    <a:pt x="263" y="3253"/>
                    <a:pt x="227" y="3372"/>
                  </a:cubicBezTo>
                  <a:cubicBezTo>
                    <a:pt x="168" y="3539"/>
                    <a:pt x="144" y="3705"/>
                    <a:pt x="108" y="3872"/>
                  </a:cubicBezTo>
                  <a:cubicBezTo>
                    <a:pt x="25" y="4360"/>
                    <a:pt x="1" y="4848"/>
                    <a:pt x="60" y="5348"/>
                  </a:cubicBezTo>
                  <a:cubicBezTo>
                    <a:pt x="120" y="5837"/>
                    <a:pt x="251" y="6301"/>
                    <a:pt x="406" y="6765"/>
                  </a:cubicBezTo>
                  <a:cubicBezTo>
                    <a:pt x="572" y="7230"/>
                    <a:pt x="775" y="7682"/>
                    <a:pt x="1025" y="8111"/>
                  </a:cubicBezTo>
                  <a:cubicBezTo>
                    <a:pt x="1061" y="8194"/>
                    <a:pt x="1120" y="8265"/>
                    <a:pt x="1168" y="8337"/>
                  </a:cubicBezTo>
                  <a:cubicBezTo>
                    <a:pt x="941" y="8468"/>
                    <a:pt x="703" y="8599"/>
                    <a:pt x="560" y="8801"/>
                  </a:cubicBezTo>
                  <a:cubicBezTo>
                    <a:pt x="322" y="9111"/>
                    <a:pt x="525" y="9361"/>
                    <a:pt x="680" y="9658"/>
                  </a:cubicBezTo>
                  <a:cubicBezTo>
                    <a:pt x="1108" y="10444"/>
                    <a:pt x="1299" y="11373"/>
                    <a:pt x="1430" y="12254"/>
                  </a:cubicBezTo>
                  <a:cubicBezTo>
                    <a:pt x="1561" y="13207"/>
                    <a:pt x="1644" y="14171"/>
                    <a:pt x="1715" y="15135"/>
                  </a:cubicBezTo>
                  <a:cubicBezTo>
                    <a:pt x="1858" y="17076"/>
                    <a:pt x="1906" y="19041"/>
                    <a:pt x="1954" y="20993"/>
                  </a:cubicBezTo>
                  <a:cubicBezTo>
                    <a:pt x="1977" y="22636"/>
                    <a:pt x="1977" y="24267"/>
                    <a:pt x="1954" y="25910"/>
                  </a:cubicBezTo>
                  <a:cubicBezTo>
                    <a:pt x="1930" y="27518"/>
                    <a:pt x="1894" y="29137"/>
                    <a:pt x="1906" y="30744"/>
                  </a:cubicBezTo>
                  <a:cubicBezTo>
                    <a:pt x="1918" y="32054"/>
                    <a:pt x="1870" y="33364"/>
                    <a:pt x="1858" y="34673"/>
                  </a:cubicBezTo>
                  <a:cubicBezTo>
                    <a:pt x="1846" y="35245"/>
                    <a:pt x="1846" y="35828"/>
                    <a:pt x="2108" y="36352"/>
                  </a:cubicBezTo>
                  <a:cubicBezTo>
                    <a:pt x="2462" y="37071"/>
                    <a:pt x="3175" y="37430"/>
                    <a:pt x="3952" y="37430"/>
                  </a:cubicBezTo>
                  <a:cubicBezTo>
                    <a:pt x="4012" y="37430"/>
                    <a:pt x="4072" y="37428"/>
                    <a:pt x="4132" y="37424"/>
                  </a:cubicBezTo>
                  <a:cubicBezTo>
                    <a:pt x="5085" y="37364"/>
                    <a:pt x="6002" y="36757"/>
                    <a:pt x="6252" y="35793"/>
                  </a:cubicBezTo>
                  <a:cubicBezTo>
                    <a:pt x="6371" y="35316"/>
                    <a:pt x="6299" y="34828"/>
                    <a:pt x="6275" y="34352"/>
                  </a:cubicBezTo>
                  <a:cubicBezTo>
                    <a:pt x="6252" y="33816"/>
                    <a:pt x="6228" y="33292"/>
                    <a:pt x="6204" y="32768"/>
                  </a:cubicBezTo>
                  <a:cubicBezTo>
                    <a:pt x="6073" y="29947"/>
                    <a:pt x="5990" y="27137"/>
                    <a:pt x="5894" y="24315"/>
                  </a:cubicBezTo>
                  <a:cubicBezTo>
                    <a:pt x="5847" y="22815"/>
                    <a:pt x="5799" y="21327"/>
                    <a:pt x="5752" y="19826"/>
                  </a:cubicBezTo>
                  <a:lnTo>
                    <a:pt x="5692" y="17802"/>
                  </a:lnTo>
                  <a:cubicBezTo>
                    <a:pt x="5668" y="17147"/>
                    <a:pt x="5621" y="16493"/>
                    <a:pt x="5609" y="15838"/>
                  </a:cubicBezTo>
                  <a:cubicBezTo>
                    <a:pt x="5609" y="15219"/>
                    <a:pt x="5656" y="14600"/>
                    <a:pt x="5847" y="14004"/>
                  </a:cubicBezTo>
                  <a:cubicBezTo>
                    <a:pt x="6061" y="13326"/>
                    <a:pt x="6478" y="12742"/>
                    <a:pt x="6990" y="12266"/>
                  </a:cubicBezTo>
                  <a:cubicBezTo>
                    <a:pt x="7299" y="11992"/>
                    <a:pt x="7633" y="11754"/>
                    <a:pt x="7942" y="11492"/>
                  </a:cubicBezTo>
                  <a:cubicBezTo>
                    <a:pt x="8204" y="11278"/>
                    <a:pt x="8478" y="11051"/>
                    <a:pt x="8728" y="10813"/>
                  </a:cubicBezTo>
                  <a:cubicBezTo>
                    <a:pt x="9216" y="10349"/>
                    <a:pt x="9657" y="9837"/>
                    <a:pt x="10014" y="9254"/>
                  </a:cubicBezTo>
                  <a:cubicBezTo>
                    <a:pt x="11681" y="6575"/>
                    <a:pt x="11181" y="2336"/>
                    <a:pt x="8169" y="812"/>
                  </a:cubicBezTo>
                  <a:cubicBezTo>
                    <a:pt x="7395" y="419"/>
                    <a:pt x="6526" y="205"/>
                    <a:pt x="5680" y="3"/>
                  </a:cubicBezTo>
                  <a:cubicBezTo>
                    <a:pt x="5674" y="1"/>
                    <a:pt x="5667" y="0"/>
                    <a:pt x="5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78"/>
            <p:cNvSpPr/>
            <p:nvPr/>
          </p:nvSpPr>
          <p:spPr>
            <a:xfrm>
              <a:off x="6300175" y="3568675"/>
              <a:ext cx="104200" cy="96300"/>
            </a:xfrm>
            <a:custGeom>
              <a:rect b="b" l="l" r="r" t="t"/>
              <a:pathLst>
                <a:path extrusionOk="0" h="3852" w="4168">
                  <a:moveTo>
                    <a:pt x="2656" y="252"/>
                  </a:moveTo>
                  <a:cubicBezTo>
                    <a:pt x="2668" y="252"/>
                    <a:pt x="2680" y="264"/>
                    <a:pt x="2692" y="264"/>
                  </a:cubicBezTo>
                  <a:cubicBezTo>
                    <a:pt x="2703" y="276"/>
                    <a:pt x="2715" y="276"/>
                    <a:pt x="2715" y="288"/>
                  </a:cubicBezTo>
                  <a:cubicBezTo>
                    <a:pt x="2727" y="288"/>
                    <a:pt x="2727" y="300"/>
                    <a:pt x="2739" y="312"/>
                  </a:cubicBezTo>
                  <a:cubicBezTo>
                    <a:pt x="2715" y="300"/>
                    <a:pt x="2692" y="288"/>
                    <a:pt x="2668" y="288"/>
                  </a:cubicBezTo>
                  <a:cubicBezTo>
                    <a:pt x="2649" y="285"/>
                    <a:pt x="2629" y="284"/>
                    <a:pt x="2610" y="284"/>
                  </a:cubicBezTo>
                  <a:cubicBezTo>
                    <a:pt x="2559" y="284"/>
                    <a:pt x="2509" y="295"/>
                    <a:pt x="2465" y="312"/>
                  </a:cubicBezTo>
                  <a:cubicBezTo>
                    <a:pt x="2489" y="300"/>
                    <a:pt x="2513" y="288"/>
                    <a:pt x="2525" y="276"/>
                  </a:cubicBezTo>
                  <a:cubicBezTo>
                    <a:pt x="2534" y="276"/>
                    <a:pt x="2574" y="261"/>
                    <a:pt x="2572" y="261"/>
                  </a:cubicBezTo>
                  <a:lnTo>
                    <a:pt x="2572" y="261"/>
                  </a:lnTo>
                  <a:cubicBezTo>
                    <a:pt x="2571" y="261"/>
                    <a:pt x="2568" y="262"/>
                    <a:pt x="2561" y="264"/>
                  </a:cubicBezTo>
                  <a:lnTo>
                    <a:pt x="2596" y="252"/>
                  </a:lnTo>
                  <a:close/>
                  <a:moveTo>
                    <a:pt x="2334" y="395"/>
                  </a:moveTo>
                  <a:cubicBezTo>
                    <a:pt x="2287" y="443"/>
                    <a:pt x="2227" y="491"/>
                    <a:pt x="2191" y="550"/>
                  </a:cubicBezTo>
                  <a:cubicBezTo>
                    <a:pt x="2144" y="633"/>
                    <a:pt x="2108" y="717"/>
                    <a:pt x="2084" y="800"/>
                  </a:cubicBezTo>
                  <a:cubicBezTo>
                    <a:pt x="2072" y="836"/>
                    <a:pt x="2060" y="883"/>
                    <a:pt x="2060" y="931"/>
                  </a:cubicBezTo>
                  <a:cubicBezTo>
                    <a:pt x="1953" y="979"/>
                    <a:pt x="1858" y="1038"/>
                    <a:pt x="1763" y="1086"/>
                  </a:cubicBezTo>
                  <a:cubicBezTo>
                    <a:pt x="1700" y="1002"/>
                    <a:pt x="1610" y="965"/>
                    <a:pt x="1509" y="965"/>
                  </a:cubicBezTo>
                  <a:cubicBezTo>
                    <a:pt x="1494" y="965"/>
                    <a:pt x="1480" y="965"/>
                    <a:pt x="1465" y="967"/>
                  </a:cubicBezTo>
                  <a:cubicBezTo>
                    <a:pt x="1441" y="967"/>
                    <a:pt x="1418" y="979"/>
                    <a:pt x="1394" y="979"/>
                  </a:cubicBezTo>
                  <a:cubicBezTo>
                    <a:pt x="1549" y="883"/>
                    <a:pt x="1703" y="788"/>
                    <a:pt x="1870" y="693"/>
                  </a:cubicBezTo>
                  <a:cubicBezTo>
                    <a:pt x="1953" y="633"/>
                    <a:pt x="2060" y="574"/>
                    <a:pt x="2156" y="514"/>
                  </a:cubicBezTo>
                  <a:cubicBezTo>
                    <a:pt x="2203" y="479"/>
                    <a:pt x="2251" y="455"/>
                    <a:pt x="2299" y="419"/>
                  </a:cubicBezTo>
                  <a:cubicBezTo>
                    <a:pt x="2311" y="407"/>
                    <a:pt x="2322" y="395"/>
                    <a:pt x="2334" y="395"/>
                  </a:cubicBezTo>
                  <a:close/>
                  <a:moveTo>
                    <a:pt x="298" y="1717"/>
                  </a:moveTo>
                  <a:lnTo>
                    <a:pt x="285" y="1724"/>
                  </a:lnTo>
                  <a:lnTo>
                    <a:pt x="285" y="1724"/>
                  </a:lnTo>
                  <a:cubicBezTo>
                    <a:pt x="286" y="1722"/>
                    <a:pt x="286" y="1720"/>
                    <a:pt x="286" y="1717"/>
                  </a:cubicBezTo>
                  <a:close/>
                  <a:moveTo>
                    <a:pt x="1108" y="1157"/>
                  </a:moveTo>
                  <a:lnTo>
                    <a:pt x="1108" y="1157"/>
                  </a:lnTo>
                  <a:cubicBezTo>
                    <a:pt x="1084" y="1181"/>
                    <a:pt x="1060" y="1217"/>
                    <a:pt x="1037" y="1253"/>
                  </a:cubicBezTo>
                  <a:cubicBezTo>
                    <a:pt x="989" y="1324"/>
                    <a:pt x="953" y="1395"/>
                    <a:pt x="941" y="1479"/>
                  </a:cubicBezTo>
                  <a:cubicBezTo>
                    <a:pt x="929" y="1515"/>
                    <a:pt x="917" y="1550"/>
                    <a:pt x="917" y="1586"/>
                  </a:cubicBezTo>
                  <a:lnTo>
                    <a:pt x="917" y="1610"/>
                  </a:lnTo>
                  <a:cubicBezTo>
                    <a:pt x="822" y="1669"/>
                    <a:pt x="727" y="1741"/>
                    <a:pt x="632" y="1800"/>
                  </a:cubicBezTo>
                  <a:cubicBezTo>
                    <a:pt x="560" y="1836"/>
                    <a:pt x="501" y="1884"/>
                    <a:pt x="429" y="1919"/>
                  </a:cubicBezTo>
                  <a:cubicBezTo>
                    <a:pt x="417" y="1931"/>
                    <a:pt x="406" y="1943"/>
                    <a:pt x="394" y="1955"/>
                  </a:cubicBezTo>
                  <a:cubicBezTo>
                    <a:pt x="370" y="1907"/>
                    <a:pt x="334" y="1860"/>
                    <a:pt x="322" y="1824"/>
                  </a:cubicBezTo>
                  <a:cubicBezTo>
                    <a:pt x="310" y="1800"/>
                    <a:pt x="298" y="1776"/>
                    <a:pt x="286" y="1753"/>
                  </a:cubicBezTo>
                  <a:cubicBezTo>
                    <a:pt x="298" y="1729"/>
                    <a:pt x="298" y="1717"/>
                    <a:pt x="310" y="1705"/>
                  </a:cubicBezTo>
                  <a:cubicBezTo>
                    <a:pt x="322" y="1693"/>
                    <a:pt x="334" y="1681"/>
                    <a:pt x="346" y="1669"/>
                  </a:cubicBezTo>
                  <a:cubicBezTo>
                    <a:pt x="406" y="1634"/>
                    <a:pt x="453" y="1598"/>
                    <a:pt x="513" y="1562"/>
                  </a:cubicBezTo>
                  <a:cubicBezTo>
                    <a:pt x="632" y="1479"/>
                    <a:pt x="739" y="1395"/>
                    <a:pt x="870" y="1312"/>
                  </a:cubicBezTo>
                  <a:cubicBezTo>
                    <a:pt x="941" y="1264"/>
                    <a:pt x="1025" y="1205"/>
                    <a:pt x="1108" y="1157"/>
                  </a:cubicBezTo>
                  <a:close/>
                  <a:moveTo>
                    <a:pt x="3013" y="657"/>
                  </a:moveTo>
                  <a:cubicBezTo>
                    <a:pt x="3096" y="753"/>
                    <a:pt x="3168" y="848"/>
                    <a:pt x="3251" y="955"/>
                  </a:cubicBezTo>
                  <a:cubicBezTo>
                    <a:pt x="3370" y="1134"/>
                    <a:pt x="3513" y="1300"/>
                    <a:pt x="3632" y="1491"/>
                  </a:cubicBezTo>
                  <a:cubicBezTo>
                    <a:pt x="3668" y="1562"/>
                    <a:pt x="3704" y="1634"/>
                    <a:pt x="3739" y="1705"/>
                  </a:cubicBezTo>
                  <a:cubicBezTo>
                    <a:pt x="3680" y="1753"/>
                    <a:pt x="3608" y="1788"/>
                    <a:pt x="3549" y="1836"/>
                  </a:cubicBezTo>
                  <a:cubicBezTo>
                    <a:pt x="3418" y="1931"/>
                    <a:pt x="3299" y="2015"/>
                    <a:pt x="3168" y="2098"/>
                  </a:cubicBezTo>
                  <a:cubicBezTo>
                    <a:pt x="3180" y="2050"/>
                    <a:pt x="3180" y="2003"/>
                    <a:pt x="3168" y="1967"/>
                  </a:cubicBezTo>
                  <a:cubicBezTo>
                    <a:pt x="3168" y="1800"/>
                    <a:pt x="3168" y="1634"/>
                    <a:pt x="3156" y="1467"/>
                  </a:cubicBezTo>
                  <a:cubicBezTo>
                    <a:pt x="3156" y="1419"/>
                    <a:pt x="3156" y="1384"/>
                    <a:pt x="3144" y="1336"/>
                  </a:cubicBezTo>
                  <a:cubicBezTo>
                    <a:pt x="3132" y="1300"/>
                    <a:pt x="3108" y="1264"/>
                    <a:pt x="3096" y="1229"/>
                  </a:cubicBezTo>
                  <a:cubicBezTo>
                    <a:pt x="3073" y="1157"/>
                    <a:pt x="3084" y="1062"/>
                    <a:pt x="3073" y="991"/>
                  </a:cubicBezTo>
                  <a:cubicBezTo>
                    <a:pt x="3061" y="895"/>
                    <a:pt x="3049" y="764"/>
                    <a:pt x="3013" y="657"/>
                  </a:cubicBezTo>
                  <a:close/>
                  <a:moveTo>
                    <a:pt x="2477" y="574"/>
                  </a:moveTo>
                  <a:cubicBezTo>
                    <a:pt x="2489" y="574"/>
                    <a:pt x="2501" y="574"/>
                    <a:pt x="2525" y="586"/>
                  </a:cubicBezTo>
                  <a:lnTo>
                    <a:pt x="2537" y="586"/>
                  </a:lnTo>
                  <a:cubicBezTo>
                    <a:pt x="2549" y="586"/>
                    <a:pt x="2561" y="598"/>
                    <a:pt x="2572" y="598"/>
                  </a:cubicBezTo>
                  <a:cubicBezTo>
                    <a:pt x="2596" y="610"/>
                    <a:pt x="2608" y="610"/>
                    <a:pt x="2620" y="622"/>
                  </a:cubicBezTo>
                  <a:cubicBezTo>
                    <a:pt x="2668" y="657"/>
                    <a:pt x="2692" y="693"/>
                    <a:pt x="2715" y="741"/>
                  </a:cubicBezTo>
                  <a:cubicBezTo>
                    <a:pt x="2775" y="860"/>
                    <a:pt x="2811" y="991"/>
                    <a:pt x="2834" y="1122"/>
                  </a:cubicBezTo>
                  <a:cubicBezTo>
                    <a:pt x="2834" y="1181"/>
                    <a:pt x="2846" y="1229"/>
                    <a:pt x="2858" y="1288"/>
                  </a:cubicBezTo>
                  <a:cubicBezTo>
                    <a:pt x="2870" y="1372"/>
                    <a:pt x="2858" y="1455"/>
                    <a:pt x="2846" y="1538"/>
                  </a:cubicBezTo>
                  <a:cubicBezTo>
                    <a:pt x="2846" y="1610"/>
                    <a:pt x="2858" y="1693"/>
                    <a:pt x="2858" y="1765"/>
                  </a:cubicBezTo>
                  <a:cubicBezTo>
                    <a:pt x="2858" y="1836"/>
                    <a:pt x="2870" y="1907"/>
                    <a:pt x="2870" y="1979"/>
                  </a:cubicBezTo>
                  <a:cubicBezTo>
                    <a:pt x="2870" y="2086"/>
                    <a:pt x="2870" y="2193"/>
                    <a:pt x="2858" y="2300"/>
                  </a:cubicBezTo>
                  <a:cubicBezTo>
                    <a:pt x="2858" y="2312"/>
                    <a:pt x="2858" y="2324"/>
                    <a:pt x="2858" y="2336"/>
                  </a:cubicBezTo>
                  <a:cubicBezTo>
                    <a:pt x="2858" y="2336"/>
                    <a:pt x="2858" y="2348"/>
                    <a:pt x="2858" y="2348"/>
                  </a:cubicBezTo>
                  <a:cubicBezTo>
                    <a:pt x="2858" y="2360"/>
                    <a:pt x="2846" y="2384"/>
                    <a:pt x="2846" y="2407"/>
                  </a:cubicBezTo>
                  <a:cubicBezTo>
                    <a:pt x="2834" y="2455"/>
                    <a:pt x="2822" y="2503"/>
                    <a:pt x="2811" y="2550"/>
                  </a:cubicBezTo>
                  <a:cubicBezTo>
                    <a:pt x="2811" y="2550"/>
                    <a:pt x="2811" y="2550"/>
                    <a:pt x="2811" y="2562"/>
                  </a:cubicBezTo>
                  <a:cubicBezTo>
                    <a:pt x="2799" y="2574"/>
                    <a:pt x="2799" y="2586"/>
                    <a:pt x="2787" y="2598"/>
                  </a:cubicBezTo>
                  <a:cubicBezTo>
                    <a:pt x="2787" y="2598"/>
                    <a:pt x="2787" y="2610"/>
                    <a:pt x="2775" y="2622"/>
                  </a:cubicBezTo>
                  <a:cubicBezTo>
                    <a:pt x="2775" y="2622"/>
                    <a:pt x="2775" y="2634"/>
                    <a:pt x="2763" y="2634"/>
                  </a:cubicBezTo>
                  <a:cubicBezTo>
                    <a:pt x="2763" y="2646"/>
                    <a:pt x="2751" y="2658"/>
                    <a:pt x="2751" y="2658"/>
                  </a:cubicBezTo>
                  <a:cubicBezTo>
                    <a:pt x="2739" y="2658"/>
                    <a:pt x="2739" y="2669"/>
                    <a:pt x="2727" y="2669"/>
                  </a:cubicBezTo>
                  <a:cubicBezTo>
                    <a:pt x="2727" y="2681"/>
                    <a:pt x="2715" y="2681"/>
                    <a:pt x="2703" y="2681"/>
                  </a:cubicBezTo>
                  <a:cubicBezTo>
                    <a:pt x="2715" y="2681"/>
                    <a:pt x="2715" y="2681"/>
                    <a:pt x="2692" y="2693"/>
                  </a:cubicBezTo>
                  <a:lnTo>
                    <a:pt x="2572" y="2693"/>
                  </a:lnTo>
                  <a:cubicBezTo>
                    <a:pt x="2549" y="2681"/>
                    <a:pt x="2513" y="2681"/>
                    <a:pt x="2489" y="2669"/>
                  </a:cubicBezTo>
                  <a:cubicBezTo>
                    <a:pt x="2513" y="2610"/>
                    <a:pt x="2537" y="2538"/>
                    <a:pt x="2549" y="2479"/>
                  </a:cubicBezTo>
                  <a:cubicBezTo>
                    <a:pt x="2584" y="2312"/>
                    <a:pt x="2608" y="2146"/>
                    <a:pt x="2608" y="1991"/>
                  </a:cubicBezTo>
                  <a:cubicBezTo>
                    <a:pt x="2620" y="1907"/>
                    <a:pt x="2608" y="1824"/>
                    <a:pt x="2608" y="1741"/>
                  </a:cubicBezTo>
                  <a:cubicBezTo>
                    <a:pt x="2608" y="1657"/>
                    <a:pt x="2596" y="1574"/>
                    <a:pt x="2572" y="1491"/>
                  </a:cubicBezTo>
                  <a:cubicBezTo>
                    <a:pt x="2561" y="1407"/>
                    <a:pt x="2549" y="1324"/>
                    <a:pt x="2525" y="1241"/>
                  </a:cubicBezTo>
                  <a:cubicBezTo>
                    <a:pt x="2513" y="1169"/>
                    <a:pt x="2501" y="1098"/>
                    <a:pt x="2477" y="1026"/>
                  </a:cubicBezTo>
                  <a:cubicBezTo>
                    <a:pt x="2453" y="967"/>
                    <a:pt x="2418" y="919"/>
                    <a:pt x="2358" y="883"/>
                  </a:cubicBezTo>
                  <a:cubicBezTo>
                    <a:pt x="2346" y="883"/>
                    <a:pt x="2346" y="883"/>
                    <a:pt x="2346" y="872"/>
                  </a:cubicBezTo>
                  <a:cubicBezTo>
                    <a:pt x="2346" y="860"/>
                    <a:pt x="2358" y="848"/>
                    <a:pt x="2358" y="824"/>
                  </a:cubicBezTo>
                  <a:lnTo>
                    <a:pt x="2358" y="824"/>
                  </a:lnTo>
                  <a:cubicBezTo>
                    <a:pt x="2355" y="834"/>
                    <a:pt x="2353" y="837"/>
                    <a:pt x="2353" y="837"/>
                  </a:cubicBezTo>
                  <a:cubicBezTo>
                    <a:pt x="2352" y="837"/>
                    <a:pt x="2358" y="812"/>
                    <a:pt x="2358" y="812"/>
                  </a:cubicBezTo>
                  <a:cubicBezTo>
                    <a:pt x="2358" y="800"/>
                    <a:pt x="2358" y="788"/>
                    <a:pt x="2370" y="776"/>
                  </a:cubicBezTo>
                  <a:cubicBezTo>
                    <a:pt x="2370" y="741"/>
                    <a:pt x="2382" y="717"/>
                    <a:pt x="2382" y="693"/>
                  </a:cubicBezTo>
                  <a:cubicBezTo>
                    <a:pt x="2394" y="693"/>
                    <a:pt x="2394" y="681"/>
                    <a:pt x="2394" y="681"/>
                  </a:cubicBezTo>
                  <a:lnTo>
                    <a:pt x="2418" y="633"/>
                  </a:lnTo>
                  <a:cubicBezTo>
                    <a:pt x="2418" y="633"/>
                    <a:pt x="2418" y="633"/>
                    <a:pt x="2418" y="622"/>
                  </a:cubicBezTo>
                  <a:cubicBezTo>
                    <a:pt x="2418" y="622"/>
                    <a:pt x="2418" y="622"/>
                    <a:pt x="2430" y="610"/>
                  </a:cubicBezTo>
                  <a:cubicBezTo>
                    <a:pt x="2430" y="610"/>
                    <a:pt x="2430" y="598"/>
                    <a:pt x="2441" y="598"/>
                  </a:cubicBezTo>
                  <a:cubicBezTo>
                    <a:pt x="2441" y="598"/>
                    <a:pt x="2441" y="586"/>
                    <a:pt x="2441" y="586"/>
                  </a:cubicBezTo>
                  <a:lnTo>
                    <a:pt x="2453" y="586"/>
                  </a:lnTo>
                  <a:cubicBezTo>
                    <a:pt x="2453" y="586"/>
                    <a:pt x="2477" y="586"/>
                    <a:pt x="2477" y="574"/>
                  </a:cubicBezTo>
                  <a:close/>
                  <a:moveTo>
                    <a:pt x="2203" y="1086"/>
                  </a:moveTo>
                  <a:lnTo>
                    <a:pt x="2215" y="1098"/>
                  </a:lnTo>
                  <a:cubicBezTo>
                    <a:pt x="2215" y="1098"/>
                    <a:pt x="2215" y="1098"/>
                    <a:pt x="2215" y="1110"/>
                  </a:cubicBezTo>
                  <a:lnTo>
                    <a:pt x="2227" y="1110"/>
                  </a:lnTo>
                  <a:cubicBezTo>
                    <a:pt x="2251" y="1181"/>
                    <a:pt x="2275" y="1253"/>
                    <a:pt x="2299" y="1336"/>
                  </a:cubicBezTo>
                  <a:cubicBezTo>
                    <a:pt x="2322" y="1503"/>
                    <a:pt x="2358" y="1681"/>
                    <a:pt x="2382" y="1860"/>
                  </a:cubicBezTo>
                  <a:cubicBezTo>
                    <a:pt x="2406" y="2026"/>
                    <a:pt x="2382" y="2217"/>
                    <a:pt x="2346" y="2384"/>
                  </a:cubicBezTo>
                  <a:cubicBezTo>
                    <a:pt x="2322" y="2455"/>
                    <a:pt x="2311" y="2538"/>
                    <a:pt x="2299" y="2610"/>
                  </a:cubicBezTo>
                  <a:cubicBezTo>
                    <a:pt x="2288" y="2610"/>
                    <a:pt x="2277" y="2648"/>
                    <a:pt x="2284" y="2648"/>
                  </a:cubicBezTo>
                  <a:cubicBezTo>
                    <a:pt x="2284" y="2648"/>
                    <a:pt x="2285" y="2647"/>
                    <a:pt x="2287" y="2646"/>
                  </a:cubicBezTo>
                  <a:lnTo>
                    <a:pt x="2287" y="2646"/>
                  </a:lnTo>
                  <a:cubicBezTo>
                    <a:pt x="2275" y="2658"/>
                    <a:pt x="2263" y="2669"/>
                    <a:pt x="2263" y="2693"/>
                  </a:cubicBezTo>
                  <a:cubicBezTo>
                    <a:pt x="2168" y="2753"/>
                    <a:pt x="2084" y="2800"/>
                    <a:pt x="2001" y="2860"/>
                  </a:cubicBezTo>
                  <a:cubicBezTo>
                    <a:pt x="1989" y="2860"/>
                    <a:pt x="1977" y="2872"/>
                    <a:pt x="1965" y="2872"/>
                  </a:cubicBezTo>
                  <a:cubicBezTo>
                    <a:pt x="1941" y="2884"/>
                    <a:pt x="1930" y="2896"/>
                    <a:pt x="1906" y="2908"/>
                  </a:cubicBezTo>
                  <a:cubicBezTo>
                    <a:pt x="1894" y="2908"/>
                    <a:pt x="1882" y="2919"/>
                    <a:pt x="1882" y="2919"/>
                  </a:cubicBezTo>
                  <a:cubicBezTo>
                    <a:pt x="1882" y="2884"/>
                    <a:pt x="1894" y="2836"/>
                    <a:pt x="1894" y="2788"/>
                  </a:cubicBezTo>
                  <a:cubicBezTo>
                    <a:pt x="1906" y="2634"/>
                    <a:pt x="1918" y="2467"/>
                    <a:pt x="1918" y="2300"/>
                  </a:cubicBezTo>
                  <a:cubicBezTo>
                    <a:pt x="1918" y="2134"/>
                    <a:pt x="1941" y="1967"/>
                    <a:pt x="1930" y="1800"/>
                  </a:cubicBezTo>
                  <a:cubicBezTo>
                    <a:pt x="1930" y="1657"/>
                    <a:pt x="1918" y="1526"/>
                    <a:pt x="1882" y="1395"/>
                  </a:cubicBezTo>
                  <a:cubicBezTo>
                    <a:pt x="1870" y="1348"/>
                    <a:pt x="1858" y="1300"/>
                    <a:pt x="1846" y="1253"/>
                  </a:cubicBezTo>
                  <a:cubicBezTo>
                    <a:pt x="1941" y="1205"/>
                    <a:pt x="2037" y="1157"/>
                    <a:pt x="2132" y="1098"/>
                  </a:cubicBezTo>
                  <a:cubicBezTo>
                    <a:pt x="2136" y="1102"/>
                    <a:pt x="2141" y="1103"/>
                    <a:pt x="2147" y="1103"/>
                  </a:cubicBezTo>
                  <a:cubicBezTo>
                    <a:pt x="2160" y="1103"/>
                    <a:pt x="2176" y="1098"/>
                    <a:pt x="2191" y="1098"/>
                  </a:cubicBezTo>
                  <a:cubicBezTo>
                    <a:pt x="2191" y="1098"/>
                    <a:pt x="2191" y="1086"/>
                    <a:pt x="2203" y="1086"/>
                  </a:cubicBezTo>
                  <a:close/>
                  <a:moveTo>
                    <a:pt x="1108" y="1705"/>
                  </a:moveTo>
                  <a:cubicBezTo>
                    <a:pt x="1120" y="1717"/>
                    <a:pt x="1132" y="1717"/>
                    <a:pt x="1144" y="1717"/>
                  </a:cubicBezTo>
                  <a:cubicBezTo>
                    <a:pt x="1132" y="1717"/>
                    <a:pt x="1156" y="1729"/>
                    <a:pt x="1156" y="1741"/>
                  </a:cubicBezTo>
                  <a:lnTo>
                    <a:pt x="1168" y="1741"/>
                  </a:lnTo>
                  <a:cubicBezTo>
                    <a:pt x="1179" y="1765"/>
                    <a:pt x="1179" y="1788"/>
                    <a:pt x="1191" y="1812"/>
                  </a:cubicBezTo>
                  <a:cubicBezTo>
                    <a:pt x="1191" y="1812"/>
                    <a:pt x="1191" y="1824"/>
                    <a:pt x="1191" y="1836"/>
                  </a:cubicBezTo>
                  <a:cubicBezTo>
                    <a:pt x="1191" y="1836"/>
                    <a:pt x="1191" y="1848"/>
                    <a:pt x="1191" y="1860"/>
                  </a:cubicBezTo>
                  <a:cubicBezTo>
                    <a:pt x="1203" y="1872"/>
                    <a:pt x="1203" y="1896"/>
                    <a:pt x="1203" y="1919"/>
                  </a:cubicBezTo>
                  <a:cubicBezTo>
                    <a:pt x="1203" y="1979"/>
                    <a:pt x="1215" y="2050"/>
                    <a:pt x="1215" y="2122"/>
                  </a:cubicBezTo>
                  <a:cubicBezTo>
                    <a:pt x="1227" y="2277"/>
                    <a:pt x="1227" y="2431"/>
                    <a:pt x="1227" y="2586"/>
                  </a:cubicBezTo>
                  <a:cubicBezTo>
                    <a:pt x="1239" y="2729"/>
                    <a:pt x="1239" y="2860"/>
                    <a:pt x="1251" y="3003"/>
                  </a:cubicBezTo>
                  <a:cubicBezTo>
                    <a:pt x="1251" y="3039"/>
                    <a:pt x="1263" y="3074"/>
                    <a:pt x="1251" y="3122"/>
                  </a:cubicBezTo>
                  <a:cubicBezTo>
                    <a:pt x="1251" y="3134"/>
                    <a:pt x="1251" y="3158"/>
                    <a:pt x="1251" y="3169"/>
                  </a:cubicBezTo>
                  <a:cubicBezTo>
                    <a:pt x="1251" y="3193"/>
                    <a:pt x="1263" y="3193"/>
                    <a:pt x="1263" y="3205"/>
                  </a:cubicBezTo>
                  <a:cubicBezTo>
                    <a:pt x="1263" y="3217"/>
                    <a:pt x="1251" y="3217"/>
                    <a:pt x="1251" y="3229"/>
                  </a:cubicBezTo>
                  <a:cubicBezTo>
                    <a:pt x="1251" y="3229"/>
                    <a:pt x="1251" y="3241"/>
                    <a:pt x="1251" y="3241"/>
                  </a:cubicBezTo>
                  <a:cubicBezTo>
                    <a:pt x="1251" y="3253"/>
                    <a:pt x="1239" y="3253"/>
                    <a:pt x="1239" y="3253"/>
                  </a:cubicBezTo>
                  <a:cubicBezTo>
                    <a:pt x="1239" y="3265"/>
                    <a:pt x="1239" y="3265"/>
                    <a:pt x="1239" y="3265"/>
                  </a:cubicBezTo>
                  <a:cubicBezTo>
                    <a:pt x="1215" y="3277"/>
                    <a:pt x="1191" y="3289"/>
                    <a:pt x="1179" y="3312"/>
                  </a:cubicBezTo>
                  <a:cubicBezTo>
                    <a:pt x="1144" y="3253"/>
                    <a:pt x="1108" y="3193"/>
                    <a:pt x="1072" y="3134"/>
                  </a:cubicBezTo>
                  <a:cubicBezTo>
                    <a:pt x="977" y="2955"/>
                    <a:pt x="882" y="2788"/>
                    <a:pt x="787" y="2634"/>
                  </a:cubicBezTo>
                  <a:cubicBezTo>
                    <a:pt x="679" y="2455"/>
                    <a:pt x="572" y="2277"/>
                    <a:pt x="477" y="2098"/>
                  </a:cubicBezTo>
                  <a:lnTo>
                    <a:pt x="477" y="2098"/>
                  </a:lnTo>
                  <a:cubicBezTo>
                    <a:pt x="483" y="2094"/>
                    <a:pt x="494" y="2086"/>
                    <a:pt x="501" y="2086"/>
                  </a:cubicBezTo>
                  <a:cubicBezTo>
                    <a:pt x="501" y="2086"/>
                    <a:pt x="513" y="2074"/>
                    <a:pt x="525" y="2074"/>
                  </a:cubicBezTo>
                  <a:cubicBezTo>
                    <a:pt x="572" y="2050"/>
                    <a:pt x="620" y="2015"/>
                    <a:pt x="656" y="1991"/>
                  </a:cubicBezTo>
                  <a:cubicBezTo>
                    <a:pt x="787" y="1907"/>
                    <a:pt x="917" y="1824"/>
                    <a:pt x="1048" y="1741"/>
                  </a:cubicBezTo>
                  <a:cubicBezTo>
                    <a:pt x="1060" y="1741"/>
                    <a:pt x="1072" y="1741"/>
                    <a:pt x="1072" y="1729"/>
                  </a:cubicBezTo>
                  <a:cubicBezTo>
                    <a:pt x="1084" y="1729"/>
                    <a:pt x="1096" y="1717"/>
                    <a:pt x="1108" y="1705"/>
                  </a:cubicBezTo>
                  <a:close/>
                  <a:moveTo>
                    <a:pt x="1358" y="1276"/>
                  </a:moveTo>
                  <a:cubicBezTo>
                    <a:pt x="1370" y="1276"/>
                    <a:pt x="1382" y="1276"/>
                    <a:pt x="1394" y="1288"/>
                  </a:cubicBezTo>
                  <a:lnTo>
                    <a:pt x="1418" y="1288"/>
                  </a:lnTo>
                  <a:cubicBezTo>
                    <a:pt x="1429" y="1288"/>
                    <a:pt x="1441" y="1300"/>
                    <a:pt x="1453" y="1300"/>
                  </a:cubicBezTo>
                  <a:cubicBezTo>
                    <a:pt x="1453" y="1300"/>
                    <a:pt x="1465" y="1300"/>
                    <a:pt x="1465" y="1312"/>
                  </a:cubicBezTo>
                  <a:cubicBezTo>
                    <a:pt x="1477" y="1324"/>
                    <a:pt x="1501" y="1336"/>
                    <a:pt x="1513" y="1348"/>
                  </a:cubicBezTo>
                  <a:cubicBezTo>
                    <a:pt x="1525" y="1360"/>
                    <a:pt x="1537" y="1384"/>
                    <a:pt x="1549" y="1395"/>
                  </a:cubicBezTo>
                  <a:cubicBezTo>
                    <a:pt x="1547" y="1394"/>
                    <a:pt x="1546" y="1393"/>
                    <a:pt x="1545" y="1393"/>
                  </a:cubicBezTo>
                  <a:lnTo>
                    <a:pt x="1545" y="1393"/>
                  </a:lnTo>
                  <a:cubicBezTo>
                    <a:pt x="1543" y="1393"/>
                    <a:pt x="1562" y="1421"/>
                    <a:pt x="1572" y="1431"/>
                  </a:cubicBezTo>
                  <a:cubicBezTo>
                    <a:pt x="1584" y="1467"/>
                    <a:pt x="1608" y="1515"/>
                    <a:pt x="1620" y="1562"/>
                  </a:cubicBezTo>
                  <a:cubicBezTo>
                    <a:pt x="1691" y="1788"/>
                    <a:pt x="1691" y="2038"/>
                    <a:pt x="1691" y="2277"/>
                  </a:cubicBezTo>
                  <a:cubicBezTo>
                    <a:pt x="1691" y="2407"/>
                    <a:pt x="1691" y="2550"/>
                    <a:pt x="1691" y="2681"/>
                  </a:cubicBezTo>
                  <a:cubicBezTo>
                    <a:pt x="1691" y="2812"/>
                    <a:pt x="1703" y="2943"/>
                    <a:pt x="1656" y="3062"/>
                  </a:cubicBezTo>
                  <a:cubicBezTo>
                    <a:pt x="1644" y="3086"/>
                    <a:pt x="1620" y="3122"/>
                    <a:pt x="1620" y="3158"/>
                  </a:cubicBezTo>
                  <a:lnTo>
                    <a:pt x="1632" y="3158"/>
                  </a:lnTo>
                  <a:cubicBezTo>
                    <a:pt x="1620" y="3205"/>
                    <a:pt x="1608" y="3241"/>
                    <a:pt x="1584" y="3289"/>
                  </a:cubicBezTo>
                  <a:cubicBezTo>
                    <a:pt x="1584" y="3289"/>
                    <a:pt x="1584" y="3289"/>
                    <a:pt x="1572" y="3300"/>
                  </a:cubicBezTo>
                  <a:cubicBezTo>
                    <a:pt x="1572" y="3300"/>
                    <a:pt x="1572" y="3300"/>
                    <a:pt x="1572" y="3312"/>
                  </a:cubicBezTo>
                  <a:lnTo>
                    <a:pt x="1560" y="3312"/>
                  </a:lnTo>
                  <a:cubicBezTo>
                    <a:pt x="1560" y="3312"/>
                    <a:pt x="1549" y="3324"/>
                    <a:pt x="1549" y="3324"/>
                  </a:cubicBezTo>
                  <a:lnTo>
                    <a:pt x="1537" y="3324"/>
                  </a:lnTo>
                  <a:cubicBezTo>
                    <a:pt x="1537" y="3324"/>
                    <a:pt x="1525" y="3336"/>
                    <a:pt x="1513" y="3336"/>
                  </a:cubicBezTo>
                  <a:lnTo>
                    <a:pt x="1441" y="3336"/>
                  </a:lnTo>
                  <a:cubicBezTo>
                    <a:pt x="1453" y="3312"/>
                    <a:pt x="1465" y="3300"/>
                    <a:pt x="1477" y="3277"/>
                  </a:cubicBezTo>
                  <a:cubicBezTo>
                    <a:pt x="1489" y="3241"/>
                    <a:pt x="1501" y="3193"/>
                    <a:pt x="1513" y="3158"/>
                  </a:cubicBezTo>
                  <a:cubicBezTo>
                    <a:pt x="1525" y="3110"/>
                    <a:pt x="1537" y="3062"/>
                    <a:pt x="1549" y="3015"/>
                  </a:cubicBezTo>
                  <a:cubicBezTo>
                    <a:pt x="1549" y="2943"/>
                    <a:pt x="1549" y="2860"/>
                    <a:pt x="1549" y="2777"/>
                  </a:cubicBezTo>
                  <a:cubicBezTo>
                    <a:pt x="1537" y="2693"/>
                    <a:pt x="1537" y="2622"/>
                    <a:pt x="1537" y="2538"/>
                  </a:cubicBezTo>
                  <a:cubicBezTo>
                    <a:pt x="1537" y="2443"/>
                    <a:pt x="1537" y="2360"/>
                    <a:pt x="1537" y="2277"/>
                  </a:cubicBezTo>
                  <a:cubicBezTo>
                    <a:pt x="1525" y="2181"/>
                    <a:pt x="1513" y="2098"/>
                    <a:pt x="1501" y="2015"/>
                  </a:cubicBezTo>
                  <a:cubicBezTo>
                    <a:pt x="1489" y="1884"/>
                    <a:pt x="1489" y="1741"/>
                    <a:pt x="1453" y="1622"/>
                  </a:cubicBezTo>
                  <a:cubicBezTo>
                    <a:pt x="1429" y="1550"/>
                    <a:pt x="1394" y="1503"/>
                    <a:pt x="1334" y="1467"/>
                  </a:cubicBezTo>
                  <a:cubicBezTo>
                    <a:pt x="1317" y="1458"/>
                    <a:pt x="1295" y="1450"/>
                    <a:pt x="1270" y="1450"/>
                  </a:cubicBezTo>
                  <a:cubicBezTo>
                    <a:pt x="1260" y="1450"/>
                    <a:pt x="1249" y="1452"/>
                    <a:pt x="1239" y="1455"/>
                  </a:cubicBezTo>
                  <a:cubicBezTo>
                    <a:pt x="1239" y="1443"/>
                    <a:pt x="1239" y="1431"/>
                    <a:pt x="1239" y="1431"/>
                  </a:cubicBezTo>
                  <a:cubicBezTo>
                    <a:pt x="1239" y="1419"/>
                    <a:pt x="1251" y="1407"/>
                    <a:pt x="1251" y="1395"/>
                  </a:cubicBezTo>
                  <a:cubicBezTo>
                    <a:pt x="1251" y="1384"/>
                    <a:pt x="1251" y="1384"/>
                    <a:pt x="1251" y="1384"/>
                  </a:cubicBezTo>
                  <a:cubicBezTo>
                    <a:pt x="1251" y="1372"/>
                    <a:pt x="1275" y="1336"/>
                    <a:pt x="1275" y="1324"/>
                  </a:cubicBezTo>
                  <a:cubicBezTo>
                    <a:pt x="1287" y="1312"/>
                    <a:pt x="1287" y="1312"/>
                    <a:pt x="1298" y="1300"/>
                  </a:cubicBezTo>
                  <a:lnTo>
                    <a:pt x="1298" y="1288"/>
                  </a:lnTo>
                  <a:lnTo>
                    <a:pt x="1310" y="1288"/>
                  </a:lnTo>
                  <a:cubicBezTo>
                    <a:pt x="1318" y="1288"/>
                    <a:pt x="1331" y="1283"/>
                    <a:pt x="1339" y="1280"/>
                  </a:cubicBezTo>
                  <a:lnTo>
                    <a:pt x="1339" y="1280"/>
                  </a:lnTo>
                  <a:cubicBezTo>
                    <a:pt x="1345" y="1278"/>
                    <a:pt x="1353" y="1276"/>
                    <a:pt x="1358" y="1276"/>
                  </a:cubicBezTo>
                  <a:close/>
                  <a:moveTo>
                    <a:pt x="3835" y="1884"/>
                  </a:moveTo>
                  <a:cubicBezTo>
                    <a:pt x="3858" y="1919"/>
                    <a:pt x="3870" y="1967"/>
                    <a:pt x="3894" y="2015"/>
                  </a:cubicBezTo>
                  <a:cubicBezTo>
                    <a:pt x="3894" y="2038"/>
                    <a:pt x="3894" y="2062"/>
                    <a:pt x="3894" y="2098"/>
                  </a:cubicBezTo>
                  <a:cubicBezTo>
                    <a:pt x="3894" y="2122"/>
                    <a:pt x="3894" y="2134"/>
                    <a:pt x="3906" y="2157"/>
                  </a:cubicBezTo>
                  <a:cubicBezTo>
                    <a:pt x="3906" y="2157"/>
                    <a:pt x="3906" y="2157"/>
                    <a:pt x="3906" y="2169"/>
                  </a:cubicBezTo>
                  <a:cubicBezTo>
                    <a:pt x="3906" y="2169"/>
                    <a:pt x="3906" y="2181"/>
                    <a:pt x="3894" y="2193"/>
                  </a:cubicBezTo>
                  <a:cubicBezTo>
                    <a:pt x="3894" y="2193"/>
                    <a:pt x="3894" y="2205"/>
                    <a:pt x="3882" y="2205"/>
                  </a:cubicBezTo>
                  <a:cubicBezTo>
                    <a:pt x="3882" y="2217"/>
                    <a:pt x="3882" y="2217"/>
                    <a:pt x="3882" y="2217"/>
                  </a:cubicBezTo>
                  <a:cubicBezTo>
                    <a:pt x="3870" y="2217"/>
                    <a:pt x="3870" y="2229"/>
                    <a:pt x="3858" y="2229"/>
                  </a:cubicBezTo>
                  <a:cubicBezTo>
                    <a:pt x="3846" y="2241"/>
                    <a:pt x="3823" y="2253"/>
                    <a:pt x="3811" y="2277"/>
                  </a:cubicBezTo>
                  <a:cubicBezTo>
                    <a:pt x="3811" y="2277"/>
                    <a:pt x="3799" y="2288"/>
                    <a:pt x="3799" y="2288"/>
                  </a:cubicBezTo>
                  <a:cubicBezTo>
                    <a:pt x="3787" y="2300"/>
                    <a:pt x="3775" y="2300"/>
                    <a:pt x="3763" y="2312"/>
                  </a:cubicBezTo>
                  <a:lnTo>
                    <a:pt x="3715" y="2348"/>
                  </a:lnTo>
                  <a:cubicBezTo>
                    <a:pt x="3668" y="2384"/>
                    <a:pt x="3632" y="2407"/>
                    <a:pt x="3584" y="2443"/>
                  </a:cubicBezTo>
                  <a:cubicBezTo>
                    <a:pt x="3489" y="2503"/>
                    <a:pt x="3394" y="2574"/>
                    <a:pt x="3299" y="2634"/>
                  </a:cubicBezTo>
                  <a:cubicBezTo>
                    <a:pt x="3073" y="2777"/>
                    <a:pt x="2858" y="2919"/>
                    <a:pt x="2632" y="3050"/>
                  </a:cubicBezTo>
                  <a:cubicBezTo>
                    <a:pt x="2477" y="3146"/>
                    <a:pt x="2322" y="3253"/>
                    <a:pt x="2180" y="3336"/>
                  </a:cubicBezTo>
                  <a:cubicBezTo>
                    <a:pt x="2025" y="3431"/>
                    <a:pt x="1870" y="3515"/>
                    <a:pt x="1703" y="3586"/>
                  </a:cubicBezTo>
                  <a:cubicBezTo>
                    <a:pt x="1691" y="3586"/>
                    <a:pt x="1668" y="3598"/>
                    <a:pt x="1656" y="3610"/>
                  </a:cubicBezTo>
                  <a:lnTo>
                    <a:pt x="1632" y="3610"/>
                  </a:lnTo>
                  <a:cubicBezTo>
                    <a:pt x="1608" y="3622"/>
                    <a:pt x="1584" y="3634"/>
                    <a:pt x="1549" y="3634"/>
                  </a:cubicBezTo>
                  <a:lnTo>
                    <a:pt x="1501" y="3634"/>
                  </a:lnTo>
                  <a:cubicBezTo>
                    <a:pt x="1465" y="3622"/>
                    <a:pt x="1441" y="3598"/>
                    <a:pt x="1406" y="3574"/>
                  </a:cubicBezTo>
                  <a:cubicBezTo>
                    <a:pt x="1406" y="3574"/>
                    <a:pt x="1394" y="3574"/>
                    <a:pt x="1394" y="3562"/>
                  </a:cubicBezTo>
                  <a:cubicBezTo>
                    <a:pt x="1429" y="3562"/>
                    <a:pt x="1465" y="3562"/>
                    <a:pt x="1489" y="3550"/>
                  </a:cubicBezTo>
                  <a:cubicBezTo>
                    <a:pt x="1632" y="3503"/>
                    <a:pt x="1739" y="3396"/>
                    <a:pt x="1799" y="3277"/>
                  </a:cubicBezTo>
                  <a:cubicBezTo>
                    <a:pt x="1810" y="3241"/>
                    <a:pt x="1834" y="3193"/>
                    <a:pt x="1846" y="3158"/>
                  </a:cubicBezTo>
                  <a:cubicBezTo>
                    <a:pt x="1977" y="3086"/>
                    <a:pt x="2108" y="3003"/>
                    <a:pt x="2227" y="2919"/>
                  </a:cubicBezTo>
                  <a:cubicBezTo>
                    <a:pt x="2251" y="2931"/>
                    <a:pt x="2263" y="2943"/>
                    <a:pt x="2275" y="2955"/>
                  </a:cubicBezTo>
                  <a:cubicBezTo>
                    <a:pt x="2311" y="2967"/>
                    <a:pt x="2346" y="2979"/>
                    <a:pt x="2382" y="2991"/>
                  </a:cubicBezTo>
                  <a:cubicBezTo>
                    <a:pt x="2425" y="3002"/>
                    <a:pt x="2465" y="3007"/>
                    <a:pt x="2505" y="3007"/>
                  </a:cubicBezTo>
                  <a:cubicBezTo>
                    <a:pt x="2555" y="3007"/>
                    <a:pt x="2603" y="2999"/>
                    <a:pt x="2656" y="2979"/>
                  </a:cubicBezTo>
                  <a:cubicBezTo>
                    <a:pt x="2799" y="2931"/>
                    <a:pt x="2942" y="2824"/>
                    <a:pt x="3025" y="2681"/>
                  </a:cubicBezTo>
                  <a:cubicBezTo>
                    <a:pt x="3096" y="2574"/>
                    <a:pt x="3132" y="2443"/>
                    <a:pt x="3156" y="2312"/>
                  </a:cubicBezTo>
                  <a:cubicBezTo>
                    <a:pt x="3311" y="2217"/>
                    <a:pt x="3454" y="2122"/>
                    <a:pt x="3608" y="2026"/>
                  </a:cubicBezTo>
                  <a:cubicBezTo>
                    <a:pt x="3668" y="1991"/>
                    <a:pt x="3727" y="1943"/>
                    <a:pt x="3799" y="1907"/>
                  </a:cubicBezTo>
                  <a:cubicBezTo>
                    <a:pt x="3811" y="1896"/>
                    <a:pt x="3823" y="1884"/>
                    <a:pt x="3835" y="1884"/>
                  </a:cubicBezTo>
                  <a:close/>
                  <a:moveTo>
                    <a:pt x="2741" y="0"/>
                  </a:moveTo>
                  <a:cubicBezTo>
                    <a:pt x="2667" y="0"/>
                    <a:pt x="2592" y="23"/>
                    <a:pt x="2525" y="50"/>
                  </a:cubicBezTo>
                  <a:cubicBezTo>
                    <a:pt x="2418" y="98"/>
                    <a:pt x="2322" y="157"/>
                    <a:pt x="2227" y="217"/>
                  </a:cubicBezTo>
                  <a:cubicBezTo>
                    <a:pt x="2120" y="288"/>
                    <a:pt x="2025" y="348"/>
                    <a:pt x="1918" y="407"/>
                  </a:cubicBezTo>
                  <a:cubicBezTo>
                    <a:pt x="1727" y="526"/>
                    <a:pt x="1537" y="633"/>
                    <a:pt x="1334" y="753"/>
                  </a:cubicBezTo>
                  <a:cubicBezTo>
                    <a:pt x="1156" y="860"/>
                    <a:pt x="989" y="955"/>
                    <a:pt x="810" y="1062"/>
                  </a:cubicBezTo>
                  <a:cubicBezTo>
                    <a:pt x="667" y="1157"/>
                    <a:pt x="536" y="1253"/>
                    <a:pt x="394" y="1348"/>
                  </a:cubicBezTo>
                  <a:cubicBezTo>
                    <a:pt x="239" y="1455"/>
                    <a:pt x="25" y="1586"/>
                    <a:pt x="13" y="1800"/>
                  </a:cubicBezTo>
                  <a:cubicBezTo>
                    <a:pt x="1" y="1848"/>
                    <a:pt x="36" y="1872"/>
                    <a:pt x="84" y="1872"/>
                  </a:cubicBezTo>
                  <a:cubicBezTo>
                    <a:pt x="84" y="1896"/>
                    <a:pt x="96" y="1919"/>
                    <a:pt x="96" y="1943"/>
                  </a:cubicBezTo>
                  <a:cubicBezTo>
                    <a:pt x="120" y="2026"/>
                    <a:pt x="155" y="2098"/>
                    <a:pt x="191" y="2169"/>
                  </a:cubicBezTo>
                  <a:cubicBezTo>
                    <a:pt x="286" y="2348"/>
                    <a:pt x="394" y="2527"/>
                    <a:pt x="501" y="2705"/>
                  </a:cubicBezTo>
                  <a:cubicBezTo>
                    <a:pt x="608" y="2884"/>
                    <a:pt x="715" y="3062"/>
                    <a:pt x="810" y="3241"/>
                  </a:cubicBezTo>
                  <a:cubicBezTo>
                    <a:pt x="917" y="3408"/>
                    <a:pt x="1025" y="3610"/>
                    <a:pt x="1179" y="3741"/>
                  </a:cubicBezTo>
                  <a:cubicBezTo>
                    <a:pt x="1239" y="3801"/>
                    <a:pt x="1322" y="3848"/>
                    <a:pt x="1406" y="3848"/>
                  </a:cubicBezTo>
                  <a:cubicBezTo>
                    <a:pt x="1417" y="3850"/>
                    <a:pt x="1428" y="3851"/>
                    <a:pt x="1439" y="3851"/>
                  </a:cubicBezTo>
                  <a:cubicBezTo>
                    <a:pt x="1491" y="3851"/>
                    <a:pt x="1548" y="3832"/>
                    <a:pt x="1596" y="3812"/>
                  </a:cubicBezTo>
                  <a:cubicBezTo>
                    <a:pt x="1787" y="3753"/>
                    <a:pt x="1953" y="3658"/>
                    <a:pt x="2120" y="3550"/>
                  </a:cubicBezTo>
                  <a:cubicBezTo>
                    <a:pt x="2275" y="3455"/>
                    <a:pt x="2430" y="3360"/>
                    <a:pt x="2596" y="3253"/>
                  </a:cubicBezTo>
                  <a:cubicBezTo>
                    <a:pt x="2822" y="3110"/>
                    <a:pt x="3061" y="2991"/>
                    <a:pt x="3287" y="2848"/>
                  </a:cubicBezTo>
                  <a:cubicBezTo>
                    <a:pt x="3513" y="2705"/>
                    <a:pt x="3739" y="2574"/>
                    <a:pt x="3942" y="2396"/>
                  </a:cubicBezTo>
                  <a:cubicBezTo>
                    <a:pt x="4025" y="2324"/>
                    <a:pt x="4120" y="2217"/>
                    <a:pt x="4144" y="2110"/>
                  </a:cubicBezTo>
                  <a:cubicBezTo>
                    <a:pt x="4168" y="2015"/>
                    <a:pt x="4132" y="1919"/>
                    <a:pt x="4061" y="1872"/>
                  </a:cubicBezTo>
                  <a:cubicBezTo>
                    <a:pt x="4037" y="1824"/>
                    <a:pt x="4013" y="1788"/>
                    <a:pt x="3989" y="1741"/>
                  </a:cubicBezTo>
                  <a:cubicBezTo>
                    <a:pt x="4001" y="1717"/>
                    <a:pt x="4001" y="1693"/>
                    <a:pt x="4001" y="1669"/>
                  </a:cubicBezTo>
                  <a:cubicBezTo>
                    <a:pt x="4001" y="1622"/>
                    <a:pt x="3965" y="1610"/>
                    <a:pt x="3918" y="1610"/>
                  </a:cubicBezTo>
                  <a:cubicBezTo>
                    <a:pt x="3882" y="1538"/>
                    <a:pt x="3858" y="1479"/>
                    <a:pt x="3811" y="1407"/>
                  </a:cubicBezTo>
                  <a:cubicBezTo>
                    <a:pt x="3715" y="1229"/>
                    <a:pt x="3608" y="1062"/>
                    <a:pt x="3501" y="883"/>
                  </a:cubicBezTo>
                  <a:cubicBezTo>
                    <a:pt x="3370" y="681"/>
                    <a:pt x="3239" y="479"/>
                    <a:pt x="3096" y="288"/>
                  </a:cubicBezTo>
                  <a:cubicBezTo>
                    <a:pt x="3037" y="217"/>
                    <a:pt x="2989" y="110"/>
                    <a:pt x="2906" y="50"/>
                  </a:cubicBezTo>
                  <a:cubicBezTo>
                    <a:pt x="2854" y="14"/>
                    <a:pt x="2798" y="0"/>
                    <a:pt x="274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78"/>
            <p:cNvSpPr/>
            <p:nvPr/>
          </p:nvSpPr>
          <p:spPr>
            <a:xfrm>
              <a:off x="6332675" y="3600875"/>
              <a:ext cx="275" cy="375"/>
            </a:xfrm>
            <a:custGeom>
              <a:rect b="b" l="l" r="r" t="t"/>
              <a:pathLst>
                <a:path extrusionOk="0" h="15" w="11">
                  <a:moveTo>
                    <a:pt x="10" y="0"/>
                  </a:moveTo>
                  <a:cubicBezTo>
                    <a:pt x="4" y="7"/>
                    <a:pt x="1" y="14"/>
                    <a:pt x="2" y="14"/>
                  </a:cubicBezTo>
                  <a:cubicBezTo>
                    <a:pt x="2" y="14"/>
                    <a:pt x="5" y="10"/>
                    <a:pt x="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78"/>
            <p:cNvSpPr/>
            <p:nvPr/>
          </p:nvSpPr>
          <p:spPr>
            <a:xfrm>
              <a:off x="6260600" y="3795275"/>
              <a:ext cx="66400" cy="518850"/>
            </a:xfrm>
            <a:custGeom>
              <a:rect b="b" l="l" r="r" t="t"/>
              <a:pathLst>
                <a:path extrusionOk="0" h="20754" w="2656">
                  <a:moveTo>
                    <a:pt x="1022" y="300"/>
                  </a:moveTo>
                  <a:cubicBezTo>
                    <a:pt x="1089" y="300"/>
                    <a:pt x="1157" y="307"/>
                    <a:pt x="1227" y="321"/>
                  </a:cubicBezTo>
                  <a:cubicBezTo>
                    <a:pt x="1453" y="368"/>
                    <a:pt x="1679" y="487"/>
                    <a:pt x="1810" y="690"/>
                  </a:cubicBezTo>
                  <a:cubicBezTo>
                    <a:pt x="1965" y="916"/>
                    <a:pt x="1941" y="1214"/>
                    <a:pt x="1953" y="1475"/>
                  </a:cubicBezTo>
                  <a:cubicBezTo>
                    <a:pt x="1989" y="2333"/>
                    <a:pt x="2000" y="3202"/>
                    <a:pt x="2036" y="4059"/>
                  </a:cubicBezTo>
                  <a:cubicBezTo>
                    <a:pt x="2060" y="4500"/>
                    <a:pt x="2072" y="4940"/>
                    <a:pt x="2084" y="5369"/>
                  </a:cubicBezTo>
                  <a:cubicBezTo>
                    <a:pt x="2131" y="6702"/>
                    <a:pt x="2179" y="8024"/>
                    <a:pt x="2215" y="9357"/>
                  </a:cubicBezTo>
                  <a:cubicBezTo>
                    <a:pt x="2262" y="10893"/>
                    <a:pt x="2298" y="12441"/>
                    <a:pt x="2334" y="13989"/>
                  </a:cubicBezTo>
                  <a:cubicBezTo>
                    <a:pt x="2358" y="15287"/>
                    <a:pt x="2381" y="16596"/>
                    <a:pt x="2381" y="17894"/>
                  </a:cubicBezTo>
                  <a:cubicBezTo>
                    <a:pt x="2370" y="18335"/>
                    <a:pt x="2381" y="18775"/>
                    <a:pt x="2370" y="19204"/>
                  </a:cubicBezTo>
                  <a:cubicBezTo>
                    <a:pt x="2358" y="19430"/>
                    <a:pt x="2346" y="19656"/>
                    <a:pt x="2298" y="19871"/>
                  </a:cubicBezTo>
                  <a:cubicBezTo>
                    <a:pt x="2262" y="20037"/>
                    <a:pt x="2203" y="20192"/>
                    <a:pt x="2072" y="20311"/>
                  </a:cubicBezTo>
                  <a:cubicBezTo>
                    <a:pt x="1913" y="20463"/>
                    <a:pt x="1685" y="20523"/>
                    <a:pt x="1455" y="20523"/>
                  </a:cubicBezTo>
                  <a:cubicBezTo>
                    <a:pt x="1289" y="20523"/>
                    <a:pt x="1121" y="20492"/>
                    <a:pt x="976" y="20442"/>
                  </a:cubicBezTo>
                  <a:cubicBezTo>
                    <a:pt x="726" y="20347"/>
                    <a:pt x="572" y="20132"/>
                    <a:pt x="476" y="19894"/>
                  </a:cubicBezTo>
                  <a:cubicBezTo>
                    <a:pt x="250" y="19323"/>
                    <a:pt x="322" y="18656"/>
                    <a:pt x="345" y="18061"/>
                  </a:cubicBezTo>
                  <a:cubicBezTo>
                    <a:pt x="369" y="17632"/>
                    <a:pt x="357" y="17215"/>
                    <a:pt x="357" y="16799"/>
                  </a:cubicBezTo>
                  <a:cubicBezTo>
                    <a:pt x="345" y="15489"/>
                    <a:pt x="393" y="14179"/>
                    <a:pt x="405" y="12858"/>
                  </a:cubicBezTo>
                  <a:cubicBezTo>
                    <a:pt x="405" y="11608"/>
                    <a:pt x="393" y="10346"/>
                    <a:pt x="393" y="9084"/>
                  </a:cubicBezTo>
                  <a:cubicBezTo>
                    <a:pt x="381" y="6917"/>
                    <a:pt x="429" y="4750"/>
                    <a:pt x="345" y="2583"/>
                  </a:cubicBezTo>
                  <a:cubicBezTo>
                    <a:pt x="334" y="2083"/>
                    <a:pt x="298" y="1571"/>
                    <a:pt x="262" y="1059"/>
                  </a:cubicBezTo>
                  <a:cubicBezTo>
                    <a:pt x="298" y="1023"/>
                    <a:pt x="310" y="975"/>
                    <a:pt x="310" y="940"/>
                  </a:cubicBezTo>
                  <a:cubicBezTo>
                    <a:pt x="310" y="809"/>
                    <a:pt x="345" y="678"/>
                    <a:pt x="393" y="582"/>
                  </a:cubicBezTo>
                  <a:cubicBezTo>
                    <a:pt x="393" y="582"/>
                    <a:pt x="429" y="547"/>
                    <a:pt x="441" y="523"/>
                  </a:cubicBezTo>
                  <a:cubicBezTo>
                    <a:pt x="453" y="511"/>
                    <a:pt x="453" y="499"/>
                    <a:pt x="465" y="487"/>
                  </a:cubicBezTo>
                  <a:cubicBezTo>
                    <a:pt x="476" y="475"/>
                    <a:pt x="488" y="475"/>
                    <a:pt x="500" y="463"/>
                  </a:cubicBezTo>
                  <a:cubicBezTo>
                    <a:pt x="500" y="463"/>
                    <a:pt x="512" y="452"/>
                    <a:pt x="512" y="452"/>
                  </a:cubicBezTo>
                  <a:cubicBezTo>
                    <a:pt x="524" y="452"/>
                    <a:pt x="536" y="440"/>
                    <a:pt x="548" y="428"/>
                  </a:cubicBezTo>
                  <a:lnTo>
                    <a:pt x="572" y="416"/>
                  </a:lnTo>
                  <a:cubicBezTo>
                    <a:pt x="707" y="340"/>
                    <a:pt x="859" y="300"/>
                    <a:pt x="1022" y="300"/>
                  </a:cubicBezTo>
                  <a:close/>
                  <a:moveTo>
                    <a:pt x="1150" y="1"/>
                  </a:moveTo>
                  <a:cubicBezTo>
                    <a:pt x="859" y="1"/>
                    <a:pt x="568" y="99"/>
                    <a:pt x="345" y="297"/>
                  </a:cubicBezTo>
                  <a:cubicBezTo>
                    <a:pt x="119" y="499"/>
                    <a:pt x="12" y="785"/>
                    <a:pt x="0" y="1083"/>
                  </a:cubicBezTo>
                  <a:cubicBezTo>
                    <a:pt x="0" y="1130"/>
                    <a:pt x="36" y="1154"/>
                    <a:pt x="72" y="1154"/>
                  </a:cubicBezTo>
                  <a:cubicBezTo>
                    <a:pt x="107" y="3369"/>
                    <a:pt x="107" y="5583"/>
                    <a:pt x="107" y="7798"/>
                  </a:cubicBezTo>
                  <a:cubicBezTo>
                    <a:pt x="95" y="9274"/>
                    <a:pt x="131" y="10750"/>
                    <a:pt x="119" y="12227"/>
                  </a:cubicBezTo>
                  <a:cubicBezTo>
                    <a:pt x="119" y="13620"/>
                    <a:pt x="119" y="15013"/>
                    <a:pt x="131" y="16406"/>
                  </a:cubicBezTo>
                  <a:cubicBezTo>
                    <a:pt x="131" y="16846"/>
                    <a:pt x="155" y="17275"/>
                    <a:pt x="143" y="17716"/>
                  </a:cubicBezTo>
                  <a:cubicBezTo>
                    <a:pt x="131" y="18323"/>
                    <a:pt x="48" y="18930"/>
                    <a:pt x="131" y="19549"/>
                  </a:cubicBezTo>
                  <a:cubicBezTo>
                    <a:pt x="179" y="19823"/>
                    <a:pt x="250" y="20121"/>
                    <a:pt x="417" y="20359"/>
                  </a:cubicBezTo>
                  <a:cubicBezTo>
                    <a:pt x="619" y="20633"/>
                    <a:pt x="965" y="20740"/>
                    <a:pt x="1286" y="20752"/>
                  </a:cubicBezTo>
                  <a:cubicBezTo>
                    <a:pt x="1314" y="20753"/>
                    <a:pt x="1342" y="20754"/>
                    <a:pt x="1369" y="20754"/>
                  </a:cubicBezTo>
                  <a:cubicBezTo>
                    <a:pt x="1756" y="20754"/>
                    <a:pt x="2124" y="20598"/>
                    <a:pt x="2358" y="20287"/>
                  </a:cubicBezTo>
                  <a:cubicBezTo>
                    <a:pt x="2608" y="19930"/>
                    <a:pt x="2631" y="19442"/>
                    <a:pt x="2643" y="19025"/>
                  </a:cubicBezTo>
                  <a:cubicBezTo>
                    <a:pt x="2655" y="18311"/>
                    <a:pt x="2631" y="17585"/>
                    <a:pt x="2631" y="16870"/>
                  </a:cubicBezTo>
                  <a:cubicBezTo>
                    <a:pt x="2620" y="16192"/>
                    <a:pt x="2608" y="15513"/>
                    <a:pt x="2596" y="14834"/>
                  </a:cubicBezTo>
                  <a:cubicBezTo>
                    <a:pt x="2572" y="13263"/>
                    <a:pt x="2524" y="11679"/>
                    <a:pt x="2500" y="10107"/>
                  </a:cubicBezTo>
                  <a:cubicBezTo>
                    <a:pt x="2477" y="8667"/>
                    <a:pt x="2429" y="7226"/>
                    <a:pt x="2393" y="5785"/>
                  </a:cubicBezTo>
                  <a:cubicBezTo>
                    <a:pt x="2346" y="4500"/>
                    <a:pt x="2310" y="3214"/>
                    <a:pt x="2274" y="1928"/>
                  </a:cubicBezTo>
                  <a:cubicBezTo>
                    <a:pt x="2262" y="1583"/>
                    <a:pt x="2262" y="1249"/>
                    <a:pt x="2239" y="904"/>
                  </a:cubicBezTo>
                  <a:cubicBezTo>
                    <a:pt x="2215" y="630"/>
                    <a:pt x="2096" y="380"/>
                    <a:pt x="1869" y="225"/>
                  </a:cubicBezTo>
                  <a:cubicBezTo>
                    <a:pt x="1659" y="76"/>
                    <a:pt x="1404" y="1"/>
                    <a:pt x="115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89" name="Google Shape;1889;p78"/>
          <p:cNvGrpSpPr/>
          <p:nvPr/>
        </p:nvGrpSpPr>
        <p:grpSpPr>
          <a:xfrm>
            <a:off x="8430785" y="1183923"/>
            <a:ext cx="1057877" cy="767993"/>
            <a:chOff x="641425" y="1267025"/>
            <a:chExt cx="522125" cy="379050"/>
          </a:xfrm>
        </p:grpSpPr>
        <p:sp>
          <p:nvSpPr>
            <p:cNvPr id="1890" name="Google Shape;1890;p78"/>
            <p:cNvSpPr/>
            <p:nvPr/>
          </p:nvSpPr>
          <p:spPr>
            <a:xfrm>
              <a:off x="641425" y="1267025"/>
              <a:ext cx="522125" cy="379050"/>
            </a:xfrm>
            <a:custGeom>
              <a:rect b="b" l="l" r="r" t="t"/>
              <a:pathLst>
                <a:path extrusionOk="0" h="15162" w="20885">
                  <a:moveTo>
                    <a:pt x="16955" y="3736"/>
                  </a:moveTo>
                  <a:cubicBezTo>
                    <a:pt x="17301" y="4081"/>
                    <a:pt x="17658" y="4415"/>
                    <a:pt x="17884" y="4855"/>
                  </a:cubicBezTo>
                  <a:cubicBezTo>
                    <a:pt x="18206" y="5474"/>
                    <a:pt x="18313" y="6260"/>
                    <a:pt x="18444" y="6939"/>
                  </a:cubicBezTo>
                  <a:cubicBezTo>
                    <a:pt x="18587" y="7737"/>
                    <a:pt x="19325" y="9487"/>
                    <a:pt x="18610" y="10082"/>
                  </a:cubicBezTo>
                  <a:cubicBezTo>
                    <a:pt x="18253" y="8642"/>
                    <a:pt x="17920" y="7201"/>
                    <a:pt x="17527" y="5760"/>
                  </a:cubicBezTo>
                  <a:cubicBezTo>
                    <a:pt x="17348" y="5082"/>
                    <a:pt x="17146" y="4415"/>
                    <a:pt x="16955" y="3736"/>
                  </a:cubicBezTo>
                  <a:close/>
                  <a:moveTo>
                    <a:pt x="3466" y="4427"/>
                  </a:moveTo>
                  <a:cubicBezTo>
                    <a:pt x="3418" y="4641"/>
                    <a:pt x="3370" y="4867"/>
                    <a:pt x="3311" y="5082"/>
                  </a:cubicBezTo>
                  <a:cubicBezTo>
                    <a:pt x="2894" y="6808"/>
                    <a:pt x="2477" y="8546"/>
                    <a:pt x="2061" y="10285"/>
                  </a:cubicBezTo>
                  <a:cubicBezTo>
                    <a:pt x="1644" y="10118"/>
                    <a:pt x="2108" y="9106"/>
                    <a:pt x="2180" y="8737"/>
                  </a:cubicBezTo>
                  <a:cubicBezTo>
                    <a:pt x="2335" y="8082"/>
                    <a:pt x="2454" y="7415"/>
                    <a:pt x="2549" y="6748"/>
                  </a:cubicBezTo>
                  <a:cubicBezTo>
                    <a:pt x="2644" y="6094"/>
                    <a:pt x="2739" y="5522"/>
                    <a:pt x="3109" y="4951"/>
                  </a:cubicBezTo>
                  <a:cubicBezTo>
                    <a:pt x="3228" y="4772"/>
                    <a:pt x="3347" y="4593"/>
                    <a:pt x="3466" y="4427"/>
                  </a:cubicBezTo>
                  <a:close/>
                  <a:moveTo>
                    <a:pt x="12348" y="188"/>
                  </a:moveTo>
                  <a:cubicBezTo>
                    <a:pt x="12348" y="200"/>
                    <a:pt x="12348" y="212"/>
                    <a:pt x="12360" y="212"/>
                  </a:cubicBezTo>
                  <a:cubicBezTo>
                    <a:pt x="12645" y="664"/>
                    <a:pt x="12848" y="1117"/>
                    <a:pt x="13003" y="1557"/>
                  </a:cubicBezTo>
                  <a:cubicBezTo>
                    <a:pt x="12979" y="1593"/>
                    <a:pt x="12991" y="1641"/>
                    <a:pt x="13026" y="1664"/>
                  </a:cubicBezTo>
                  <a:cubicBezTo>
                    <a:pt x="13372" y="2796"/>
                    <a:pt x="13372" y="3962"/>
                    <a:pt x="13396" y="5236"/>
                  </a:cubicBezTo>
                  <a:cubicBezTo>
                    <a:pt x="13443" y="6987"/>
                    <a:pt x="13479" y="8749"/>
                    <a:pt x="13562" y="10499"/>
                  </a:cubicBezTo>
                  <a:cubicBezTo>
                    <a:pt x="12498" y="10612"/>
                    <a:pt x="11408" y="10636"/>
                    <a:pt x="10325" y="10636"/>
                  </a:cubicBezTo>
                  <a:cubicBezTo>
                    <a:pt x="9930" y="10636"/>
                    <a:pt x="9536" y="10633"/>
                    <a:pt x="9145" y="10630"/>
                  </a:cubicBezTo>
                  <a:cubicBezTo>
                    <a:pt x="9112" y="10629"/>
                    <a:pt x="9079" y="10629"/>
                    <a:pt x="9046" y="10629"/>
                  </a:cubicBezTo>
                  <a:cubicBezTo>
                    <a:pt x="8641" y="10629"/>
                    <a:pt x="8173" y="10665"/>
                    <a:pt x="7719" y="10665"/>
                  </a:cubicBezTo>
                  <a:cubicBezTo>
                    <a:pt x="7373" y="10665"/>
                    <a:pt x="7035" y="10644"/>
                    <a:pt x="6740" y="10570"/>
                  </a:cubicBezTo>
                  <a:cubicBezTo>
                    <a:pt x="6216" y="10439"/>
                    <a:pt x="6192" y="10451"/>
                    <a:pt x="6109" y="9856"/>
                  </a:cubicBezTo>
                  <a:cubicBezTo>
                    <a:pt x="6049" y="9499"/>
                    <a:pt x="6133" y="9070"/>
                    <a:pt x="6145" y="8713"/>
                  </a:cubicBezTo>
                  <a:cubicBezTo>
                    <a:pt x="6276" y="5772"/>
                    <a:pt x="6204" y="2986"/>
                    <a:pt x="7514" y="283"/>
                  </a:cubicBezTo>
                  <a:cubicBezTo>
                    <a:pt x="7526" y="283"/>
                    <a:pt x="7538" y="295"/>
                    <a:pt x="7550" y="295"/>
                  </a:cubicBezTo>
                  <a:cubicBezTo>
                    <a:pt x="8110" y="343"/>
                    <a:pt x="8689" y="364"/>
                    <a:pt x="9274" y="364"/>
                  </a:cubicBezTo>
                  <a:cubicBezTo>
                    <a:pt x="10303" y="364"/>
                    <a:pt x="11348" y="299"/>
                    <a:pt x="12336" y="200"/>
                  </a:cubicBezTo>
                  <a:cubicBezTo>
                    <a:pt x="12336" y="200"/>
                    <a:pt x="12348" y="188"/>
                    <a:pt x="12348" y="188"/>
                  </a:cubicBezTo>
                  <a:close/>
                  <a:moveTo>
                    <a:pt x="4324" y="9758"/>
                  </a:moveTo>
                  <a:cubicBezTo>
                    <a:pt x="4458" y="9758"/>
                    <a:pt x="4581" y="9790"/>
                    <a:pt x="4656" y="9927"/>
                  </a:cubicBezTo>
                  <a:cubicBezTo>
                    <a:pt x="4728" y="10046"/>
                    <a:pt x="4633" y="10499"/>
                    <a:pt x="4621" y="10654"/>
                  </a:cubicBezTo>
                  <a:cubicBezTo>
                    <a:pt x="4609" y="11094"/>
                    <a:pt x="4561" y="11547"/>
                    <a:pt x="4561" y="11999"/>
                  </a:cubicBezTo>
                  <a:cubicBezTo>
                    <a:pt x="4097" y="11951"/>
                    <a:pt x="3632" y="11880"/>
                    <a:pt x="3180" y="11785"/>
                  </a:cubicBezTo>
                  <a:cubicBezTo>
                    <a:pt x="3156" y="11785"/>
                    <a:pt x="3132" y="11785"/>
                    <a:pt x="3109" y="11773"/>
                  </a:cubicBezTo>
                  <a:cubicBezTo>
                    <a:pt x="3251" y="11428"/>
                    <a:pt x="3335" y="11058"/>
                    <a:pt x="3442" y="10713"/>
                  </a:cubicBezTo>
                  <a:cubicBezTo>
                    <a:pt x="3513" y="10487"/>
                    <a:pt x="3561" y="10249"/>
                    <a:pt x="3644" y="10023"/>
                  </a:cubicBezTo>
                  <a:cubicBezTo>
                    <a:pt x="3725" y="9801"/>
                    <a:pt x="3703" y="9784"/>
                    <a:pt x="3860" y="9784"/>
                  </a:cubicBezTo>
                  <a:cubicBezTo>
                    <a:pt x="3889" y="9784"/>
                    <a:pt x="3924" y="9785"/>
                    <a:pt x="3966" y="9785"/>
                  </a:cubicBezTo>
                  <a:cubicBezTo>
                    <a:pt x="4073" y="9785"/>
                    <a:pt x="4203" y="9758"/>
                    <a:pt x="4324" y="9758"/>
                  </a:cubicBezTo>
                  <a:close/>
                  <a:moveTo>
                    <a:pt x="16320" y="9684"/>
                  </a:moveTo>
                  <a:cubicBezTo>
                    <a:pt x="16415" y="9684"/>
                    <a:pt x="16452" y="9733"/>
                    <a:pt x="16503" y="9951"/>
                  </a:cubicBezTo>
                  <a:cubicBezTo>
                    <a:pt x="16563" y="10201"/>
                    <a:pt x="16574" y="10463"/>
                    <a:pt x="16646" y="10713"/>
                  </a:cubicBezTo>
                  <a:cubicBezTo>
                    <a:pt x="16741" y="11106"/>
                    <a:pt x="16884" y="11499"/>
                    <a:pt x="17075" y="11868"/>
                  </a:cubicBezTo>
                  <a:cubicBezTo>
                    <a:pt x="16634" y="11940"/>
                    <a:pt x="16182" y="11963"/>
                    <a:pt x="15789" y="12011"/>
                  </a:cubicBezTo>
                  <a:cubicBezTo>
                    <a:pt x="15574" y="12035"/>
                    <a:pt x="15360" y="12059"/>
                    <a:pt x="15134" y="12082"/>
                  </a:cubicBezTo>
                  <a:cubicBezTo>
                    <a:pt x="15062" y="11523"/>
                    <a:pt x="15039" y="10963"/>
                    <a:pt x="15003" y="10404"/>
                  </a:cubicBezTo>
                  <a:cubicBezTo>
                    <a:pt x="14979" y="10035"/>
                    <a:pt x="14955" y="9892"/>
                    <a:pt x="15324" y="9785"/>
                  </a:cubicBezTo>
                  <a:cubicBezTo>
                    <a:pt x="15539" y="9713"/>
                    <a:pt x="15824" y="9737"/>
                    <a:pt x="16051" y="9713"/>
                  </a:cubicBezTo>
                  <a:cubicBezTo>
                    <a:pt x="16176" y="9704"/>
                    <a:pt x="16259" y="9684"/>
                    <a:pt x="16320" y="9684"/>
                  </a:cubicBezTo>
                  <a:close/>
                  <a:moveTo>
                    <a:pt x="13241" y="1724"/>
                  </a:moveTo>
                  <a:lnTo>
                    <a:pt x="13241" y="1724"/>
                  </a:lnTo>
                  <a:cubicBezTo>
                    <a:pt x="13979" y="1903"/>
                    <a:pt x="14765" y="2069"/>
                    <a:pt x="15479" y="2331"/>
                  </a:cubicBezTo>
                  <a:cubicBezTo>
                    <a:pt x="15753" y="2367"/>
                    <a:pt x="15979" y="2486"/>
                    <a:pt x="16182" y="2676"/>
                  </a:cubicBezTo>
                  <a:cubicBezTo>
                    <a:pt x="16479" y="2760"/>
                    <a:pt x="16622" y="2962"/>
                    <a:pt x="16610" y="3272"/>
                  </a:cubicBezTo>
                  <a:cubicBezTo>
                    <a:pt x="16753" y="3605"/>
                    <a:pt x="16777" y="4034"/>
                    <a:pt x="16860" y="4379"/>
                  </a:cubicBezTo>
                  <a:cubicBezTo>
                    <a:pt x="17229" y="5975"/>
                    <a:pt x="17646" y="7558"/>
                    <a:pt x="18087" y="9130"/>
                  </a:cubicBezTo>
                  <a:cubicBezTo>
                    <a:pt x="18170" y="9427"/>
                    <a:pt x="18325" y="9820"/>
                    <a:pt x="18420" y="10201"/>
                  </a:cubicBezTo>
                  <a:cubicBezTo>
                    <a:pt x="18325" y="10249"/>
                    <a:pt x="18372" y="10392"/>
                    <a:pt x="18468" y="10392"/>
                  </a:cubicBezTo>
                  <a:cubicBezTo>
                    <a:pt x="18479" y="10416"/>
                    <a:pt x="18479" y="10439"/>
                    <a:pt x="18479" y="10451"/>
                  </a:cubicBezTo>
                  <a:cubicBezTo>
                    <a:pt x="18468" y="10475"/>
                    <a:pt x="18468" y="10487"/>
                    <a:pt x="18456" y="10499"/>
                  </a:cubicBezTo>
                  <a:cubicBezTo>
                    <a:pt x="18384" y="10630"/>
                    <a:pt x="18158" y="10749"/>
                    <a:pt x="18027" y="10820"/>
                  </a:cubicBezTo>
                  <a:cubicBezTo>
                    <a:pt x="17896" y="10892"/>
                    <a:pt x="17753" y="10963"/>
                    <a:pt x="17622" y="11035"/>
                  </a:cubicBezTo>
                  <a:cubicBezTo>
                    <a:pt x="17610" y="11035"/>
                    <a:pt x="17622" y="11047"/>
                    <a:pt x="17634" y="11047"/>
                  </a:cubicBezTo>
                  <a:cubicBezTo>
                    <a:pt x="17813" y="11023"/>
                    <a:pt x="17968" y="10975"/>
                    <a:pt x="18134" y="10904"/>
                  </a:cubicBezTo>
                  <a:cubicBezTo>
                    <a:pt x="18253" y="10856"/>
                    <a:pt x="18384" y="10773"/>
                    <a:pt x="18515" y="10725"/>
                  </a:cubicBezTo>
                  <a:lnTo>
                    <a:pt x="18515" y="10725"/>
                  </a:lnTo>
                  <a:cubicBezTo>
                    <a:pt x="18539" y="11094"/>
                    <a:pt x="18444" y="11428"/>
                    <a:pt x="18051" y="11606"/>
                  </a:cubicBezTo>
                  <a:cubicBezTo>
                    <a:pt x="17801" y="11713"/>
                    <a:pt x="17527" y="11785"/>
                    <a:pt x="17241" y="11832"/>
                  </a:cubicBezTo>
                  <a:cubicBezTo>
                    <a:pt x="17134" y="11499"/>
                    <a:pt x="17003" y="11178"/>
                    <a:pt x="16908" y="10832"/>
                  </a:cubicBezTo>
                  <a:cubicBezTo>
                    <a:pt x="16813" y="10475"/>
                    <a:pt x="16801" y="10058"/>
                    <a:pt x="16670" y="9713"/>
                  </a:cubicBezTo>
                  <a:cubicBezTo>
                    <a:pt x="16600" y="9528"/>
                    <a:pt x="16447" y="9478"/>
                    <a:pt x="16267" y="9478"/>
                  </a:cubicBezTo>
                  <a:cubicBezTo>
                    <a:pt x="16078" y="9478"/>
                    <a:pt x="15859" y="9534"/>
                    <a:pt x="15682" y="9546"/>
                  </a:cubicBezTo>
                  <a:cubicBezTo>
                    <a:pt x="15642" y="9549"/>
                    <a:pt x="15599" y="9550"/>
                    <a:pt x="15553" y="9550"/>
                  </a:cubicBezTo>
                  <a:cubicBezTo>
                    <a:pt x="15488" y="9550"/>
                    <a:pt x="15419" y="9549"/>
                    <a:pt x="15349" y="9549"/>
                  </a:cubicBezTo>
                  <a:cubicBezTo>
                    <a:pt x="15086" y="9549"/>
                    <a:pt x="14815" y="9574"/>
                    <a:pt x="14741" y="9820"/>
                  </a:cubicBezTo>
                  <a:cubicBezTo>
                    <a:pt x="14669" y="10106"/>
                    <a:pt x="14800" y="10594"/>
                    <a:pt x="14812" y="10904"/>
                  </a:cubicBezTo>
                  <a:cubicBezTo>
                    <a:pt x="14824" y="11058"/>
                    <a:pt x="14836" y="11225"/>
                    <a:pt x="14848" y="11392"/>
                  </a:cubicBezTo>
                  <a:cubicBezTo>
                    <a:pt x="13479" y="11820"/>
                    <a:pt x="11991" y="11713"/>
                    <a:pt x="10586" y="11797"/>
                  </a:cubicBezTo>
                  <a:cubicBezTo>
                    <a:pt x="10562" y="11797"/>
                    <a:pt x="10550" y="11832"/>
                    <a:pt x="10574" y="11832"/>
                  </a:cubicBezTo>
                  <a:cubicBezTo>
                    <a:pt x="10950" y="11888"/>
                    <a:pt x="11323" y="11909"/>
                    <a:pt x="11694" y="11909"/>
                  </a:cubicBezTo>
                  <a:cubicBezTo>
                    <a:pt x="12752" y="11909"/>
                    <a:pt x="13793" y="11737"/>
                    <a:pt x="14860" y="11701"/>
                  </a:cubicBezTo>
                  <a:cubicBezTo>
                    <a:pt x="14860" y="11832"/>
                    <a:pt x="14872" y="11975"/>
                    <a:pt x="14872" y="12106"/>
                  </a:cubicBezTo>
                  <a:cubicBezTo>
                    <a:pt x="13479" y="12261"/>
                    <a:pt x="12074" y="12368"/>
                    <a:pt x="10681" y="12380"/>
                  </a:cubicBezTo>
                  <a:cubicBezTo>
                    <a:pt x="9038" y="12380"/>
                    <a:pt x="7395" y="12297"/>
                    <a:pt x="5764" y="12130"/>
                  </a:cubicBezTo>
                  <a:cubicBezTo>
                    <a:pt x="5430" y="12106"/>
                    <a:pt x="5097" y="12071"/>
                    <a:pt x="4763" y="12023"/>
                  </a:cubicBezTo>
                  <a:cubicBezTo>
                    <a:pt x="4787" y="11928"/>
                    <a:pt x="4799" y="11820"/>
                    <a:pt x="4811" y="11713"/>
                  </a:cubicBezTo>
                  <a:cubicBezTo>
                    <a:pt x="5990" y="11840"/>
                    <a:pt x="7204" y="11933"/>
                    <a:pt x="8399" y="11933"/>
                  </a:cubicBezTo>
                  <a:cubicBezTo>
                    <a:pt x="8773" y="11933"/>
                    <a:pt x="9145" y="11924"/>
                    <a:pt x="9514" y="11904"/>
                  </a:cubicBezTo>
                  <a:cubicBezTo>
                    <a:pt x="9538" y="11904"/>
                    <a:pt x="9538" y="11868"/>
                    <a:pt x="9526" y="11868"/>
                  </a:cubicBezTo>
                  <a:cubicBezTo>
                    <a:pt x="7978" y="11642"/>
                    <a:pt x="6395" y="11570"/>
                    <a:pt x="4835" y="11523"/>
                  </a:cubicBezTo>
                  <a:cubicBezTo>
                    <a:pt x="4906" y="10939"/>
                    <a:pt x="4906" y="10320"/>
                    <a:pt x="4871" y="9749"/>
                  </a:cubicBezTo>
                  <a:cubicBezTo>
                    <a:pt x="4871" y="9701"/>
                    <a:pt x="4847" y="9665"/>
                    <a:pt x="4799" y="9654"/>
                  </a:cubicBezTo>
                  <a:cubicBezTo>
                    <a:pt x="4706" y="9626"/>
                    <a:pt x="4609" y="9618"/>
                    <a:pt x="4510" y="9618"/>
                  </a:cubicBezTo>
                  <a:cubicBezTo>
                    <a:pt x="4366" y="9618"/>
                    <a:pt x="4218" y="9636"/>
                    <a:pt x="4076" y="9636"/>
                  </a:cubicBezTo>
                  <a:cubicBezTo>
                    <a:pt x="3932" y="9636"/>
                    <a:pt x="3793" y="9618"/>
                    <a:pt x="3668" y="9546"/>
                  </a:cubicBezTo>
                  <a:cubicBezTo>
                    <a:pt x="3649" y="9537"/>
                    <a:pt x="3630" y="9532"/>
                    <a:pt x="3612" y="9532"/>
                  </a:cubicBezTo>
                  <a:cubicBezTo>
                    <a:pt x="3562" y="9532"/>
                    <a:pt x="3519" y="9566"/>
                    <a:pt x="3501" y="9618"/>
                  </a:cubicBezTo>
                  <a:cubicBezTo>
                    <a:pt x="3251" y="10249"/>
                    <a:pt x="3001" y="11047"/>
                    <a:pt x="2954" y="11749"/>
                  </a:cubicBezTo>
                  <a:cubicBezTo>
                    <a:pt x="2704" y="11713"/>
                    <a:pt x="2323" y="11642"/>
                    <a:pt x="2227" y="11547"/>
                  </a:cubicBezTo>
                  <a:cubicBezTo>
                    <a:pt x="2085" y="11428"/>
                    <a:pt x="2073" y="11237"/>
                    <a:pt x="2096" y="11047"/>
                  </a:cubicBezTo>
                  <a:cubicBezTo>
                    <a:pt x="2156" y="11047"/>
                    <a:pt x="2204" y="11047"/>
                    <a:pt x="2251" y="11058"/>
                  </a:cubicBezTo>
                  <a:cubicBezTo>
                    <a:pt x="2317" y="11067"/>
                    <a:pt x="2388" y="11081"/>
                    <a:pt x="2458" y="11081"/>
                  </a:cubicBezTo>
                  <a:cubicBezTo>
                    <a:pt x="2489" y="11081"/>
                    <a:pt x="2519" y="11078"/>
                    <a:pt x="2549" y="11070"/>
                  </a:cubicBezTo>
                  <a:cubicBezTo>
                    <a:pt x="2561" y="11058"/>
                    <a:pt x="2561" y="11047"/>
                    <a:pt x="2561" y="11047"/>
                  </a:cubicBezTo>
                  <a:cubicBezTo>
                    <a:pt x="2477" y="10975"/>
                    <a:pt x="2370" y="10939"/>
                    <a:pt x="2263" y="10928"/>
                  </a:cubicBezTo>
                  <a:cubicBezTo>
                    <a:pt x="2227" y="10916"/>
                    <a:pt x="2180" y="10904"/>
                    <a:pt x="2132" y="10892"/>
                  </a:cubicBezTo>
                  <a:cubicBezTo>
                    <a:pt x="2180" y="10689"/>
                    <a:pt x="2263" y="10487"/>
                    <a:pt x="2287" y="10344"/>
                  </a:cubicBezTo>
                  <a:cubicBezTo>
                    <a:pt x="2656" y="8784"/>
                    <a:pt x="3013" y="7225"/>
                    <a:pt x="3370" y="5665"/>
                  </a:cubicBezTo>
                  <a:cubicBezTo>
                    <a:pt x="3597" y="4641"/>
                    <a:pt x="3656" y="3796"/>
                    <a:pt x="4585" y="3129"/>
                  </a:cubicBezTo>
                  <a:cubicBezTo>
                    <a:pt x="5168" y="2712"/>
                    <a:pt x="5871" y="2391"/>
                    <a:pt x="6514" y="2034"/>
                  </a:cubicBezTo>
                  <a:lnTo>
                    <a:pt x="6514" y="2034"/>
                  </a:lnTo>
                  <a:cubicBezTo>
                    <a:pt x="6299" y="2700"/>
                    <a:pt x="6180" y="3403"/>
                    <a:pt x="6097" y="4034"/>
                  </a:cubicBezTo>
                  <a:cubicBezTo>
                    <a:pt x="5871" y="5832"/>
                    <a:pt x="5883" y="7665"/>
                    <a:pt x="5752" y="9475"/>
                  </a:cubicBezTo>
                  <a:cubicBezTo>
                    <a:pt x="5728" y="9880"/>
                    <a:pt x="5514" y="10523"/>
                    <a:pt x="5871" y="10844"/>
                  </a:cubicBezTo>
                  <a:cubicBezTo>
                    <a:pt x="6126" y="11085"/>
                    <a:pt x="6619" y="11125"/>
                    <a:pt x="7080" y="11125"/>
                  </a:cubicBezTo>
                  <a:cubicBezTo>
                    <a:pt x="7305" y="11125"/>
                    <a:pt x="7522" y="11115"/>
                    <a:pt x="7701" y="11115"/>
                  </a:cubicBezTo>
                  <a:cubicBezTo>
                    <a:pt x="7753" y="11115"/>
                    <a:pt x="7802" y="11116"/>
                    <a:pt x="7847" y="11118"/>
                  </a:cubicBezTo>
                  <a:cubicBezTo>
                    <a:pt x="8170" y="11132"/>
                    <a:pt x="8492" y="11138"/>
                    <a:pt x="8813" y="11138"/>
                  </a:cubicBezTo>
                  <a:cubicBezTo>
                    <a:pt x="10470" y="11138"/>
                    <a:pt x="12109" y="10978"/>
                    <a:pt x="13765" y="10868"/>
                  </a:cubicBezTo>
                  <a:cubicBezTo>
                    <a:pt x="13872" y="10856"/>
                    <a:pt x="13955" y="10785"/>
                    <a:pt x="13955" y="10666"/>
                  </a:cubicBezTo>
                  <a:cubicBezTo>
                    <a:pt x="13919" y="8618"/>
                    <a:pt x="13860" y="6546"/>
                    <a:pt x="13717" y="4498"/>
                  </a:cubicBezTo>
                  <a:cubicBezTo>
                    <a:pt x="13646" y="3510"/>
                    <a:pt x="13526" y="2605"/>
                    <a:pt x="13241" y="1724"/>
                  </a:cubicBezTo>
                  <a:close/>
                  <a:moveTo>
                    <a:pt x="18860" y="11404"/>
                  </a:moveTo>
                  <a:cubicBezTo>
                    <a:pt x="18980" y="11499"/>
                    <a:pt x="19122" y="11570"/>
                    <a:pt x="19253" y="11642"/>
                  </a:cubicBezTo>
                  <a:cubicBezTo>
                    <a:pt x="19503" y="11797"/>
                    <a:pt x="19777" y="11916"/>
                    <a:pt x="20039" y="12047"/>
                  </a:cubicBezTo>
                  <a:cubicBezTo>
                    <a:pt x="20056" y="12055"/>
                    <a:pt x="20073" y="12064"/>
                    <a:pt x="20085" y="12064"/>
                  </a:cubicBezTo>
                  <a:cubicBezTo>
                    <a:pt x="20091" y="12064"/>
                    <a:pt x="20095" y="12062"/>
                    <a:pt x="20099" y="12059"/>
                  </a:cubicBezTo>
                  <a:cubicBezTo>
                    <a:pt x="20123" y="12082"/>
                    <a:pt x="20146" y="12106"/>
                    <a:pt x="20158" y="12118"/>
                  </a:cubicBezTo>
                  <a:cubicBezTo>
                    <a:pt x="18753" y="12904"/>
                    <a:pt x="17110" y="13059"/>
                    <a:pt x="15527" y="13190"/>
                  </a:cubicBezTo>
                  <a:cubicBezTo>
                    <a:pt x="14249" y="13307"/>
                    <a:pt x="12977" y="13342"/>
                    <a:pt x="11702" y="13342"/>
                  </a:cubicBezTo>
                  <a:cubicBezTo>
                    <a:pt x="11291" y="13342"/>
                    <a:pt x="10879" y="13338"/>
                    <a:pt x="10467" y="13333"/>
                  </a:cubicBezTo>
                  <a:cubicBezTo>
                    <a:pt x="7192" y="13297"/>
                    <a:pt x="3763" y="13333"/>
                    <a:pt x="549" y="12618"/>
                  </a:cubicBezTo>
                  <a:cubicBezTo>
                    <a:pt x="858" y="12213"/>
                    <a:pt x="1370" y="11916"/>
                    <a:pt x="1775" y="11630"/>
                  </a:cubicBezTo>
                  <a:cubicBezTo>
                    <a:pt x="1799" y="11654"/>
                    <a:pt x="1823" y="11678"/>
                    <a:pt x="1846" y="11690"/>
                  </a:cubicBezTo>
                  <a:cubicBezTo>
                    <a:pt x="4073" y="12477"/>
                    <a:pt x="6651" y="12588"/>
                    <a:pt x="9056" y="12588"/>
                  </a:cubicBezTo>
                  <a:cubicBezTo>
                    <a:pt x="9415" y="12588"/>
                    <a:pt x="9771" y="12586"/>
                    <a:pt x="10121" y="12582"/>
                  </a:cubicBezTo>
                  <a:cubicBezTo>
                    <a:pt x="11621" y="12571"/>
                    <a:pt x="13157" y="12547"/>
                    <a:pt x="14658" y="12380"/>
                  </a:cubicBezTo>
                  <a:cubicBezTo>
                    <a:pt x="15884" y="12249"/>
                    <a:pt x="17253" y="12166"/>
                    <a:pt x="18408" y="11737"/>
                  </a:cubicBezTo>
                  <a:cubicBezTo>
                    <a:pt x="18670" y="11642"/>
                    <a:pt x="18801" y="11535"/>
                    <a:pt x="18860" y="11404"/>
                  </a:cubicBezTo>
                  <a:close/>
                  <a:moveTo>
                    <a:pt x="20254" y="12237"/>
                  </a:moveTo>
                  <a:cubicBezTo>
                    <a:pt x="20337" y="12368"/>
                    <a:pt x="20373" y="12535"/>
                    <a:pt x="20384" y="12797"/>
                  </a:cubicBezTo>
                  <a:cubicBezTo>
                    <a:pt x="19873" y="13190"/>
                    <a:pt x="19182" y="13297"/>
                    <a:pt x="18575" y="13487"/>
                  </a:cubicBezTo>
                  <a:cubicBezTo>
                    <a:pt x="18051" y="13642"/>
                    <a:pt x="17551" y="13761"/>
                    <a:pt x="17015" y="13845"/>
                  </a:cubicBezTo>
                  <a:cubicBezTo>
                    <a:pt x="16991" y="13845"/>
                    <a:pt x="16991" y="13868"/>
                    <a:pt x="17015" y="13868"/>
                  </a:cubicBezTo>
                  <a:cubicBezTo>
                    <a:pt x="18170" y="13761"/>
                    <a:pt x="19301" y="13523"/>
                    <a:pt x="20384" y="13130"/>
                  </a:cubicBezTo>
                  <a:lnTo>
                    <a:pt x="20384" y="13130"/>
                  </a:lnTo>
                  <a:cubicBezTo>
                    <a:pt x="20361" y="13535"/>
                    <a:pt x="20230" y="13785"/>
                    <a:pt x="19789" y="14035"/>
                  </a:cubicBezTo>
                  <a:cubicBezTo>
                    <a:pt x="19611" y="14130"/>
                    <a:pt x="19301" y="14154"/>
                    <a:pt x="19099" y="14190"/>
                  </a:cubicBezTo>
                  <a:cubicBezTo>
                    <a:pt x="18468" y="14309"/>
                    <a:pt x="17813" y="14356"/>
                    <a:pt x="17170" y="14404"/>
                  </a:cubicBezTo>
                  <a:cubicBezTo>
                    <a:pt x="15039" y="14571"/>
                    <a:pt x="12895" y="14726"/>
                    <a:pt x="10752" y="14833"/>
                  </a:cubicBezTo>
                  <a:cubicBezTo>
                    <a:pt x="9725" y="14881"/>
                    <a:pt x="8697" y="14918"/>
                    <a:pt x="7671" y="14918"/>
                  </a:cubicBezTo>
                  <a:cubicBezTo>
                    <a:pt x="6688" y="14918"/>
                    <a:pt x="5706" y="14884"/>
                    <a:pt x="4728" y="14797"/>
                  </a:cubicBezTo>
                  <a:cubicBezTo>
                    <a:pt x="3561" y="14702"/>
                    <a:pt x="2406" y="14523"/>
                    <a:pt x="1287" y="14237"/>
                  </a:cubicBezTo>
                  <a:cubicBezTo>
                    <a:pt x="858" y="14130"/>
                    <a:pt x="525" y="14071"/>
                    <a:pt x="370" y="13749"/>
                  </a:cubicBezTo>
                  <a:lnTo>
                    <a:pt x="370" y="13749"/>
                  </a:lnTo>
                  <a:cubicBezTo>
                    <a:pt x="1524" y="14113"/>
                    <a:pt x="2742" y="14386"/>
                    <a:pt x="3959" y="14386"/>
                  </a:cubicBezTo>
                  <a:cubicBezTo>
                    <a:pt x="4136" y="14386"/>
                    <a:pt x="4313" y="14380"/>
                    <a:pt x="4490" y="14368"/>
                  </a:cubicBezTo>
                  <a:cubicBezTo>
                    <a:pt x="4502" y="14368"/>
                    <a:pt x="4502" y="14356"/>
                    <a:pt x="4490" y="14356"/>
                  </a:cubicBezTo>
                  <a:cubicBezTo>
                    <a:pt x="3061" y="14202"/>
                    <a:pt x="1692" y="14023"/>
                    <a:pt x="322" y="13583"/>
                  </a:cubicBezTo>
                  <a:cubicBezTo>
                    <a:pt x="311" y="13547"/>
                    <a:pt x="311" y="13511"/>
                    <a:pt x="299" y="13475"/>
                  </a:cubicBezTo>
                  <a:cubicBezTo>
                    <a:pt x="287" y="13356"/>
                    <a:pt x="287" y="13249"/>
                    <a:pt x="311" y="13142"/>
                  </a:cubicBezTo>
                  <a:cubicBezTo>
                    <a:pt x="1275" y="13654"/>
                    <a:pt x="2549" y="13714"/>
                    <a:pt x="3620" y="13773"/>
                  </a:cubicBezTo>
                  <a:cubicBezTo>
                    <a:pt x="3632" y="13773"/>
                    <a:pt x="3632" y="13749"/>
                    <a:pt x="3620" y="13749"/>
                  </a:cubicBezTo>
                  <a:cubicBezTo>
                    <a:pt x="2501" y="13606"/>
                    <a:pt x="1442" y="13178"/>
                    <a:pt x="334" y="13023"/>
                  </a:cubicBezTo>
                  <a:cubicBezTo>
                    <a:pt x="370" y="12940"/>
                    <a:pt x="394" y="12868"/>
                    <a:pt x="442" y="12785"/>
                  </a:cubicBezTo>
                  <a:cubicBezTo>
                    <a:pt x="3787" y="13690"/>
                    <a:pt x="7395" y="13630"/>
                    <a:pt x="10836" y="13642"/>
                  </a:cubicBezTo>
                  <a:cubicBezTo>
                    <a:pt x="12645" y="13642"/>
                    <a:pt x="14467" y="13559"/>
                    <a:pt x="16265" y="13344"/>
                  </a:cubicBezTo>
                  <a:cubicBezTo>
                    <a:pt x="17634" y="13178"/>
                    <a:pt x="19087" y="13023"/>
                    <a:pt x="20254" y="12237"/>
                  </a:cubicBezTo>
                  <a:close/>
                  <a:moveTo>
                    <a:pt x="10669" y="0"/>
                  </a:moveTo>
                  <a:cubicBezTo>
                    <a:pt x="9615" y="0"/>
                    <a:pt x="8546" y="56"/>
                    <a:pt x="7538" y="188"/>
                  </a:cubicBezTo>
                  <a:cubicBezTo>
                    <a:pt x="7538" y="188"/>
                    <a:pt x="7526" y="188"/>
                    <a:pt x="7526" y="200"/>
                  </a:cubicBezTo>
                  <a:cubicBezTo>
                    <a:pt x="7520" y="194"/>
                    <a:pt x="7514" y="191"/>
                    <a:pt x="7508" y="191"/>
                  </a:cubicBezTo>
                  <a:cubicBezTo>
                    <a:pt x="7502" y="191"/>
                    <a:pt x="7496" y="194"/>
                    <a:pt x="7490" y="200"/>
                  </a:cubicBezTo>
                  <a:cubicBezTo>
                    <a:pt x="7061" y="676"/>
                    <a:pt x="6764" y="1272"/>
                    <a:pt x="6549" y="1903"/>
                  </a:cubicBezTo>
                  <a:cubicBezTo>
                    <a:pt x="5728" y="2307"/>
                    <a:pt x="4740" y="2688"/>
                    <a:pt x="4061" y="3260"/>
                  </a:cubicBezTo>
                  <a:cubicBezTo>
                    <a:pt x="3811" y="3474"/>
                    <a:pt x="3668" y="3760"/>
                    <a:pt x="3561" y="4058"/>
                  </a:cubicBezTo>
                  <a:cubicBezTo>
                    <a:pt x="3275" y="4486"/>
                    <a:pt x="2847" y="4820"/>
                    <a:pt x="2597" y="5248"/>
                  </a:cubicBezTo>
                  <a:cubicBezTo>
                    <a:pt x="2394" y="5582"/>
                    <a:pt x="2406" y="6129"/>
                    <a:pt x="2347" y="6510"/>
                  </a:cubicBezTo>
                  <a:cubicBezTo>
                    <a:pt x="2144" y="7784"/>
                    <a:pt x="1858" y="9034"/>
                    <a:pt x="1549" y="10285"/>
                  </a:cubicBezTo>
                  <a:cubicBezTo>
                    <a:pt x="1537" y="10344"/>
                    <a:pt x="1561" y="10416"/>
                    <a:pt x="1620" y="10427"/>
                  </a:cubicBezTo>
                  <a:cubicBezTo>
                    <a:pt x="1751" y="10451"/>
                    <a:pt x="1882" y="10463"/>
                    <a:pt x="2013" y="10487"/>
                  </a:cubicBezTo>
                  <a:lnTo>
                    <a:pt x="1906" y="10904"/>
                  </a:lnTo>
                  <a:cubicBezTo>
                    <a:pt x="1894" y="10916"/>
                    <a:pt x="1894" y="10939"/>
                    <a:pt x="1894" y="10963"/>
                  </a:cubicBezTo>
                  <a:cubicBezTo>
                    <a:pt x="1846" y="11154"/>
                    <a:pt x="1799" y="11344"/>
                    <a:pt x="1751" y="11535"/>
                  </a:cubicBezTo>
                  <a:cubicBezTo>
                    <a:pt x="537" y="12166"/>
                    <a:pt x="1" y="12582"/>
                    <a:pt x="108" y="14071"/>
                  </a:cubicBezTo>
                  <a:cubicBezTo>
                    <a:pt x="108" y="14130"/>
                    <a:pt x="144" y="14166"/>
                    <a:pt x="191" y="14190"/>
                  </a:cubicBezTo>
                  <a:cubicBezTo>
                    <a:pt x="2561" y="14946"/>
                    <a:pt x="5034" y="15162"/>
                    <a:pt x="7515" y="15162"/>
                  </a:cubicBezTo>
                  <a:cubicBezTo>
                    <a:pt x="9136" y="15162"/>
                    <a:pt x="10760" y="15070"/>
                    <a:pt x="12360" y="14976"/>
                  </a:cubicBezTo>
                  <a:cubicBezTo>
                    <a:pt x="14384" y="14845"/>
                    <a:pt x="16444" y="14773"/>
                    <a:pt x="18444" y="14511"/>
                  </a:cubicBezTo>
                  <a:cubicBezTo>
                    <a:pt x="19015" y="14428"/>
                    <a:pt x="20146" y="14380"/>
                    <a:pt x="20539" y="13880"/>
                  </a:cubicBezTo>
                  <a:cubicBezTo>
                    <a:pt x="20885" y="13452"/>
                    <a:pt x="20611" y="12475"/>
                    <a:pt x="20575" y="11975"/>
                  </a:cubicBezTo>
                  <a:cubicBezTo>
                    <a:pt x="20575" y="11940"/>
                    <a:pt x="20539" y="11892"/>
                    <a:pt x="20492" y="11880"/>
                  </a:cubicBezTo>
                  <a:cubicBezTo>
                    <a:pt x="19896" y="11737"/>
                    <a:pt x="19396" y="11499"/>
                    <a:pt x="18908" y="11142"/>
                  </a:cubicBezTo>
                  <a:cubicBezTo>
                    <a:pt x="18884" y="10916"/>
                    <a:pt x="18777" y="10654"/>
                    <a:pt x="18682" y="10332"/>
                  </a:cubicBezTo>
                  <a:cubicBezTo>
                    <a:pt x="18944" y="10249"/>
                    <a:pt x="19194" y="10166"/>
                    <a:pt x="19277" y="9892"/>
                  </a:cubicBezTo>
                  <a:cubicBezTo>
                    <a:pt x="19492" y="9249"/>
                    <a:pt x="19063" y="7975"/>
                    <a:pt x="18932" y="7344"/>
                  </a:cubicBezTo>
                  <a:cubicBezTo>
                    <a:pt x="18610" y="5772"/>
                    <a:pt x="18301" y="4427"/>
                    <a:pt x="16896" y="3546"/>
                  </a:cubicBezTo>
                  <a:cubicBezTo>
                    <a:pt x="16813" y="3236"/>
                    <a:pt x="16777" y="2772"/>
                    <a:pt x="16527" y="2534"/>
                  </a:cubicBezTo>
                  <a:cubicBezTo>
                    <a:pt x="16265" y="2284"/>
                    <a:pt x="15670" y="2236"/>
                    <a:pt x="15348" y="2153"/>
                  </a:cubicBezTo>
                  <a:cubicBezTo>
                    <a:pt x="14622" y="1962"/>
                    <a:pt x="13896" y="1760"/>
                    <a:pt x="13181" y="1545"/>
                  </a:cubicBezTo>
                  <a:cubicBezTo>
                    <a:pt x="13015" y="1069"/>
                    <a:pt x="12788" y="593"/>
                    <a:pt x="12503" y="129"/>
                  </a:cubicBezTo>
                  <a:cubicBezTo>
                    <a:pt x="12485" y="102"/>
                    <a:pt x="12453" y="88"/>
                    <a:pt x="12429" y="88"/>
                  </a:cubicBezTo>
                  <a:cubicBezTo>
                    <a:pt x="12421" y="88"/>
                    <a:pt x="12413" y="90"/>
                    <a:pt x="12407" y="93"/>
                  </a:cubicBezTo>
                  <a:cubicBezTo>
                    <a:pt x="12395" y="69"/>
                    <a:pt x="12372" y="45"/>
                    <a:pt x="12336"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78"/>
            <p:cNvSpPr/>
            <p:nvPr/>
          </p:nvSpPr>
          <p:spPr>
            <a:xfrm>
              <a:off x="808125" y="1286175"/>
              <a:ext cx="30600" cy="234700"/>
            </a:xfrm>
            <a:custGeom>
              <a:rect b="b" l="l" r="r" t="t"/>
              <a:pathLst>
                <a:path extrusionOk="0" h="9388" w="1224">
                  <a:moveTo>
                    <a:pt x="1203" y="1"/>
                  </a:moveTo>
                  <a:cubicBezTo>
                    <a:pt x="1199" y="1"/>
                    <a:pt x="1195" y="2"/>
                    <a:pt x="1191" y="5"/>
                  </a:cubicBezTo>
                  <a:cubicBezTo>
                    <a:pt x="501" y="1220"/>
                    <a:pt x="370" y="2613"/>
                    <a:pt x="274" y="3982"/>
                  </a:cubicBezTo>
                  <a:cubicBezTo>
                    <a:pt x="167" y="5744"/>
                    <a:pt x="0" y="7542"/>
                    <a:pt x="24" y="9316"/>
                  </a:cubicBezTo>
                  <a:cubicBezTo>
                    <a:pt x="24" y="9364"/>
                    <a:pt x="57" y="9388"/>
                    <a:pt x="91" y="9388"/>
                  </a:cubicBezTo>
                  <a:cubicBezTo>
                    <a:pt x="125" y="9388"/>
                    <a:pt x="161" y="9364"/>
                    <a:pt x="167" y="9316"/>
                  </a:cubicBezTo>
                  <a:cubicBezTo>
                    <a:pt x="548" y="6197"/>
                    <a:pt x="286" y="3065"/>
                    <a:pt x="1215" y="17"/>
                  </a:cubicBezTo>
                  <a:cubicBezTo>
                    <a:pt x="1223" y="9"/>
                    <a:pt x="1214"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78"/>
            <p:cNvSpPr/>
            <p:nvPr/>
          </p:nvSpPr>
          <p:spPr>
            <a:xfrm>
              <a:off x="944450" y="1287500"/>
              <a:ext cx="26525" cy="229500"/>
            </a:xfrm>
            <a:custGeom>
              <a:rect b="b" l="l" r="r" t="t"/>
              <a:pathLst>
                <a:path extrusionOk="0" h="9180" w="1061">
                  <a:moveTo>
                    <a:pt x="24" y="0"/>
                  </a:moveTo>
                  <a:cubicBezTo>
                    <a:pt x="12" y="0"/>
                    <a:pt x="1" y="0"/>
                    <a:pt x="1" y="12"/>
                  </a:cubicBezTo>
                  <a:cubicBezTo>
                    <a:pt x="262" y="1500"/>
                    <a:pt x="596" y="2917"/>
                    <a:pt x="727" y="4441"/>
                  </a:cubicBezTo>
                  <a:cubicBezTo>
                    <a:pt x="846" y="6013"/>
                    <a:pt x="846" y="7584"/>
                    <a:pt x="965" y="9144"/>
                  </a:cubicBezTo>
                  <a:cubicBezTo>
                    <a:pt x="971" y="9168"/>
                    <a:pt x="992" y="9180"/>
                    <a:pt x="1011" y="9180"/>
                  </a:cubicBezTo>
                  <a:cubicBezTo>
                    <a:pt x="1030" y="9180"/>
                    <a:pt x="1048" y="9168"/>
                    <a:pt x="1048" y="9144"/>
                  </a:cubicBezTo>
                  <a:cubicBezTo>
                    <a:pt x="1060" y="7406"/>
                    <a:pt x="917" y="5656"/>
                    <a:pt x="834" y="3917"/>
                  </a:cubicBezTo>
                  <a:cubicBezTo>
                    <a:pt x="774" y="2655"/>
                    <a:pt x="739" y="1095"/>
                    <a:pt x="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78"/>
            <p:cNvSpPr/>
            <p:nvPr/>
          </p:nvSpPr>
          <p:spPr>
            <a:xfrm>
              <a:off x="742500" y="1343975"/>
              <a:ext cx="44725" cy="27050"/>
            </a:xfrm>
            <a:custGeom>
              <a:rect b="b" l="l" r="r" t="t"/>
              <a:pathLst>
                <a:path extrusionOk="0" h="1082" w="1789">
                  <a:moveTo>
                    <a:pt x="1766" y="1"/>
                  </a:moveTo>
                  <a:cubicBezTo>
                    <a:pt x="1763" y="1"/>
                    <a:pt x="1760" y="2"/>
                    <a:pt x="1756" y="3"/>
                  </a:cubicBezTo>
                  <a:cubicBezTo>
                    <a:pt x="1459" y="134"/>
                    <a:pt x="1161" y="301"/>
                    <a:pt x="875" y="468"/>
                  </a:cubicBezTo>
                  <a:cubicBezTo>
                    <a:pt x="590" y="634"/>
                    <a:pt x="280" y="789"/>
                    <a:pt x="30" y="1015"/>
                  </a:cubicBezTo>
                  <a:cubicBezTo>
                    <a:pt x="1" y="1044"/>
                    <a:pt x="27" y="1081"/>
                    <a:pt x="63" y="1081"/>
                  </a:cubicBezTo>
                  <a:cubicBezTo>
                    <a:pt x="72" y="1081"/>
                    <a:pt x="81" y="1079"/>
                    <a:pt x="89" y="1075"/>
                  </a:cubicBezTo>
                  <a:cubicBezTo>
                    <a:pt x="387" y="944"/>
                    <a:pt x="649" y="718"/>
                    <a:pt x="923" y="551"/>
                  </a:cubicBezTo>
                  <a:cubicBezTo>
                    <a:pt x="1209" y="372"/>
                    <a:pt x="1506" y="218"/>
                    <a:pt x="1768" y="27"/>
                  </a:cubicBezTo>
                  <a:cubicBezTo>
                    <a:pt x="1789" y="27"/>
                    <a:pt x="1783" y="1"/>
                    <a:pt x="17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78"/>
            <p:cNvSpPr/>
            <p:nvPr/>
          </p:nvSpPr>
          <p:spPr>
            <a:xfrm>
              <a:off x="984325" y="1327075"/>
              <a:ext cx="63425" cy="17900"/>
            </a:xfrm>
            <a:custGeom>
              <a:rect b="b" l="l" r="r" t="t"/>
              <a:pathLst>
                <a:path extrusionOk="0" h="716" w="2537">
                  <a:moveTo>
                    <a:pt x="37" y="1"/>
                  </a:moveTo>
                  <a:cubicBezTo>
                    <a:pt x="13" y="1"/>
                    <a:pt x="1" y="36"/>
                    <a:pt x="25" y="48"/>
                  </a:cubicBezTo>
                  <a:cubicBezTo>
                    <a:pt x="799" y="322"/>
                    <a:pt x="1644" y="620"/>
                    <a:pt x="2466" y="715"/>
                  </a:cubicBezTo>
                  <a:cubicBezTo>
                    <a:pt x="2469" y="716"/>
                    <a:pt x="2473" y="716"/>
                    <a:pt x="2476" y="716"/>
                  </a:cubicBezTo>
                  <a:cubicBezTo>
                    <a:pt x="2537" y="716"/>
                    <a:pt x="2534" y="619"/>
                    <a:pt x="2477" y="596"/>
                  </a:cubicBezTo>
                  <a:cubicBezTo>
                    <a:pt x="1727" y="286"/>
                    <a:pt x="846" y="144"/>
                    <a:pt x="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78"/>
            <p:cNvSpPr/>
            <p:nvPr/>
          </p:nvSpPr>
          <p:spPr>
            <a:xfrm>
              <a:off x="1051000" y="1370050"/>
              <a:ext cx="14925" cy="69750"/>
            </a:xfrm>
            <a:custGeom>
              <a:rect b="b" l="l" r="r" t="t"/>
              <a:pathLst>
                <a:path extrusionOk="0" h="2790" w="597">
                  <a:moveTo>
                    <a:pt x="16" y="0"/>
                  </a:moveTo>
                  <a:cubicBezTo>
                    <a:pt x="9" y="0"/>
                    <a:pt x="1" y="6"/>
                    <a:pt x="1" y="20"/>
                  </a:cubicBezTo>
                  <a:cubicBezTo>
                    <a:pt x="144" y="925"/>
                    <a:pt x="311" y="1865"/>
                    <a:pt x="513" y="2758"/>
                  </a:cubicBezTo>
                  <a:cubicBezTo>
                    <a:pt x="518" y="2781"/>
                    <a:pt x="537" y="2790"/>
                    <a:pt x="555" y="2790"/>
                  </a:cubicBezTo>
                  <a:cubicBezTo>
                    <a:pt x="576" y="2790"/>
                    <a:pt x="596" y="2778"/>
                    <a:pt x="596" y="2758"/>
                  </a:cubicBezTo>
                  <a:cubicBezTo>
                    <a:pt x="501" y="1842"/>
                    <a:pt x="299" y="889"/>
                    <a:pt x="25" y="8"/>
                  </a:cubicBezTo>
                  <a:cubicBezTo>
                    <a:pt x="25" y="3"/>
                    <a:pt x="21" y="0"/>
                    <a:pt x="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78"/>
            <p:cNvSpPr/>
            <p:nvPr/>
          </p:nvSpPr>
          <p:spPr>
            <a:xfrm>
              <a:off x="1068700" y="1462775"/>
              <a:ext cx="4375" cy="19650"/>
            </a:xfrm>
            <a:custGeom>
              <a:rect b="b" l="l" r="r" t="t"/>
              <a:pathLst>
                <a:path extrusionOk="0" h="786" w="175">
                  <a:moveTo>
                    <a:pt x="18" y="0"/>
                  </a:moveTo>
                  <a:cubicBezTo>
                    <a:pt x="9" y="0"/>
                    <a:pt x="0" y="7"/>
                    <a:pt x="7" y="14"/>
                  </a:cubicBezTo>
                  <a:cubicBezTo>
                    <a:pt x="31" y="264"/>
                    <a:pt x="67" y="514"/>
                    <a:pt x="115" y="764"/>
                  </a:cubicBezTo>
                  <a:cubicBezTo>
                    <a:pt x="119" y="779"/>
                    <a:pt x="131" y="785"/>
                    <a:pt x="142" y="785"/>
                  </a:cubicBezTo>
                  <a:cubicBezTo>
                    <a:pt x="158" y="785"/>
                    <a:pt x="174" y="773"/>
                    <a:pt x="174" y="752"/>
                  </a:cubicBezTo>
                  <a:cubicBezTo>
                    <a:pt x="138" y="502"/>
                    <a:pt x="79" y="252"/>
                    <a:pt x="31" y="14"/>
                  </a:cubicBezTo>
                  <a:cubicBezTo>
                    <a:pt x="31" y="4"/>
                    <a:pt x="25" y="0"/>
                    <a:pt x="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78"/>
            <p:cNvSpPr/>
            <p:nvPr/>
          </p:nvSpPr>
          <p:spPr>
            <a:xfrm>
              <a:off x="722700" y="1385275"/>
              <a:ext cx="26800" cy="101325"/>
            </a:xfrm>
            <a:custGeom>
              <a:rect b="b" l="l" r="r" t="t"/>
              <a:pathLst>
                <a:path extrusionOk="0" h="4053" w="1072">
                  <a:moveTo>
                    <a:pt x="1059" y="0"/>
                  </a:moveTo>
                  <a:cubicBezTo>
                    <a:pt x="1051" y="0"/>
                    <a:pt x="1042" y="6"/>
                    <a:pt x="1036" y="18"/>
                  </a:cubicBezTo>
                  <a:cubicBezTo>
                    <a:pt x="881" y="721"/>
                    <a:pt x="727" y="1435"/>
                    <a:pt x="524" y="2137"/>
                  </a:cubicBezTo>
                  <a:cubicBezTo>
                    <a:pt x="358" y="2745"/>
                    <a:pt x="84" y="3352"/>
                    <a:pt x="0" y="3983"/>
                  </a:cubicBezTo>
                  <a:cubicBezTo>
                    <a:pt x="0" y="4027"/>
                    <a:pt x="40" y="4052"/>
                    <a:pt x="77" y="4052"/>
                  </a:cubicBezTo>
                  <a:cubicBezTo>
                    <a:pt x="100" y="4052"/>
                    <a:pt x="122" y="4042"/>
                    <a:pt x="131" y="4019"/>
                  </a:cubicBezTo>
                  <a:cubicBezTo>
                    <a:pt x="774" y="2899"/>
                    <a:pt x="929" y="1292"/>
                    <a:pt x="1072" y="18"/>
                  </a:cubicBezTo>
                  <a:cubicBezTo>
                    <a:pt x="1072" y="6"/>
                    <a:pt x="1066" y="0"/>
                    <a:pt x="10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78"/>
            <p:cNvSpPr/>
            <p:nvPr/>
          </p:nvSpPr>
          <p:spPr>
            <a:xfrm>
              <a:off x="736975" y="1526600"/>
              <a:ext cx="5275" cy="23025"/>
            </a:xfrm>
            <a:custGeom>
              <a:rect b="b" l="l" r="r" t="t"/>
              <a:pathLst>
                <a:path extrusionOk="0" h="921" w="211">
                  <a:moveTo>
                    <a:pt x="190" y="1"/>
                  </a:moveTo>
                  <a:cubicBezTo>
                    <a:pt x="182" y="1"/>
                    <a:pt x="172" y="4"/>
                    <a:pt x="168" y="9"/>
                  </a:cubicBezTo>
                  <a:cubicBezTo>
                    <a:pt x="120" y="294"/>
                    <a:pt x="37" y="592"/>
                    <a:pt x="1" y="878"/>
                  </a:cubicBezTo>
                  <a:cubicBezTo>
                    <a:pt x="1" y="905"/>
                    <a:pt x="27" y="920"/>
                    <a:pt x="52" y="920"/>
                  </a:cubicBezTo>
                  <a:cubicBezTo>
                    <a:pt x="72" y="920"/>
                    <a:pt x="91" y="911"/>
                    <a:pt x="96" y="890"/>
                  </a:cubicBezTo>
                  <a:cubicBezTo>
                    <a:pt x="156" y="604"/>
                    <a:pt x="168" y="306"/>
                    <a:pt x="203" y="21"/>
                  </a:cubicBezTo>
                  <a:cubicBezTo>
                    <a:pt x="210" y="7"/>
                    <a:pt x="201"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78"/>
            <p:cNvSpPr/>
            <p:nvPr/>
          </p:nvSpPr>
          <p:spPr>
            <a:xfrm>
              <a:off x="1046850" y="1525300"/>
              <a:ext cx="4175" cy="18675"/>
            </a:xfrm>
            <a:custGeom>
              <a:rect b="b" l="l" r="r" t="t"/>
              <a:pathLst>
                <a:path extrusionOk="0" h="747" w="167">
                  <a:moveTo>
                    <a:pt x="27" y="0"/>
                  </a:moveTo>
                  <a:cubicBezTo>
                    <a:pt x="14" y="0"/>
                    <a:pt x="0" y="10"/>
                    <a:pt x="0" y="25"/>
                  </a:cubicBezTo>
                  <a:cubicBezTo>
                    <a:pt x="0" y="239"/>
                    <a:pt x="24" y="513"/>
                    <a:pt x="84" y="716"/>
                  </a:cubicBezTo>
                  <a:cubicBezTo>
                    <a:pt x="89" y="738"/>
                    <a:pt x="105" y="747"/>
                    <a:pt x="120" y="747"/>
                  </a:cubicBezTo>
                  <a:cubicBezTo>
                    <a:pt x="138" y="747"/>
                    <a:pt x="155" y="735"/>
                    <a:pt x="155" y="716"/>
                  </a:cubicBezTo>
                  <a:cubicBezTo>
                    <a:pt x="167" y="489"/>
                    <a:pt x="107" y="227"/>
                    <a:pt x="48" y="13"/>
                  </a:cubicBezTo>
                  <a:cubicBezTo>
                    <a:pt x="43" y="4"/>
                    <a:pt x="35" y="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00" name="Google Shape;1900;p78"/>
          <p:cNvSpPr/>
          <p:nvPr/>
        </p:nvSpPr>
        <p:spPr>
          <a:xfrm>
            <a:off x="8618738" y="2967948"/>
            <a:ext cx="117825" cy="286325"/>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78"/>
          <p:cNvSpPr/>
          <p:nvPr/>
        </p:nvSpPr>
        <p:spPr>
          <a:xfrm flipH="1" rot="5400000">
            <a:off x="8338967" y="2087767"/>
            <a:ext cx="156377" cy="380039"/>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02" name="Google Shape;1902;p78"/>
          <p:cNvGrpSpPr/>
          <p:nvPr/>
        </p:nvGrpSpPr>
        <p:grpSpPr>
          <a:xfrm>
            <a:off x="8272768" y="2542201"/>
            <a:ext cx="345990" cy="1462887"/>
            <a:chOff x="5931818" y="2490364"/>
            <a:chExt cx="353773" cy="1495795"/>
          </a:xfrm>
        </p:grpSpPr>
        <p:sp>
          <p:nvSpPr>
            <p:cNvPr id="1903" name="Google Shape;1903;p78"/>
            <p:cNvSpPr/>
            <p:nvPr/>
          </p:nvSpPr>
          <p:spPr>
            <a:xfrm>
              <a:off x="5931818" y="2490364"/>
              <a:ext cx="353773" cy="1495795"/>
            </a:xfrm>
            <a:custGeom>
              <a:rect b="b" l="l" r="r" t="t"/>
              <a:pathLst>
                <a:path extrusionOk="0" h="32121" w="7597">
                  <a:moveTo>
                    <a:pt x="2389" y="27078"/>
                  </a:moveTo>
                  <a:cubicBezTo>
                    <a:pt x="2389" y="27078"/>
                    <a:pt x="2386" y="27079"/>
                    <a:pt x="2381" y="27081"/>
                  </a:cubicBezTo>
                  <a:cubicBezTo>
                    <a:pt x="2381" y="27081"/>
                    <a:pt x="2370" y="27093"/>
                    <a:pt x="2370" y="27093"/>
                  </a:cubicBezTo>
                  <a:cubicBezTo>
                    <a:pt x="2370" y="27093"/>
                    <a:pt x="2392" y="27078"/>
                    <a:pt x="2389" y="27078"/>
                  </a:cubicBezTo>
                  <a:close/>
                  <a:moveTo>
                    <a:pt x="5513" y="221"/>
                  </a:moveTo>
                  <a:cubicBezTo>
                    <a:pt x="5703" y="245"/>
                    <a:pt x="5858" y="411"/>
                    <a:pt x="5977" y="542"/>
                  </a:cubicBezTo>
                  <a:cubicBezTo>
                    <a:pt x="6156" y="733"/>
                    <a:pt x="6322" y="947"/>
                    <a:pt x="6453" y="1173"/>
                  </a:cubicBezTo>
                  <a:cubicBezTo>
                    <a:pt x="6787" y="1721"/>
                    <a:pt x="7061" y="2328"/>
                    <a:pt x="7180" y="2959"/>
                  </a:cubicBezTo>
                  <a:cubicBezTo>
                    <a:pt x="7394" y="4090"/>
                    <a:pt x="7096" y="5281"/>
                    <a:pt x="6287" y="6114"/>
                  </a:cubicBezTo>
                  <a:cubicBezTo>
                    <a:pt x="5846" y="6579"/>
                    <a:pt x="5298" y="6924"/>
                    <a:pt x="4679" y="7114"/>
                  </a:cubicBezTo>
                  <a:cubicBezTo>
                    <a:pt x="4620" y="7138"/>
                    <a:pt x="4548" y="7198"/>
                    <a:pt x="4548" y="7269"/>
                  </a:cubicBezTo>
                  <a:cubicBezTo>
                    <a:pt x="4548" y="9579"/>
                    <a:pt x="4560" y="11889"/>
                    <a:pt x="4596" y="14187"/>
                  </a:cubicBezTo>
                  <a:cubicBezTo>
                    <a:pt x="4644" y="16842"/>
                    <a:pt x="4727" y="19497"/>
                    <a:pt x="4763" y="22140"/>
                  </a:cubicBezTo>
                  <a:cubicBezTo>
                    <a:pt x="4787" y="23557"/>
                    <a:pt x="4798" y="24986"/>
                    <a:pt x="4775" y="26402"/>
                  </a:cubicBezTo>
                  <a:cubicBezTo>
                    <a:pt x="4751" y="26438"/>
                    <a:pt x="4691" y="26557"/>
                    <a:pt x="4775" y="26581"/>
                  </a:cubicBezTo>
                  <a:cubicBezTo>
                    <a:pt x="5275" y="26700"/>
                    <a:pt x="5727" y="26926"/>
                    <a:pt x="6096" y="27284"/>
                  </a:cubicBezTo>
                  <a:cubicBezTo>
                    <a:pt x="6501" y="27665"/>
                    <a:pt x="6811" y="28177"/>
                    <a:pt x="6882" y="28736"/>
                  </a:cubicBezTo>
                  <a:cubicBezTo>
                    <a:pt x="6918" y="29034"/>
                    <a:pt x="6894" y="29331"/>
                    <a:pt x="6834" y="29617"/>
                  </a:cubicBezTo>
                  <a:cubicBezTo>
                    <a:pt x="6811" y="29772"/>
                    <a:pt x="6775" y="29927"/>
                    <a:pt x="6727" y="30070"/>
                  </a:cubicBezTo>
                  <a:cubicBezTo>
                    <a:pt x="6703" y="30141"/>
                    <a:pt x="6692" y="30212"/>
                    <a:pt x="6668" y="30284"/>
                  </a:cubicBezTo>
                  <a:cubicBezTo>
                    <a:pt x="6668" y="30296"/>
                    <a:pt x="6656" y="30308"/>
                    <a:pt x="6656" y="30320"/>
                  </a:cubicBezTo>
                  <a:cubicBezTo>
                    <a:pt x="6656" y="30332"/>
                    <a:pt x="6656" y="30332"/>
                    <a:pt x="6644" y="30343"/>
                  </a:cubicBezTo>
                  <a:cubicBezTo>
                    <a:pt x="6632" y="30379"/>
                    <a:pt x="6620" y="30415"/>
                    <a:pt x="6608" y="30451"/>
                  </a:cubicBezTo>
                  <a:cubicBezTo>
                    <a:pt x="6584" y="30510"/>
                    <a:pt x="6549" y="30570"/>
                    <a:pt x="6513" y="30629"/>
                  </a:cubicBezTo>
                  <a:cubicBezTo>
                    <a:pt x="6501" y="30653"/>
                    <a:pt x="6489" y="30689"/>
                    <a:pt x="6465" y="30713"/>
                  </a:cubicBezTo>
                  <a:cubicBezTo>
                    <a:pt x="6465" y="30724"/>
                    <a:pt x="6465" y="30724"/>
                    <a:pt x="6465" y="30724"/>
                  </a:cubicBezTo>
                  <a:cubicBezTo>
                    <a:pt x="6465" y="30724"/>
                    <a:pt x="6453" y="30736"/>
                    <a:pt x="6453" y="30736"/>
                  </a:cubicBezTo>
                  <a:cubicBezTo>
                    <a:pt x="6441" y="30760"/>
                    <a:pt x="6430" y="30772"/>
                    <a:pt x="6418" y="30796"/>
                  </a:cubicBezTo>
                  <a:cubicBezTo>
                    <a:pt x="6382" y="30855"/>
                    <a:pt x="6346" y="30915"/>
                    <a:pt x="6299" y="30963"/>
                  </a:cubicBezTo>
                  <a:cubicBezTo>
                    <a:pt x="6275" y="30998"/>
                    <a:pt x="6263" y="31022"/>
                    <a:pt x="6239" y="31046"/>
                  </a:cubicBezTo>
                  <a:cubicBezTo>
                    <a:pt x="6239" y="31046"/>
                    <a:pt x="6227" y="31070"/>
                    <a:pt x="6215" y="31070"/>
                  </a:cubicBezTo>
                  <a:cubicBezTo>
                    <a:pt x="6215" y="31070"/>
                    <a:pt x="6215" y="31082"/>
                    <a:pt x="6203" y="31082"/>
                  </a:cubicBezTo>
                  <a:cubicBezTo>
                    <a:pt x="6203" y="31094"/>
                    <a:pt x="6191" y="31094"/>
                    <a:pt x="6191" y="31105"/>
                  </a:cubicBezTo>
                  <a:cubicBezTo>
                    <a:pt x="6144" y="31153"/>
                    <a:pt x="6096" y="31201"/>
                    <a:pt x="6049" y="31236"/>
                  </a:cubicBezTo>
                  <a:cubicBezTo>
                    <a:pt x="6049" y="31236"/>
                    <a:pt x="6049" y="31248"/>
                    <a:pt x="6037" y="31248"/>
                  </a:cubicBezTo>
                  <a:cubicBezTo>
                    <a:pt x="6025" y="31260"/>
                    <a:pt x="6013" y="31272"/>
                    <a:pt x="6001" y="31272"/>
                  </a:cubicBezTo>
                  <a:cubicBezTo>
                    <a:pt x="5977" y="31296"/>
                    <a:pt x="5953" y="31320"/>
                    <a:pt x="5930" y="31332"/>
                  </a:cubicBezTo>
                  <a:cubicBezTo>
                    <a:pt x="5882" y="31367"/>
                    <a:pt x="5834" y="31403"/>
                    <a:pt x="5775" y="31439"/>
                  </a:cubicBezTo>
                  <a:cubicBezTo>
                    <a:pt x="5763" y="31439"/>
                    <a:pt x="5751" y="31451"/>
                    <a:pt x="5751" y="31451"/>
                  </a:cubicBezTo>
                  <a:cubicBezTo>
                    <a:pt x="5756" y="31448"/>
                    <a:pt x="5758" y="31447"/>
                    <a:pt x="5759" y="31447"/>
                  </a:cubicBezTo>
                  <a:lnTo>
                    <a:pt x="5759" y="31447"/>
                  </a:lnTo>
                  <a:cubicBezTo>
                    <a:pt x="5761" y="31447"/>
                    <a:pt x="5737" y="31463"/>
                    <a:pt x="5727" y="31463"/>
                  </a:cubicBezTo>
                  <a:cubicBezTo>
                    <a:pt x="5703" y="31475"/>
                    <a:pt x="5679" y="31498"/>
                    <a:pt x="5644" y="31510"/>
                  </a:cubicBezTo>
                  <a:cubicBezTo>
                    <a:pt x="5549" y="31570"/>
                    <a:pt x="5429" y="31617"/>
                    <a:pt x="5322" y="31653"/>
                  </a:cubicBezTo>
                  <a:cubicBezTo>
                    <a:pt x="5310" y="31653"/>
                    <a:pt x="5310" y="31665"/>
                    <a:pt x="5310" y="31665"/>
                  </a:cubicBezTo>
                  <a:cubicBezTo>
                    <a:pt x="5298" y="31665"/>
                    <a:pt x="5287" y="31665"/>
                    <a:pt x="5275" y="31677"/>
                  </a:cubicBezTo>
                  <a:cubicBezTo>
                    <a:pt x="5239" y="31689"/>
                    <a:pt x="5215" y="31689"/>
                    <a:pt x="5179" y="31701"/>
                  </a:cubicBezTo>
                  <a:cubicBezTo>
                    <a:pt x="5120" y="31713"/>
                    <a:pt x="5060" y="31736"/>
                    <a:pt x="5013" y="31748"/>
                  </a:cubicBezTo>
                  <a:cubicBezTo>
                    <a:pt x="4953" y="31760"/>
                    <a:pt x="4894" y="31772"/>
                    <a:pt x="4834" y="31784"/>
                  </a:cubicBezTo>
                  <a:cubicBezTo>
                    <a:pt x="4810" y="31784"/>
                    <a:pt x="4775" y="31796"/>
                    <a:pt x="4751" y="31796"/>
                  </a:cubicBezTo>
                  <a:lnTo>
                    <a:pt x="4679" y="31796"/>
                  </a:lnTo>
                  <a:cubicBezTo>
                    <a:pt x="4560" y="31820"/>
                    <a:pt x="4441" y="31820"/>
                    <a:pt x="4322" y="31820"/>
                  </a:cubicBezTo>
                  <a:cubicBezTo>
                    <a:pt x="4072" y="31808"/>
                    <a:pt x="3858" y="31772"/>
                    <a:pt x="3632" y="31713"/>
                  </a:cubicBezTo>
                  <a:cubicBezTo>
                    <a:pt x="3393" y="31641"/>
                    <a:pt x="3155" y="31534"/>
                    <a:pt x="2941" y="31403"/>
                  </a:cubicBezTo>
                  <a:cubicBezTo>
                    <a:pt x="2477" y="31117"/>
                    <a:pt x="2084" y="30677"/>
                    <a:pt x="1846" y="30177"/>
                  </a:cubicBezTo>
                  <a:cubicBezTo>
                    <a:pt x="1739" y="29974"/>
                    <a:pt x="1667" y="29748"/>
                    <a:pt x="1619" y="29522"/>
                  </a:cubicBezTo>
                  <a:cubicBezTo>
                    <a:pt x="1619" y="29522"/>
                    <a:pt x="1619" y="29517"/>
                    <a:pt x="1619" y="29513"/>
                  </a:cubicBezTo>
                  <a:cubicBezTo>
                    <a:pt x="1619" y="29513"/>
                    <a:pt x="1619" y="29510"/>
                    <a:pt x="1619" y="29498"/>
                  </a:cubicBezTo>
                  <a:cubicBezTo>
                    <a:pt x="1619" y="29486"/>
                    <a:pt x="1619" y="29474"/>
                    <a:pt x="1608" y="29462"/>
                  </a:cubicBezTo>
                  <a:cubicBezTo>
                    <a:pt x="1608" y="29439"/>
                    <a:pt x="1608" y="29403"/>
                    <a:pt x="1596" y="29379"/>
                  </a:cubicBezTo>
                  <a:cubicBezTo>
                    <a:pt x="1596" y="29320"/>
                    <a:pt x="1584" y="29260"/>
                    <a:pt x="1584" y="29200"/>
                  </a:cubicBezTo>
                  <a:cubicBezTo>
                    <a:pt x="1584" y="29093"/>
                    <a:pt x="1584" y="28974"/>
                    <a:pt x="1584" y="28867"/>
                  </a:cubicBezTo>
                  <a:cubicBezTo>
                    <a:pt x="1584" y="28808"/>
                    <a:pt x="1596" y="28748"/>
                    <a:pt x="1596" y="28688"/>
                  </a:cubicBezTo>
                  <a:lnTo>
                    <a:pt x="1608" y="28653"/>
                  </a:lnTo>
                  <a:cubicBezTo>
                    <a:pt x="1608" y="28653"/>
                    <a:pt x="1608" y="28629"/>
                    <a:pt x="1608" y="28629"/>
                  </a:cubicBezTo>
                  <a:cubicBezTo>
                    <a:pt x="1608" y="28593"/>
                    <a:pt x="1619" y="28569"/>
                    <a:pt x="1619" y="28534"/>
                  </a:cubicBezTo>
                  <a:cubicBezTo>
                    <a:pt x="1643" y="28415"/>
                    <a:pt x="1667" y="28307"/>
                    <a:pt x="1703" y="28200"/>
                  </a:cubicBezTo>
                  <a:cubicBezTo>
                    <a:pt x="1715" y="28141"/>
                    <a:pt x="1727" y="28081"/>
                    <a:pt x="1750" y="28034"/>
                  </a:cubicBezTo>
                  <a:cubicBezTo>
                    <a:pt x="1750" y="28029"/>
                    <a:pt x="1752" y="28023"/>
                    <a:pt x="1754" y="28018"/>
                  </a:cubicBezTo>
                  <a:lnTo>
                    <a:pt x="1754" y="28018"/>
                  </a:lnTo>
                  <a:cubicBezTo>
                    <a:pt x="1762" y="28007"/>
                    <a:pt x="1762" y="27997"/>
                    <a:pt x="1762" y="27986"/>
                  </a:cubicBezTo>
                  <a:cubicBezTo>
                    <a:pt x="1774" y="27950"/>
                    <a:pt x="1786" y="27926"/>
                    <a:pt x="1798" y="27891"/>
                  </a:cubicBezTo>
                  <a:cubicBezTo>
                    <a:pt x="1846" y="27796"/>
                    <a:pt x="1893" y="27688"/>
                    <a:pt x="1953" y="27593"/>
                  </a:cubicBezTo>
                  <a:cubicBezTo>
                    <a:pt x="1953" y="27593"/>
                    <a:pt x="1965" y="27581"/>
                    <a:pt x="1965" y="27581"/>
                  </a:cubicBezTo>
                  <a:lnTo>
                    <a:pt x="1989" y="27545"/>
                  </a:lnTo>
                  <a:cubicBezTo>
                    <a:pt x="2000" y="27522"/>
                    <a:pt x="2012" y="27498"/>
                    <a:pt x="2024" y="27474"/>
                  </a:cubicBezTo>
                  <a:cubicBezTo>
                    <a:pt x="2060" y="27426"/>
                    <a:pt x="2096" y="27379"/>
                    <a:pt x="2131" y="27343"/>
                  </a:cubicBezTo>
                  <a:cubicBezTo>
                    <a:pt x="2143" y="27331"/>
                    <a:pt x="2143" y="27319"/>
                    <a:pt x="2155" y="27307"/>
                  </a:cubicBezTo>
                  <a:cubicBezTo>
                    <a:pt x="2179" y="27284"/>
                    <a:pt x="2203" y="27260"/>
                    <a:pt x="2215" y="27236"/>
                  </a:cubicBezTo>
                  <a:cubicBezTo>
                    <a:pt x="2262" y="27200"/>
                    <a:pt x="2298" y="27153"/>
                    <a:pt x="2346" y="27117"/>
                  </a:cubicBezTo>
                  <a:cubicBezTo>
                    <a:pt x="2346" y="27105"/>
                    <a:pt x="2358" y="27105"/>
                    <a:pt x="2370" y="27093"/>
                  </a:cubicBezTo>
                  <a:cubicBezTo>
                    <a:pt x="2381" y="27069"/>
                    <a:pt x="2429" y="27045"/>
                    <a:pt x="2441" y="27034"/>
                  </a:cubicBezTo>
                  <a:cubicBezTo>
                    <a:pt x="2489" y="26998"/>
                    <a:pt x="2536" y="26962"/>
                    <a:pt x="2584" y="26938"/>
                  </a:cubicBezTo>
                  <a:cubicBezTo>
                    <a:pt x="2596" y="26926"/>
                    <a:pt x="2608" y="26914"/>
                    <a:pt x="2620" y="26914"/>
                  </a:cubicBezTo>
                  <a:cubicBezTo>
                    <a:pt x="2620" y="26914"/>
                    <a:pt x="2631" y="26903"/>
                    <a:pt x="2631" y="26903"/>
                  </a:cubicBezTo>
                  <a:cubicBezTo>
                    <a:pt x="2667" y="26879"/>
                    <a:pt x="2703" y="26867"/>
                    <a:pt x="2727" y="26843"/>
                  </a:cubicBezTo>
                  <a:cubicBezTo>
                    <a:pt x="2798" y="26807"/>
                    <a:pt x="2870" y="26783"/>
                    <a:pt x="2941" y="26748"/>
                  </a:cubicBezTo>
                  <a:cubicBezTo>
                    <a:pt x="3084" y="26688"/>
                    <a:pt x="3215" y="26641"/>
                    <a:pt x="3370" y="26593"/>
                  </a:cubicBezTo>
                  <a:cubicBezTo>
                    <a:pt x="3441" y="26569"/>
                    <a:pt x="3524" y="26510"/>
                    <a:pt x="3536" y="26426"/>
                  </a:cubicBezTo>
                  <a:cubicBezTo>
                    <a:pt x="3548" y="26367"/>
                    <a:pt x="3524" y="26331"/>
                    <a:pt x="3477" y="26319"/>
                  </a:cubicBezTo>
                  <a:cubicBezTo>
                    <a:pt x="3453" y="24331"/>
                    <a:pt x="3417" y="22342"/>
                    <a:pt x="3393" y="20354"/>
                  </a:cubicBezTo>
                  <a:cubicBezTo>
                    <a:pt x="3358" y="17437"/>
                    <a:pt x="3358" y="14532"/>
                    <a:pt x="3274" y="11615"/>
                  </a:cubicBezTo>
                  <a:cubicBezTo>
                    <a:pt x="3239" y="10150"/>
                    <a:pt x="3191" y="8674"/>
                    <a:pt x="3239" y="7198"/>
                  </a:cubicBezTo>
                  <a:cubicBezTo>
                    <a:pt x="3239" y="7174"/>
                    <a:pt x="3227" y="7150"/>
                    <a:pt x="3203" y="7138"/>
                  </a:cubicBezTo>
                  <a:cubicBezTo>
                    <a:pt x="1798" y="6769"/>
                    <a:pt x="655" y="5614"/>
                    <a:pt x="441" y="4162"/>
                  </a:cubicBezTo>
                  <a:cubicBezTo>
                    <a:pt x="322" y="3388"/>
                    <a:pt x="453" y="2602"/>
                    <a:pt x="750" y="1888"/>
                  </a:cubicBezTo>
                  <a:cubicBezTo>
                    <a:pt x="917" y="1507"/>
                    <a:pt x="1107" y="1126"/>
                    <a:pt x="1369" y="792"/>
                  </a:cubicBezTo>
                  <a:cubicBezTo>
                    <a:pt x="1500" y="602"/>
                    <a:pt x="1727" y="256"/>
                    <a:pt x="1977" y="256"/>
                  </a:cubicBezTo>
                  <a:cubicBezTo>
                    <a:pt x="1985" y="256"/>
                    <a:pt x="2019" y="262"/>
                    <a:pt x="2037" y="262"/>
                  </a:cubicBezTo>
                  <a:cubicBezTo>
                    <a:pt x="2042" y="262"/>
                    <a:pt x="2046" y="261"/>
                    <a:pt x="2048" y="260"/>
                  </a:cubicBezTo>
                  <a:lnTo>
                    <a:pt x="2048" y="260"/>
                  </a:lnTo>
                  <a:cubicBezTo>
                    <a:pt x="2048" y="262"/>
                    <a:pt x="2048" y="265"/>
                    <a:pt x="2048" y="268"/>
                  </a:cubicBezTo>
                  <a:cubicBezTo>
                    <a:pt x="2060" y="304"/>
                    <a:pt x="2048" y="352"/>
                    <a:pt x="2048" y="387"/>
                  </a:cubicBezTo>
                  <a:cubicBezTo>
                    <a:pt x="2048" y="495"/>
                    <a:pt x="2048" y="602"/>
                    <a:pt x="2036" y="709"/>
                  </a:cubicBezTo>
                  <a:cubicBezTo>
                    <a:pt x="2024" y="947"/>
                    <a:pt x="2012" y="1173"/>
                    <a:pt x="2000" y="1411"/>
                  </a:cubicBezTo>
                  <a:cubicBezTo>
                    <a:pt x="1977" y="2102"/>
                    <a:pt x="1881" y="2816"/>
                    <a:pt x="2060" y="3507"/>
                  </a:cubicBezTo>
                  <a:cubicBezTo>
                    <a:pt x="2143" y="3840"/>
                    <a:pt x="2298" y="4150"/>
                    <a:pt x="2560" y="4388"/>
                  </a:cubicBezTo>
                  <a:cubicBezTo>
                    <a:pt x="2810" y="4602"/>
                    <a:pt x="3120" y="4745"/>
                    <a:pt x="3441" y="4805"/>
                  </a:cubicBezTo>
                  <a:cubicBezTo>
                    <a:pt x="3535" y="4821"/>
                    <a:pt x="3630" y="4829"/>
                    <a:pt x="3726" y="4829"/>
                  </a:cubicBezTo>
                  <a:cubicBezTo>
                    <a:pt x="4338" y="4829"/>
                    <a:pt x="4971" y="4511"/>
                    <a:pt x="5310" y="4007"/>
                  </a:cubicBezTo>
                  <a:cubicBezTo>
                    <a:pt x="5739" y="3376"/>
                    <a:pt x="5679" y="2507"/>
                    <a:pt x="5632" y="1792"/>
                  </a:cubicBezTo>
                  <a:cubicBezTo>
                    <a:pt x="5596" y="1292"/>
                    <a:pt x="5537" y="792"/>
                    <a:pt x="5513" y="292"/>
                  </a:cubicBezTo>
                  <a:cubicBezTo>
                    <a:pt x="5513" y="268"/>
                    <a:pt x="5513" y="245"/>
                    <a:pt x="5513" y="221"/>
                  </a:cubicBezTo>
                  <a:close/>
                  <a:moveTo>
                    <a:pt x="5605" y="0"/>
                  </a:moveTo>
                  <a:cubicBezTo>
                    <a:pt x="5582" y="0"/>
                    <a:pt x="5560" y="2"/>
                    <a:pt x="5537" y="6"/>
                  </a:cubicBezTo>
                  <a:cubicBezTo>
                    <a:pt x="5179" y="54"/>
                    <a:pt x="5298" y="506"/>
                    <a:pt x="5322" y="756"/>
                  </a:cubicBezTo>
                  <a:cubicBezTo>
                    <a:pt x="5346" y="1114"/>
                    <a:pt x="5370" y="1459"/>
                    <a:pt x="5394" y="1816"/>
                  </a:cubicBezTo>
                  <a:cubicBezTo>
                    <a:pt x="5441" y="2400"/>
                    <a:pt x="5489" y="3007"/>
                    <a:pt x="5310" y="3566"/>
                  </a:cubicBezTo>
                  <a:cubicBezTo>
                    <a:pt x="5227" y="3852"/>
                    <a:pt x="5084" y="4078"/>
                    <a:pt x="4858" y="4257"/>
                  </a:cubicBezTo>
                  <a:cubicBezTo>
                    <a:pt x="4632" y="4424"/>
                    <a:pt x="4358" y="4543"/>
                    <a:pt x="4084" y="4578"/>
                  </a:cubicBezTo>
                  <a:cubicBezTo>
                    <a:pt x="4002" y="4592"/>
                    <a:pt x="3920" y="4599"/>
                    <a:pt x="3838" y="4599"/>
                  </a:cubicBezTo>
                  <a:cubicBezTo>
                    <a:pt x="3420" y="4599"/>
                    <a:pt x="3013" y="4427"/>
                    <a:pt x="2715" y="4138"/>
                  </a:cubicBezTo>
                  <a:cubicBezTo>
                    <a:pt x="2310" y="3757"/>
                    <a:pt x="2215" y="3162"/>
                    <a:pt x="2191" y="2626"/>
                  </a:cubicBezTo>
                  <a:cubicBezTo>
                    <a:pt x="2179" y="2150"/>
                    <a:pt x="2215" y="1685"/>
                    <a:pt x="2239" y="1209"/>
                  </a:cubicBezTo>
                  <a:cubicBezTo>
                    <a:pt x="2262" y="876"/>
                    <a:pt x="2298" y="542"/>
                    <a:pt x="2286" y="209"/>
                  </a:cubicBezTo>
                  <a:cubicBezTo>
                    <a:pt x="2286" y="173"/>
                    <a:pt x="2298" y="125"/>
                    <a:pt x="2274" y="90"/>
                  </a:cubicBezTo>
                  <a:cubicBezTo>
                    <a:pt x="2249" y="39"/>
                    <a:pt x="2182" y="24"/>
                    <a:pt x="2123" y="24"/>
                  </a:cubicBezTo>
                  <a:cubicBezTo>
                    <a:pt x="2100" y="24"/>
                    <a:pt x="2077" y="27"/>
                    <a:pt x="2060" y="30"/>
                  </a:cubicBezTo>
                  <a:cubicBezTo>
                    <a:pt x="1846" y="54"/>
                    <a:pt x="1655" y="209"/>
                    <a:pt x="1512" y="352"/>
                  </a:cubicBezTo>
                  <a:cubicBezTo>
                    <a:pt x="1143" y="745"/>
                    <a:pt x="881" y="1197"/>
                    <a:pt x="655" y="1685"/>
                  </a:cubicBezTo>
                  <a:cubicBezTo>
                    <a:pt x="179" y="2685"/>
                    <a:pt x="0" y="3804"/>
                    <a:pt x="345" y="4876"/>
                  </a:cubicBezTo>
                  <a:cubicBezTo>
                    <a:pt x="655" y="5840"/>
                    <a:pt x="1369" y="6626"/>
                    <a:pt x="2262" y="7079"/>
                  </a:cubicBezTo>
                  <a:cubicBezTo>
                    <a:pt x="2501" y="7198"/>
                    <a:pt x="2751" y="7293"/>
                    <a:pt x="3012" y="7364"/>
                  </a:cubicBezTo>
                  <a:cubicBezTo>
                    <a:pt x="2965" y="8674"/>
                    <a:pt x="3001" y="9972"/>
                    <a:pt x="3024" y="11270"/>
                  </a:cubicBezTo>
                  <a:cubicBezTo>
                    <a:pt x="3060" y="12615"/>
                    <a:pt x="3096" y="13949"/>
                    <a:pt x="3108" y="15294"/>
                  </a:cubicBezTo>
                  <a:cubicBezTo>
                    <a:pt x="3132" y="18116"/>
                    <a:pt x="3167" y="20949"/>
                    <a:pt x="3215" y="23783"/>
                  </a:cubicBezTo>
                  <a:cubicBezTo>
                    <a:pt x="3239" y="24640"/>
                    <a:pt x="3251" y="25498"/>
                    <a:pt x="3310" y="26367"/>
                  </a:cubicBezTo>
                  <a:cubicBezTo>
                    <a:pt x="3036" y="26450"/>
                    <a:pt x="2762" y="26569"/>
                    <a:pt x="2512" y="26724"/>
                  </a:cubicBezTo>
                  <a:cubicBezTo>
                    <a:pt x="2298" y="26855"/>
                    <a:pt x="2108" y="27034"/>
                    <a:pt x="1941" y="27236"/>
                  </a:cubicBezTo>
                  <a:cubicBezTo>
                    <a:pt x="1631" y="27617"/>
                    <a:pt x="1429" y="28093"/>
                    <a:pt x="1334" y="28581"/>
                  </a:cubicBezTo>
                  <a:cubicBezTo>
                    <a:pt x="1250" y="29069"/>
                    <a:pt x="1262" y="29570"/>
                    <a:pt x="1417" y="30034"/>
                  </a:cubicBezTo>
                  <a:cubicBezTo>
                    <a:pt x="1500" y="30308"/>
                    <a:pt x="1631" y="30558"/>
                    <a:pt x="1786" y="30784"/>
                  </a:cubicBezTo>
                  <a:cubicBezTo>
                    <a:pt x="1953" y="31034"/>
                    <a:pt x="2155" y="31260"/>
                    <a:pt x="2381" y="31451"/>
                  </a:cubicBezTo>
                  <a:cubicBezTo>
                    <a:pt x="2798" y="31784"/>
                    <a:pt x="3298" y="32010"/>
                    <a:pt x="3822" y="32094"/>
                  </a:cubicBezTo>
                  <a:cubicBezTo>
                    <a:pt x="3953" y="32112"/>
                    <a:pt x="4084" y="32121"/>
                    <a:pt x="4216" y="32121"/>
                  </a:cubicBezTo>
                  <a:cubicBezTo>
                    <a:pt x="4599" y="32121"/>
                    <a:pt x="4980" y="32045"/>
                    <a:pt x="5334" y="31903"/>
                  </a:cubicBezTo>
                  <a:cubicBezTo>
                    <a:pt x="5572" y="31808"/>
                    <a:pt x="5799" y="31677"/>
                    <a:pt x="6013" y="31522"/>
                  </a:cubicBezTo>
                  <a:cubicBezTo>
                    <a:pt x="6239" y="31344"/>
                    <a:pt x="6441" y="31129"/>
                    <a:pt x="6596" y="30879"/>
                  </a:cubicBezTo>
                  <a:cubicBezTo>
                    <a:pt x="6763" y="30629"/>
                    <a:pt x="6882" y="30355"/>
                    <a:pt x="6965" y="30058"/>
                  </a:cubicBezTo>
                  <a:cubicBezTo>
                    <a:pt x="7049" y="29748"/>
                    <a:pt x="7120" y="29427"/>
                    <a:pt x="7144" y="29105"/>
                  </a:cubicBezTo>
                  <a:cubicBezTo>
                    <a:pt x="7168" y="28796"/>
                    <a:pt x="7144" y="28474"/>
                    <a:pt x="7049" y="28188"/>
                  </a:cubicBezTo>
                  <a:cubicBezTo>
                    <a:pt x="6953" y="27903"/>
                    <a:pt x="6787" y="27641"/>
                    <a:pt x="6596" y="27391"/>
                  </a:cubicBezTo>
                  <a:cubicBezTo>
                    <a:pt x="6275" y="26974"/>
                    <a:pt x="5858" y="26617"/>
                    <a:pt x="5358" y="26426"/>
                  </a:cubicBezTo>
                  <a:cubicBezTo>
                    <a:pt x="5239" y="26379"/>
                    <a:pt x="5120" y="26343"/>
                    <a:pt x="4989" y="26307"/>
                  </a:cubicBezTo>
                  <a:cubicBezTo>
                    <a:pt x="5037" y="23688"/>
                    <a:pt x="4977" y="21068"/>
                    <a:pt x="4917" y="18461"/>
                  </a:cubicBezTo>
                  <a:cubicBezTo>
                    <a:pt x="4870" y="16020"/>
                    <a:pt x="4810" y="13579"/>
                    <a:pt x="4787" y="11151"/>
                  </a:cubicBezTo>
                  <a:cubicBezTo>
                    <a:pt x="4787" y="9865"/>
                    <a:pt x="4775" y="8579"/>
                    <a:pt x="4775" y="7293"/>
                  </a:cubicBezTo>
                  <a:cubicBezTo>
                    <a:pt x="5703" y="6960"/>
                    <a:pt x="6513" y="6317"/>
                    <a:pt x="7001" y="5459"/>
                  </a:cubicBezTo>
                  <a:cubicBezTo>
                    <a:pt x="7537" y="4519"/>
                    <a:pt x="7596" y="3388"/>
                    <a:pt x="7287" y="2364"/>
                  </a:cubicBezTo>
                  <a:cubicBezTo>
                    <a:pt x="7120" y="1792"/>
                    <a:pt x="6846" y="1233"/>
                    <a:pt x="6501" y="745"/>
                  </a:cubicBezTo>
                  <a:cubicBezTo>
                    <a:pt x="6370" y="566"/>
                    <a:pt x="6227" y="375"/>
                    <a:pt x="6060" y="221"/>
                  </a:cubicBezTo>
                  <a:cubicBezTo>
                    <a:pt x="5934" y="115"/>
                    <a:pt x="5779" y="0"/>
                    <a:pt x="5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78"/>
            <p:cNvSpPr/>
            <p:nvPr/>
          </p:nvSpPr>
          <p:spPr>
            <a:xfrm>
              <a:off x="6031054" y="3752151"/>
              <a:ext cx="195770" cy="191765"/>
            </a:xfrm>
            <a:custGeom>
              <a:rect b="b" l="l" r="r" t="t"/>
              <a:pathLst>
                <a:path extrusionOk="0" h="4118" w="4204">
                  <a:moveTo>
                    <a:pt x="1941" y="271"/>
                  </a:moveTo>
                  <a:cubicBezTo>
                    <a:pt x="1953" y="283"/>
                    <a:pt x="1965" y="283"/>
                    <a:pt x="1989" y="283"/>
                  </a:cubicBezTo>
                  <a:cubicBezTo>
                    <a:pt x="2084" y="295"/>
                    <a:pt x="2179" y="295"/>
                    <a:pt x="2275" y="307"/>
                  </a:cubicBezTo>
                  <a:cubicBezTo>
                    <a:pt x="2370" y="319"/>
                    <a:pt x="2441" y="330"/>
                    <a:pt x="2536" y="354"/>
                  </a:cubicBezTo>
                  <a:cubicBezTo>
                    <a:pt x="2715" y="402"/>
                    <a:pt x="2882" y="473"/>
                    <a:pt x="3048" y="557"/>
                  </a:cubicBezTo>
                  <a:cubicBezTo>
                    <a:pt x="3370" y="747"/>
                    <a:pt x="3644" y="1057"/>
                    <a:pt x="3799" y="1402"/>
                  </a:cubicBezTo>
                  <a:cubicBezTo>
                    <a:pt x="3882" y="1592"/>
                    <a:pt x="3929" y="1807"/>
                    <a:pt x="3929" y="2021"/>
                  </a:cubicBezTo>
                  <a:cubicBezTo>
                    <a:pt x="3918" y="2235"/>
                    <a:pt x="3870" y="2450"/>
                    <a:pt x="3810" y="2664"/>
                  </a:cubicBezTo>
                  <a:cubicBezTo>
                    <a:pt x="3799" y="2712"/>
                    <a:pt x="3787" y="2759"/>
                    <a:pt x="3775" y="2807"/>
                  </a:cubicBezTo>
                  <a:cubicBezTo>
                    <a:pt x="3775" y="2807"/>
                    <a:pt x="3775" y="2807"/>
                    <a:pt x="3763" y="2819"/>
                  </a:cubicBezTo>
                  <a:cubicBezTo>
                    <a:pt x="3763" y="2831"/>
                    <a:pt x="3763" y="2843"/>
                    <a:pt x="3751" y="2843"/>
                  </a:cubicBezTo>
                  <a:cubicBezTo>
                    <a:pt x="3739" y="2878"/>
                    <a:pt x="3727" y="2902"/>
                    <a:pt x="3715" y="2926"/>
                  </a:cubicBezTo>
                  <a:cubicBezTo>
                    <a:pt x="3668" y="3033"/>
                    <a:pt x="3632" y="3093"/>
                    <a:pt x="3572" y="3188"/>
                  </a:cubicBezTo>
                  <a:cubicBezTo>
                    <a:pt x="3537" y="3224"/>
                    <a:pt x="3513" y="3259"/>
                    <a:pt x="3477" y="3295"/>
                  </a:cubicBezTo>
                  <a:cubicBezTo>
                    <a:pt x="3477" y="3307"/>
                    <a:pt x="3465" y="3319"/>
                    <a:pt x="3465" y="3319"/>
                  </a:cubicBezTo>
                  <a:cubicBezTo>
                    <a:pt x="3465" y="3319"/>
                    <a:pt x="3453" y="3331"/>
                    <a:pt x="3453" y="3343"/>
                  </a:cubicBezTo>
                  <a:lnTo>
                    <a:pt x="3394" y="3390"/>
                  </a:lnTo>
                  <a:cubicBezTo>
                    <a:pt x="3382" y="3402"/>
                    <a:pt x="3370" y="3414"/>
                    <a:pt x="3370" y="3414"/>
                  </a:cubicBezTo>
                  <a:cubicBezTo>
                    <a:pt x="3370" y="3414"/>
                    <a:pt x="3358" y="3414"/>
                    <a:pt x="3358" y="3426"/>
                  </a:cubicBezTo>
                  <a:cubicBezTo>
                    <a:pt x="3346" y="3438"/>
                    <a:pt x="3322" y="3450"/>
                    <a:pt x="3298" y="3462"/>
                  </a:cubicBezTo>
                  <a:cubicBezTo>
                    <a:pt x="3263" y="3486"/>
                    <a:pt x="3227" y="3521"/>
                    <a:pt x="3179" y="3545"/>
                  </a:cubicBezTo>
                  <a:cubicBezTo>
                    <a:pt x="3179" y="3545"/>
                    <a:pt x="3156" y="3557"/>
                    <a:pt x="3156" y="3557"/>
                  </a:cubicBezTo>
                  <a:cubicBezTo>
                    <a:pt x="3132" y="3569"/>
                    <a:pt x="3120" y="3581"/>
                    <a:pt x="3096" y="3593"/>
                  </a:cubicBezTo>
                  <a:cubicBezTo>
                    <a:pt x="3060" y="3617"/>
                    <a:pt x="3013" y="3628"/>
                    <a:pt x="2977" y="3652"/>
                  </a:cubicBezTo>
                  <a:cubicBezTo>
                    <a:pt x="2953" y="3664"/>
                    <a:pt x="2941" y="3664"/>
                    <a:pt x="2917" y="3676"/>
                  </a:cubicBezTo>
                  <a:lnTo>
                    <a:pt x="2882" y="3688"/>
                  </a:lnTo>
                  <a:cubicBezTo>
                    <a:pt x="2882" y="3688"/>
                    <a:pt x="2870" y="3688"/>
                    <a:pt x="2870" y="3700"/>
                  </a:cubicBezTo>
                  <a:lnTo>
                    <a:pt x="2846" y="3700"/>
                  </a:lnTo>
                  <a:cubicBezTo>
                    <a:pt x="2834" y="3712"/>
                    <a:pt x="2822" y="3712"/>
                    <a:pt x="2810" y="3712"/>
                  </a:cubicBezTo>
                  <a:cubicBezTo>
                    <a:pt x="2786" y="3724"/>
                    <a:pt x="2763" y="3736"/>
                    <a:pt x="2739" y="3736"/>
                  </a:cubicBezTo>
                  <a:cubicBezTo>
                    <a:pt x="2656" y="3759"/>
                    <a:pt x="2572" y="3783"/>
                    <a:pt x="2477" y="3795"/>
                  </a:cubicBezTo>
                  <a:lnTo>
                    <a:pt x="2417" y="3807"/>
                  </a:lnTo>
                  <a:lnTo>
                    <a:pt x="2370" y="3807"/>
                  </a:lnTo>
                  <a:cubicBezTo>
                    <a:pt x="2322" y="3819"/>
                    <a:pt x="2275" y="3819"/>
                    <a:pt x="2227" y="3819"/>
                  </a:cubicBezTo>
                  <a:cubicBezTo>
                    <a:pt x="2207" y="3820"/>
                    <a:pt x="2187" y="3820"/>
                    <a:pt x="2167" y="3820"/>
                  </a:cubicBezTo>
                  <a:cubicBezTo>
                    <a:pt x="1830" y="3820"/>
                    <a:pt x="1495" y="3724"/>
                    <a:pt x="1203" y="3533"/>
                  </a:cubicBezTo>
                  <a:cubicBezTo>
                    <a:pt x="858" y="3307"/>
                    <a:pt x="584" y="2962"/>
                    <a:pt x="441" y="2581"/>
                  </a:cubicBezTo>
                  <a:cubicBezTo>
                    <a:pt x="405" y="2497"/>
                    <a:pt x="381" y="2414"/>
                    <a:pt x="370" y="2331"/>
                  </a:cubicBezTo>
                  <a:cubicBezTo>
                    <a:pt x="358" y="2259"/>
                    <a:pt x="346" y="2176"/>
                    <a:pt x="334" y="2093"/>
                  </a:cubicBezTo>
                  <a:cubicBezTo>
                    <a:pt x="334" y="2009"/>
                    <a:pt x="334" y="1914"/>
                    <a:pt x="334" y="1831"/>
                  </a:cubicBezTo>
                  <a:cubicBezTo>
                    <a:pt x="334" y="1783"/>
                    <a:pt x="334" y="1747"/>
                    <a:pt x="346" y="1700"/>
                  </a:cubicBezTo>
                  <a:cubicBezTo>
                    <a:pt x="346" y="1700"/>
                    <a:pt x="346" y="1688"/>
                    <a:pt x="346" y="1688"/>
                  </a:cubicBezTo>
                  <a:cubicBezTo>
                    <a:pt x="346" y="1676"/>
                    <a:pt x="346" y="1676"/>
                    <a:pt x="346" y="1664"/>
                  </a:cubicBezTo>
                  <a:cubicBezTo>
                    <a:pt x="346" y="1640"/>
                    <a:pt x="358" y="1616"/>
                    <a:pt x="358" y="1592"/>
                  </a:cubicBezTo>
                  <a:cubicBezTo>
                    <a:pt x="381" y="1497"/>
                    <a:pt x="393" y="1414"/>
                    <a:pt x="429" y="1331"/>
                  </a:cubicBezTo>
                  <a:cubicBezTo>
                    <a:pt x="429" y="1307"/>
                    <a:pt x="441" y="1295"/>
                    <a:pt x="441" y="1283"/>
                  </a:cubicBezTo>
                  <a:cubicBezTo>
                    <a:pt x="441" y="1284"/>
                    <a:pt x="441" y="1285"/>
                    <a:pt x="441" y="1285"/>
                  </a:cubicBezTo>
                  <a:cubicBezTo>
                    <a:pt x="444" y="1285"/>
                    <a:pt x="454" y="1246"/>
                    <a:pt x="465" y="1235"/>
                  </a:cubicBezTo>
                  <a:cubicBezTo>
                    <a:pt x="477" y="1200"/>
                    <a:pt x="489" y="1152"/>
                    <a:pt x="512" y="1116"/>
                  </a:cubicBezTo>
                  <a:cubicBezTo>
                    <a:pt x="536" y="1081"/>
                    <a:pt x="548" y="1045"/>
                    <a:pt x="572" y="1009"/>
                  </a:cubicBezTo>
                  <a:cubicBezTo>
                    <a:pt x="584" y="997"/>
                    <a:pt x="584" y="985"/>
                    <a:pt x="596" y="985"/>
                  </a:cubicBezTo>
                  <a:cubicBezTo>
                    <a:pt x="608" y="961"/>
                    <a:pt x="620" y="938"/>
                    <a:pt x="631" y="914"/>
                  </a:cubicBezTo>
                  <a:cubicBezTo>
                    <a:pt x="655" y="878"/>
                    <a:pt x="679" y="854"/>
                    <a:pt x="703" y="819"/>
                  </a:cubicBezTo>
                  <a:cubicBezTo>
                    <a:pt x="706" y="819"/>
                    <a:pt x="709" y="816"/>
                    <a:pt x="711" y="813"/>
                  </a:cubicBezTo>
                  <a:lnTo>
                    <a:pt x="711" y="813"/>
                  </a:lnTo>
                  <a:cubicBezTo>
                    <a:pt x="710" y="816"/>
                    <a:pt x="710" y="817"/>
                    <a:pt x="710" y="817"/>
                  </a:cubicBezTo>
                  <a:cubicBezTo>
                    <a:pt x="710" y="817"/>
                    <a:pt x="718" y="803"/>
                    <a:pt x="727" y="795"/>
                  </a:cubicBezTo>
                  <a:cubicBezTo>
                    <a:pt x="739" y="783"/>
                    <a:pt x="751" y="759"/>
                    <a:pt x="774" y="747"/>
                  </a:cubicBezTo>
                  <a:cubicBezTo>
                    <a:pt x="798" y="723"/>
                    <a:pt x="834" y="688"/>
                    <a:pt x="858" y="664"/>
                  </a:cubicBezTo>
                  <a:lnTo>
                    <a:pt x="881" y="640"/>
                  </a:lnTo>
                  <a:cubicBezTo>
                    <a:pt x="905" y="628"/>
                    <a:pt x="917" y="616"/>
                    <a:pt x="941" y="604"/>
                  </a:cubicBezTo>
                  <a:cubicBezTo>
                    <a:pt x="953" y="592"/>
                    <a:pt x="977" y="580"/>
                    <a:pt x="989" y="569"/>
                  </a:cubicBezTo>
                  <a:cubicBezTo>
                    <a:pt x="1001" y="557"/>
                    <a:pt x="1012" y="557"/>
                    <a:pt x="1012" y="557"/>
                  </a:cubicBezTo>
                  <a:cubicBezTo>
                    <a:pt x="1012" y="545"/>
                    <a:pt x="1012" y="545"/>
                    <a:pt x="1012" y="545"/>
                  </a:cubicBezTo>
                  <a:lnTo>
                    <a:pt x="1024" y="545"/>
                  </a:lnTo>
                  <a:cubicBezTo>
                    <a:pt x="1060" y="521"/>
                    <a:pt x="1108" y="509"/>
                    <a:pt x="1155" y="485"/>
                  </a:cubicBezTo>
                  <a:cubicBezTo>
                    <a:pt x="1191" y="461"/>
                    <a:pt x="1239" y="438"/>
                    <a:pt x="1274" y="426"/>
                  </a:cubicBezTo>
                  <a:cubicBezTo>
                    <a:pt x="1298" y="414"/>
                    <a:pt x="1322" y="402"/>
                    <a:pt x="1346" y="402"/>
                  </a:cubicBezTo>
                  <a:cubicBezTo>
                    <a:pt x="1346" y="402"/>
                    <a:pt x="1370" y="390"/>
                    <a:pt x="1370" y="390"/>
                  </a:cubicBezTo>
                  <a:cubicBezTo>
                    <a:pt x="1382" y="390"/>
                    <a:pt x="1405" y="378"/>
                    <a:pt x="1417" y="378"/>
                  </a:cubicBezTo>
                  <a:cubicBezTo>
                    <a:pt x="1513" y="342"/>
                    <a:pt x="1620" y="319"/>
                    <a:pt x="1727" y="295"/>
                  </a:cubicBezTo>
                  <a:cubicBezTo>
                    <a:pt x="1798" y="283"/>
                    <a:pt x="1870" y="271"/>
                    <a:pt x="1941" y="271"/>
                  </a:cubicBezTo>
                  <a:close/>
                  <a:moveTo>
                    <a:pt x="2263" y="0"/>
                  </a:moveTo>
                  <a:cubicBezTo>
                    <a:pt x="2212" y="0"/>
                    <a:pt x="2161" y="3"/>
                    <a:pt x="2108" y="9"/>
                  </a:cubicBezTo>
                  <a:cubicBezTo>
                    <a:pt x="2096" y="9"/>
                    <a:pt x="2072" y="21"/>
                    <a:pt x="2060" y="21"/>
                  </a:cubicBezTo>
                  <a:cubicBezTo>
                    <a:pt x="2034" y="19"/>
                    <a:pt x="2008" y="19"/>
                    <a:pt x="1982" y="19"/>
                  </a:cubicBezTo>
                  <a:cubicBezTo>
                    <a:pt x="1806" y="19"/>
                    <a:pt x="1631" y="52"/>
                    <a:pt x="1465" y="104"/>
                  </a:cubicBezTo>
                  <a:cubicBezTo>
                    <a:pt x="1251" y="164"/>
                    <a:pt x="1048" y="259"/>
                    <a:pt x="870" y="378"/>
                  </a:cubicBezTo>
                  <a:cubicBezTo>
                    <a:pt x="524" y="616"/>
                    <a:pt x="286" y="973"/>
                    <a:pt x="155" y="1354"/>
                  </a:cubicBezTo>
                  <a:cubicBezTo>
                    <a:pt x="24" y="1723"/>
                    <a:pt x="0" y="2116"/>
                    <a:pt x="72" y="2497"/>
                  </a:cubicBezTo>
                  <a:cubicBezTo>
                    <a:pt x="155" y="2926"/>
                    <a:pt x="393" y="3319"/>
                    <a:pt x="715" y="3605"/>
                  </a:cubicBezTo>
                  <a:cubicBezTo>
                    <a:pt x="1024" y="3890"/>
                    <a:pt x="1405" y="4057"/>
                    <a:pt x="1810" y="4105"/>
                  </a:cubicBezTo>
                  <a:cubicBezTo>
                    <a:pt x="1886" y="4114"/>
                    <a:pt x="1961" y="4118"/>
                    <a:pt x="2037" y="4118"/>
                  </a:cubicBezTo>
                  <a:cubicBezTo>
                    <a:pt x="2365" y="4118"/>
                    <a:pt x="2689" y="4036"/>
                    <a:pt x="2989" y="3890"/>
                  </a:cubicBezTo>
                  <a:cubicBezTo>
                    <a:pt x="3179" y="3807"/>
                    <a:pt x="3358" y="3688"/>
                    <a:pt x="3513" y="3545"/>
                  </a:cubicBezTo>
                  <a:cubicBezTo>
                    <a:pt x="3691" y="3378"/>
                    <a:pt x="3822" y="3176"/>
                    <a:pt x="3929" y="2962"/>
                  </a:cubicBezTo>
                  <a:cubicBezTo>
                    <a:pt x="4037" y="2759"/>
                    <a:pt x="4096" y="2521"/>
                    <a:pt x="4144" y="2295"/>
                  </a:cubicBezTo>
                  <a:cubicBezTo>
                    <a:pt x="4180" y="2057"/>
                    <a:pt x="4203" y="1819"/>
                    <a:pt x="4156" y="1581"/>
                  </a:cubicBezTo>
                  <a:cubicBezTo>
                    <a:pt x="4120" y="1354"/>
                    <a:pt x="4001" y="1152"/>
                    <a:pt x="3870" y="950"/>
                  </a:cubicBezTo>
                  <a:cubicBezTo>
                    <a:pt x="3763" y="783"/>
                    <a:pt x="3644" y="628"/>
                    <a:pt x="3489" y="497"/>
                  </a:cubicBezTo>
                  <a:cubicBezTo>
                    <a:pt x="3346" y="366"/>
                    <a:pt x="3179" y="259"/>
                    <a:pt x="3001" y="176"/>
                  </a:cubicBezTo>
                  <a:cubicBezTo>
                    <a:pt x="2822" y="80"/>
                    <a:pt x="2620" y="33"/>
                    <a:pt x="2417" y="9"/>
                  </a:cubicBezTo>
                  <a:cubicBezTo>
                    <a:pt x="2364" y="3"/>
                    <a:pt x="2313" y="0"/>
                    <a:pt x="22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5" name="Google Shape;1905;p78"/>
          <p:cNvGrpSpPr/>
          <p:nvPr/>
        </p:nvGrpSpPr>
        <p:grpSpPr>
          <a:xfrm rot="5400000">
            <a:off x="8828082" y="3393754"/>
            <a:ext cx="239510" cy="286333"/>
            <a:chOff x="2516975" y="3208200"/>
            <a:chExt cx="149750" cy="179025"/>
          </a:xfrm>
        </p:grpSpPr>
        <p:sp>
          <p:nvSpPr>
            <p:cNvPr id="1906" name="Google Shape;1906;p78"/>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78"/>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78"/>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78"/>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78"/>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78"/>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78"/>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78"/>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14" name="Google Shape;1914;p78"/>
          <p:cNvGrpSpPr/>
          <p:nvPr/>
        </p:nvGrpSpPr>
        <p:grpSpPr>
          <a:xfrm flipH="1" rot="-5400000">
            <a:off x="8828082" y="3742179"/>
            <a:ext cx="239510" cy="286333"/>
            <a:chOff x="2516975" y="3208200"/>
            <a:chExt cx="149750" cy="179025"/>
          </a:xfrm>
        </p:grpSpPr>
        <p:sp>
          <p:nvSpPr>
            <p:cNvPr id="1915" name="Google Shape;1915;p78"/>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78"/>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78"/>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78"/>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p78"/>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78"/>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78"/>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78"/>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3" name="Google Shape;1923;p78"/>
          <p:cNvSpPr/>
          <p:nvPr/>
        </p:nvSpPr>
        <p:spPr>
          <a:xfrm>
            <a:off x="8060163" y="160471"/>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24" name="Google Shape;1924;p78"/>
          <p:cNvGrpSpPr/>
          <p:nvPr/>
        </p:nvGrpSpPr>
        <p:grpSpPr>
          <a:xfrm flipH="1">
            <a:off x="7545825" y="160471"/>
            <a:ext cx="378900" cy="378900"/>
            <a:chOff x="724425" y="724425"/>
            <a:chExt cx="378900" cy="378900"/>
          </a:xfrm>
        </p:grpSpPr>
        <p:sp>
          <p:nvSpPr>
            <p:cNvPr id="1925" name="Google Shape;1925;p78"/>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p78"/>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78"/>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8" name="Google Shape;1928;p78"/>
          <p:cNvSpPr/>
          <p:nvPr/>
        </p:nvSpPr>
        <p:spPr>
          <a:xfrm>
            <a:off x="8574513" y="160471"/>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
    <p:spTree>
      <p:nvGrpSpPr>
        <p:cNvPr id="1929" name="Shape 1929"/>
        <p:cNvGrpSpPr/>
        <p:nvPr/>
      </p:nvGrpSpPr>
      <p:grpSpPr>
        <a:xfrm>
          <a:off x="0" y="0"/>
          <a:ext cx="0" cy="0"/>
          <a:chOff x="0" y="0"/>
          <a:chExt cx="0" cy="0"/>
        </a:xfrm>
      </p:grpSpPr>
      <p:sp>
        <p:nvSpPr>
          <p:cNvPr id="1930" name="Google Shape;1930;p79"/>
          <p:cNvSpPr txBox="1"/>
          <p:nvPr>
            <p:ph type="title"/>
          </p:nvPr>
        </p:nvSpPr>
        <p:spPr>
          <a:xfrm>
            <a:off x="3073150" y="445025"/>
            <a:ext cx="5357400" cy="740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931" name="Google Shape;1931;p79"/>
          <p:cNvSpPr txBox="1"/>
          <p:nvPr>
            <p:ph idx="2" type="title"/>
          </p:nvPr>
        </p:nvSpPr>
        <p:spPr>
          <a:xfrm>
            <a:off x="4312031" y="1568150"/>
            <a:ext cx="4112400" cy="52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932" name="Google Shape;1932;p79"/>
          <p:cNvSpPr txBox="1"/>
          <p:nvPr>
            <p:ph idx="1" type="subTitle"/>
          </p:nvPr>
        </p:nvSpPr>
        <p:spPr>
          <a:xfrm>
            <a:off x="4312024" y="1997700"/>
            <a:ext cx="4112400" cy="831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33" name="Google Shape;1933;p79"/>
          <p:cNvSpPr txBox="1"/>
          <p:nvPr>
            <p:ph idx="3" type="title"/>
          </p:nvPr>
        </p:nvSpPr>
        <p:spPr>
          <a:xfrm>
            <a:off x="4312025" y="2957775"/>
            <a:ext cx="4112400" cy="52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934" name="Google Shape;1934;p79"/>
          <p:cNvSpPr txBox="1"/>
          <p:nvPr>
            <p:ph idx="4" type="subTitle"/>
          </p:nvPr>
        </p:nvSpPr>
        <p:spPr>
          <a:xfrm>
            <a:off x="4312025" y="3387325"/>
            <a:ext cx="4112400" cy="831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1935" name="Google Shape;1935;p79"/>
          <p:cNvGrpSpPr/>
          <p:nvPr/>
        </p:nvGrpSpPr>
        <p:grpSpPr>
          <a:xfrm>
            <a:off x="-78640" y="1766148"/>
            <a:ext cx="1057877" cy="767993"/>
            <a:chOff x="641425" y="1267025"/>
            <a:chExt cx="522125" cy="379050"/>
          </a:xfrm>
        </p:grpSpPr>
        <p:sp>
          <p:nvSpPr>
            <p:cNvPr id="1936" name="Google Shape;1936;p79"/>
            <p:cNvSpPr/>
            <p:nvPr/>
          </p:nvSpPr>
          <p:spPr>
            <a:xfrm>
              <a:off x="641425" y="1267025"/>
              <a:ext cx="522125" cy="379050"/>
            </a:xfrm>
            <a:custGeom>
              <a:rect b="b" l="l" r="r" t="t"/>
              <a:pathLst>
                <a:path extrusionOk="0" h="15162" w="20885">
                  <a:moveTo>
                    <a:pt x="16955" y="3736"/>
                  </a:moveTo>
                  <a:cubicBezTo>
                    <a:pt x="17301" y="4081"/>
                    <a:pt x="17658" y="4415"/>
                    <a:pt x="17884" y="4855"/>
                  </a:cubicBezTo>
                  <a:cubicBezTo>
                    <a:pt x="18206" y="5474"/>
                    <a:pt x="18313" y="6260"/>
                    <a:pt x="18444" y="6939"/>
                  </a:cubicBezTo>
                  <a:cubicBezTo>
                    <a:pt x="18587" y="7737"/>
                    <a:pt x="19325" y="9487"/>
                    <a:pt x="18610" y="10082"/>
                  </a:cubicBezTo>
                  <a:cubicBezTo>
                    <a:pt x="18253" y="8642"/>
                    <a:pt x="17920" y="7201"/>
                    <a:pt x="17527" y="5760"/>
                  </a:cubicBezTo>
                  <a:cubicBezTo>
                    <a:pt x="17348" y="5082"/>
                    <a:pt x="17146" y="4415"/>
                    <a:pt x="16955" y="3736"/>
                  </a:cubicBezTo>
                  <a:close/>
                  <a:moveTo>
                    <a:pt x="3466" y="4427"/>
                  </a:moveTo>
                  <a:cubicBezTo>
                    <a:pt x="3418" y="4641"/>
                    <a:pt x="3370" y="4867"/>
                    <a:pt x="3311" y="5082"/>
                  </a:cubicBezTo>
                  <a:cubicBezTo>
                    <a:pt x="2894" y="6808"/>
                    <a:pt x="2477" y="8546"/>
                    <a:pt x="2061" y="10285"/>
                  </a:cubicBezTo>
                  <a:cubicBezTo>
                    <a:pt x="1644" y="10118"/>
                    <a:pt x="2108" y="9106"/>
                    <a:pt x="2180" y="8737"/>
                  </a:cubicBezTo>
                  <a:cubicBezTo>
                    <a:pt x="2335" y="8082"/>
                    <a:pt x="2454" y="7415"/>
                    <a:pt x="2549" y="6748"/>
                  </a:cubicBezTo>
                  <a:cubicBezTo>
                    <a:pt x="2644" y="6094"/>
                    <a:pt x="2739" y="5522"/>
                    <a:pt x="3109" y="4951"/>
                  </a:cubicBezTo>
                  <a:cubicBezTo>
                    <a:pt x="3228" y="4772"/>
                    <a:pt x="3347" y="4593"/>
                    <a:pt x="3466" y="4427"/>
                  </a:cubicBezTo>
                  <a:close/>
                  <a:moveTo>
                    <a:pt x="12348" y="188"/>
                  </a:moveTo>
                  <a:cubicBezTo>
                    <a:pt x="12348" y="200"/>
                    <a:pt x="12348" y="212"/>
                    <a:pt x="12360" y="212"/>
                  </a:cubicBezTo>
                  <a:cubicBezTo>
                    <a:pt x="12645" y="664"/>
                    <a:pt x="12848" y="1117"/>
                    <a:pt x="13003" y="1557"/>
                  </a:cubicBezTo>
                  <a:cubicBezTo>
                    <a:pt x="12979" y="1593"/>
                    <a:pt x="12991" y="1641"/>
                    <a:pt x="13026" y="1664"/>
                  </a:cubicBezTo>
                  <a:cubicBezTo>
                    <a:pt x="13372" y="2796"/>
                    <a:pt x="13372" y="3962"/>
                    <a:pt x="13396" y="5236"/>
                  </a:cubicBezTo>
                  <a:cubicBezTo>
                    <a:pt x="13443" y="6987"/>
                    <a:pt x="13479" y="8749"/>
                    <a:pt x="13562" y="10499"/>
                  </a:cubicBezTo>
                  <a:cubicBezTo>
                    <a:pt x="12498" y="10612"/>
                    <a:pt x="11408" y="10636"/>
                    <a:pt x="10325" y="10636"/>
                  </a:cubicBezTo>
                  <a:cubicBezTo>
                    <a:pt x="9930" y="10636"/>
                    <a:pt x="9536" y="10633"/>
                    <a:pt x="9145" y="10630"/>
                  </a:cubicBezTo>
                  <a:cubicBezTo>
                    <a:pt x="9112" y="10629"/>
                    <a:pt x="9079" y="10629"/>
                    <a:pt x="9046" y="10629"/>
                  </a:cubicBezTo>
                  <a:cubicBezTo>
                    <a:pt x="8641" y="10629"/>
                    <a:pt x="8173" y="10665"/>
                    <a:pt x="7719" y="10665"/>
                  </a:cubicBezTo>
                  <a:cubicBezTo>
                    <a:pt x="7373" y="10665"/>
                    <a:pt x="7035" y="10644"/>
                    <a:pt x="6740" y="10570"/>
                  </a:cubicBezTo>
                  <a:cubicBezTo>
                    <a:pt x="6216" y="10439"/>
                    <a:pt x="6192" y="10451"/>
                    <a:pt x="6109" y="9856"/>
                  </a:cubicBezTo>
                  <a:cubicBezTo>
                    <a:pt x="6049" y="9499"/>
                    <a:pt x="6133" y="9070"/>
                    <a:pt x="6145" y="8713"/>
                  </a:cubicBezTo>
                  <a:cubicBezTo>
                    <a:pt x="6276" y="5772"/>
                    <a:pt x="6204" y="2986"/>
                    <a:pt x="7514" y="283"/>
                  </a:cubicBezTo>
                  <a:cubicBezTo>
                    <a:pt x="7526" y="283"/>
                    <a:pt x="7538" y="295"/>
                    <a:pt x="7550" y="295"/>
                  </a:cubicBezTo>
                  <a:cubicBezTo>
                    <a:pt x="8110" y="343"/>
                    <a:pt x="8689" y="364"/>
                    <a:pt x="9274" y="364"/>
                  </a:cubicBezTo>
                  <a:cubicBezTo>
                    <a:pt x="10303" y="364"/>
                    <a:pt x="11348" y="299"/>
                    <a:pt x="12336" y="200"/>
                  </a:cubicBezTo>
                  <a:cubicBezTo>
                    <a:pt x="12336" y="200"/>
                    <a:pt x="12348" y="188"/>
                    <a:pt x="12348" y="188"/>
                  </a:cubicBezTo>
                  <a:close/>
                  <a:moveTo>
                    <a:pt x="4324" y="9758"/>
                  </a:moveTo>
                  <a:cubicBezTo>
                    <a:pt x="4458" y="9758"/>
                    <a:pt x="4581" y="9790"/>
                    <a:pt x="4656" y="9927"/>
                  </a:cubicBezTo>
                  <a:cubicBezTo>
                    <a:pt x="4728" y="10046"/>
                    <a:pt x="4633" y="10499"/>
                    <a:pt x="4621" y="10654"/>
                  </a:cubicBezTo>
                  <a:cubicBezTo>
                    <a:pt x="4609" y="11094"/>
                    <a:pt x="4561" y="11547"/>
                    <a:pt x="4561" y="11999"/>
                  </a:cubicBezTo>
                  <a:cubicBezTo>
                    <a:pt x="4097" y="11951"/>
                    <a:pt x="3632" y="11880"/>
                    <a:pt x="3180" y="11785"/>
                  </a:cubicBezTo>
                  <a:cubicBezTo>
                    <a:pt x="3156" y="11785"/>
                    <a:pt x="3132" y="11785"/>
                    <a:pt x="3109" y="11773"/>
                  </a:cubicBezTo>
                  <a:cubicBezTo>
                    <a:pt x="3251" y="11428"/>
                    <a:pt x="3335" y="11058"/>
                    <a:pt x="3442" y="10713"/>
                  </a:cubicBezTo>
                  <a:cubicBezTo>
                    <a:pt x="3513" y="10487"/>
                    <a:pt x="3561" y="10249"/>
                    <a:pt x="3644" y="10023"/>
                  </a:cubicBezTo>
                  <a:cubicBezTo>
                    <a:pt x="3725" y="9801"/>
                    <a:pt x="3703" y="9784"/>
                    <a:pt x="3860" y="9784"/>
                  </a:cubicBezTo>
                  <a:cubicBezTo>
                    <a:pt x="3889" y="9784"/>
                    <a:pt x="3924" y="9785"/>
                    <a:pt x="3966" y="9785"/>
                  </a:cubicBezTo>
                  <a:cubicBezTo>
                    <a:pt x="4073" y="9785"/>
                    <a:pt x="4203" y="9758"/>
                    <a:pt x="4324" y="9758"/>
                  </a:cubicBezTo>
                  <a:close/>
                  <a:moveTo>
                    <a:pt x="16320" y="9684"/>
                  </a:moveTo>
                  <a:cubicBezTo>
                    <a:pt x="16415" y="9684"/>
                    <a:pt x="16452" y="9733"/>
                    <a:pt x="16503" y="9951"/>
                  </a:cubicBezTo>
                  <a:cubicBezTo>
                    <a:pt x="16563" y="10201"/>
                    <a:pt x="16574" y="10463"/>
                    <a:pt x="16646" y="10713"/>
                  </a:cubicBezTo>
                  <a:cubicBezTo>
                    <a:pt x="16741" y="11106"/>
                    <a:pt x="16884" y="11499"/>
                    <a:pt x="17075" y="11868"/>
                  </a:cubicBezTo>
                  <a:cubicBezTo>
                    <a:pt x="16634" y="11940"/>
                    <a:pt x="16182" y="11963"/>
                    <a:pt x="15789" y="12011"/>
                  </a:cubicBezTo>
                  <a:cubicBezTo>
                    <a:pt x="15574" y="12035"/>
                    <a:pt x="15360" y="12059"/>
                    <a:pt x="15134" y="12082"/>
                  </a:cubicBezTo>
                  <a:cubicBezTo>
                    <a:pt x="15062" y="11523"/>
                    <a:pt x="15039" y="10963"/>
                    <a:pt x="15003" y="10404"/>
                  </a:cubicBezTo>
                  <a:cubicBezTo>
                    <a:pt x="14979" y="10035"/>
                    <a:pt x="14955" y="9892"/>
                    <a:pt x="15324" y="9785"/>
                  </a:cubicBezTo>
                  <a:cubicBezTo>
                    <a:pt x="15539" y="9713"/>
                    <a:pt x="15824" y="9737"/>
                    <a:pt x="16051" y="9713"/>
                  </a:cubicBezTo>
                  <a:cubicBezTo>
                    <a:pt x="16176" y="9704"/>
                    <a:pt x="16259" y="9684"/>
                    <a:pt x="16320" y="9684"/>
                  </a:cubicBezTo>
                  <a:close/>
                  <a:moveTo>
                    <a:pt x="13241" y="1724"/>
                  </a:moveTo>
                  <a:lnTo>
                    <a:pt x="13241" y="1724"/>
                  </a:lnTo>
                  <a:cubicBezTo>
                    <a:pt x="13979" y="1903"/>
                    <a:pt x="14765" y="2069"/>
                    <a:pt x="15479" y="2331"/>
                  </a:cubicBezTo>
                  <a:cubicBezTo>
                    <a:pt x="15753" y="2367"/>
                    <a:pt x="15979" y="2486"/>
                    <a:pt x="16182" y="2676"/>
                  </a:cubicBezTo>
                  <a:cubicBezTo>
                    <a:pt x="16479" y="2760"/>
                    <a:pt x="16622" y="2962"/>
                    <a:pt x="16610" y="3272"/>
                  </a:cubicBezTo>
                  <a:cubicBezTo>
                    <a:pt x="16753" y="3605"/>
                    <a:pt x="16777" y="4034"/>
                    <a:pt x="16860" y="4379"/>
                  </a:cubicBezTo>
                  <a:cubicBezTo>
                    <a:pt x="17229" y="5975"/>
                    <a:pt x="17646" y="7558"/>
                    <a:pt x="18087" y="9130"/>
                  </a:cubicBezTo>
                  <a:cubicBezTo>
                    <a:pt x="18170" y="9427"/>
                    <a:pt x="18325" y="9820"/>
                    <a:pt x="18420" y="10201"/>
                  </a:cubicBezTo>
                  <a:cubicBezTo>
                    <a:pt x="18325" y="10249"/>
                    <a:pt x="18372" y="10392"/>
                    <a:pt x="18468" y="10392"/>
                  </a:cubicBezTo>
                  <a:cubicBezTo>
                    <a:pt x="18479" y="10416"/>
                    <a:pt x="18479" y="10439"/>
                    <a:pt x="18479" y="10451"/>
                  </a:cubicBezTo>
                  <a:cubicBezTo>
                    <a:pt x="18468" y="10475"/>
                    <a:pt x="18468" y="10487"/>
                    <a:pt x="18456" y="10499"/>
                  </a:cubicBezTo>
                  <a:cubicBezTo>
                    <a:pt x="18384" y="10630"/>
                    <a:pt x="18158" y="10749"/>
                    <a:pt x="18027" y="10820"/>
                  </a:cubicBezTo>
                  <a:cubicBezTo>
                    <a:pt x="17896" y="10892"/>
                    <a:pt x="17753" y="10963"/>
                    <a:pt x="17622" y="11035"/>
                  </a:cubicBezTo>
                  <a:cubicBezTo>
                    <a:pt x="17610" y="11035"/>
                    <a:pt x="17622" y="11047"/>
                    <a:pt x="17634" y="11047"/>
                  </a:cubicBezTo>
                  <a:cubicBezTo>
                    <a:pt x="17813" y="11023"/>
                    <a:pt x="17968" y="10975"/>
                    <a:pt x="18134" y="10904"/>
                  </a:cubicBezTo>
                  <a:cubicBezTo>
                    <a:pt x="18253" y="10856"/>
                    <a:pt x="18384" y="10773"/>
                    <a:pt x="18515" y="10725"/>
                  </a:cubicBezTo>
                  <a:lnTo>
                    <a:pt x="18515" y="10725"/>
                  </a:lnTo>
                  <a:cubicBezTo>
                    <a:pt x="18539" y="11094"/>
                    <a:pt x="18444" y="11428"/>
                    <a:pt x="18051" y="11606"/>
                  </a:cubicBezTo>
                  <a:cubicBezTo>
                    <a:pt x="17801" y="11713"/>
                    <a:pt x="17527" y="11785"/>
                    <a:pt x="17241" y="11832"/>
                  </a:cubicBezTo>
                  <a:cubicBezTo>
                    <a:pt x="17134" y="11499"/>
                    <a:pt x="17003" y="11178"/>
                    <a:pt x="16908" y="10832"/>
                  </a:cubicBezTo>
                  <a:cubicBezTo>
                    <a:pt x="16813" y="10475"/>
                    <a:pt x="16801" y="10058"/>
                    <a:pt x="16670" y="9713"/>
                  </a:cubicBezTo>
                  <a:cubicBezTo>
                    <a:pt x="16600" y="9528"/>
                    <a:pt x="16447" y="9478"/>
                    <a:pt x="16267" y="9478"/>
                  </a:cubicBezTo>
                  <a:cubicBezTo>
                    <a:pt x="16078" y="9478"/>
                    <a:pt x="15859" y="9534"/>
                    <a:pt x="15682" y="9546"/>
                  </a:cubicBezTo>
                  <a:cubicBezTo>
                    <a:pt x="15642" y="9549"/>
                    <a:pt x="15599" y="9550"/>
                    <a:pt x="15553" y="9550"/>
                  </a:cubicBezTo>
                  <a:cubicBezTo>
                    <a:pt x="15488" y="9550"/>
                    <a:pt x="15419" y="9549"/>
                    <a:pt x="15349" y="9549"/>
                  </a:cubicBezTo>
                  <a:cubicBezTo>
                    <a:pt x="15086" y="9549"/>
                    <a:pt x="14815" y="9574"/>
                    <a:pt x="14741" y="9820"/>
                  </a:cubicBezTo>
                  <a:cubicBezTo>
                    <a:pt x="14669" y="10106"/>
                    <a:pt x="14800" y="10594"/>
                    <a:pt x="14812" y="10904"/>
                  </a:cubicBezTo>
                  <a:cubicBezTo>
                    <a:pt x="14824" y="11058"/>
                    <a:pt x="14836" y="11225"/>
                    <a:pt x="14848" y="11392"/>
                  </a:cubicBezTo>
                  <a:cubicBezTo>
                    <a:pt x="13479" y="11820"/>
                    <a:pt x="11991" y="11713"/>
                    <a:pt x="10586" y="11797"/>
                  </a:cubicBezTo>
                  <a:cubicBezTo>
                    <a:pt x="10562" y="11797"/>
                    <a:pt x="10550" y="11832"/>
                    <a:pt x="10574" y="11832"/>
                  </a:cubicBezTo>
                  <a:cubicBezTo>
                    <a:pt x="10950" y="11888"/>
                    <a:pt x="11323" y="11909"/>
                    <a:pt x="11694" y="11909"/>
                  </a:cubicBezTo>
                  <a:cubicBezTo>
                    <a:pt x="12752" y="11909"/>
                    <a:pt x="13793" y="11737"/>
                    <a:pt x="14860" y="11701"/>
                  </a:cubicBezTo>
                  <a:cubicBezTo>
                    <a:pt x="14860" y="11832"/>
                    <a:pt x="14872" y="11975"/>
                    <a:pt x="14872" y="12106"/>
                  </a:cubicBezTo>
                  <a:cubicBezTo>
                    <a:pt x="13479" y="12261"/>
                    <a:pt x="12074" y="12368"/>
                    <a:pt x="10681" y="12380"/>
                  </a:cubicBezTo>
                  <a:cubicBezTo>
                    <a:pt x="9038" y="12380"/>
                    <a:pt x="7395" y="12297"/>
                    <a:pt x="5764" y="12130"/>
                  </a:cubicBezTo>
                  <a:cubicBezTo>
                    <a:pt x="5430" y="12106"/>
                    <a:pt x="5097" y="12071"/>
                    <a:pt x="4763" y="12023"/>
                  </a:cubicBezTo>
                  <a:cubicBezTo>
                    <a:pt x="4787" y="11928"/>
                    <a:pt x="4799" y="11820"/>
                    <a:pt x="4811" y="11713"/>
                  </a:cubicBezTo>
                  <a:cubicBezTo>
                    <a:pt x="5990" y="11840"/>
                    <a:pt x="7204" y="11933"/>
                    <a:pt x="8399" y="11933"/>
                  </a:cubicBezTo>
                  <a:cubicBezTo>
                    <a:pt x="8773" y="11933"/>
                    <a:pt x="9145" y="11924"/>
                    <a:pt x="9514" y="11904"/>
                  </a:cubicBezTo>
                  <a:cubicBezTo>
                    <a:pt x="9538" y="11904"/>
                    <a:pt x="9538" y="11868"/>
                    <a:pt x="9526" y="11868"/>
                  </a:cubicBezTo>
                  <a:cubicBezTo>
                    <a:pt x="7978" y="11642"/>
                    <a:pt x="6395" y="11570"/>
                    <a:pt x="4835" y="11523"/>
                  </a:cubicBezTo>
                  <a:cubicBezTo>
                    <a:pt x="4906" y="10939"/>
                    <a:pt x="4906" y="10320"/>
                    <a:pt x="4871" y="9749"/>
                  </a:cubicBezTo>
                  <a:cubicBezTo>
                    <a:pt x="4871" y="9701"/>
                    <a:pt x="4847" y="9665"/>
                    <a:pt x="4799" y="9654"/>
                  </a:cubicBezTo>
                  <a:cubicBezTo>
                    <a:pt x="4706" y="9626"/>
                    <a:pt x="4609" y="9618"/>
                    <a:pt x="4510" y="9618"/>
                  </a:cubicBezTo>
                  <a:cubicBezTo>
                    <a:pt x="4366" y="9618"/>
                    <a:pt x="4218" y="9636"/>
                    <a:pt x="4076" y="9636"/>
                  </a:cubicBezTo>
                  <a:cubicBezTo>
                    <a:pt x="3932" y="9636"/>
                    <a:pt x="3793" y="9618"/>
                    <a:pt x="3668" y="9546"/>
                  </a:cubicBezTo>
                  <a:cubicBezTo>
                    <a:pt x="3649" y="9537"/>
                    <a:pt x="3630" y="9532"/>
                    <a:pt x="3612" y="9532"/>
                  </a:cubicBezTo>
                  <a:cubicBezTo>
                    <a:pt x="3562" y="9532"/>
                    <a:pt x="3519" y="9566"/>
                    <a:pt x="3501" y="9618"/>
                  </a:cubicBezTo>
                  <a:cubicBezTo>
                    <a:pt x="3251" y="10249"/>
                    <a:pt x="3001" y="11047"/>
                    <a:pt x="2954" y="11749"/>
                  </a:cubicBezTo>
                  <a:cubicBezTo>
                    <a:pt x="2704" y="11713"/>
                    <a:pt x="2323" y="11642"/>
                    <a:pt x="2227" y="11547"/>
                  </a:cubicBezTo>
                  <a:cubicBezTo>
                    <a:pt x="2085" y="11428"/>
                    <a:pt x="2073" y="11237"/>
                    <a:pt x="2096" y="11047"/>
                  </a:cubicBezTo>
                  <a:cubicBezTo>
                    <a:pt x="2156" y="11047"/>
                    <a:pt x="2204" y="11047"/>
                    <a:pt x="2251" y="11058"/>
                  </a:cubicBezTo>
                  <a:cubicBezTo>
                    <a:pt x="2317" y="11067"/>
                    <a:pt x="2388" y="11081"/>
                    <a:pt x="2458" y="11081"/>
                  </a:cubicBezTo>
                  <a:cubicBezTo>
                    <a:pt x="2489" y="11081"/>
                    <a:pt x="2519" y="11078"/>
                    <a:pt x="2549" y="11070"/>
                  </a:cubicBezTo>
                  <a:cubicBezTo>
                    <a:pt x="2561" y="11058"/>
                    <a:pt x="2561" y="11047"/>
                    <a:pt x="2561" y="11047"/>
                  </a:cubicBezTo>
                  <a:cubicBezTo>
                    <a:pt x="2477" y="10975"/>
                    <a:pt x="2370" y="10939"/>
                    <a:pt x="2263" y="10928"/>
                  </a:cubicBezTo>
                  <a:cubicBezTo>
                    <a:pt x="2227" y="10916"/>
                    <a:pt x="2180" y="10904"/>
                    <a:pt x="2132" y="10892"/>
                  </a:cubicBezTo>
                  <a:cubicBezTo>
                    <a:pt x="2180" y="10689"/>
                    <a:pt x="2263" y="10487"/>
                    <a:pt x="2287" y="10344"/>
                  </a:cubicBezTo>
                  <a:cubicBezTo>
                    <a:pt x="2656" y="8784"/>
                    <a:pt x="3013" y="7225"/>
                    <a:pt x="3370" y="5665"/>
                  </a:cubicBezTo>
                  <a:cubicBezTo>
                    <a:pt x="3597" y="4641"/>
                    <a:pt x="3656" y="3796"/>
                    <a:pt x="4585" y="3129"/>
                  </a:cubicBezTo>
                  <a:cubicBezTo>
                    <a:pt x="5168" y="2712"/>
                    <a:pt x="5871" y="2391"/>
                    <a:pt x="6514" y="2034"/>
                  </a:cubicBezTo>
                  <a:lnTo>
                    <a:pt x="6514" y="2034"/>
                  </a:lnTo>
                  <a:cubicBezTo>
                    <a:pt x="6299" y="2700"/>
                    <a:pt x="6180" y="3403"/>
                    <a:pt x="6097" y="4034"/>
                  </a:cubicBezTo>
                  <a:cubicBezTo>
                    <a:pt x="5871" y="5832"/>
                    <a:pt x="5883" y="7665"/>
                    <a:pt x="5752" y="9475"/>
                  </a:cubicBezTo>
                  <a:cubicBezTo>
                    <a:pt x="5728" y="9880"/>
                    <a:pt x="5514" y="10523"/>
                    <a:pt x="5871" y="10844"/>
                  </a:cubicBezTo>
                  <a:cubicBezTo>
                    <a:pt x="6126" y="11085"/>
                    <a:pt x="6619" y="11125"/>
                    <a:pt x="7080" y="11125"/>
                  </a:cubicBezTo>
                  <a:cubicBezTo>
                    <a:pt x="7305" y="11125"/>
                    <a:pt x="7522" y="11115"/>
                    <a:pt x="7701" y="11115"/>
                  </a:cubicBezTo>
                  <a:cubicBezTo>
                    <a:pt x="7753" y="11115"/>
                    <a:pt x="7802" y="11116"/>
                    <a:pt x="7847" y="11118"/>
                  </a:cubicBezTo>
                  <a:cubicBezTo>
                    <a:pt x="8170" y="11132"/>
                    <a:pt x="8492" y="11138"/>
                    <a:pt x="8813" y="11138"/>
                  </a:cubicBezTo>
                  <a:cubicBezTo>
                    <a:pt x="10470" y="11138"/>
                    <a:pt x="12109" y="10978"/>
                    <a:pt x="13765" y="10868"/>
                  </a:cubicBezTo>
                  <a:cubicBezTo>
                    <a:pt x="13872" y="10856"/>
                    <a:pt x="13955" y="10785"/>
                    <a:pt x="13955" y="10666"/>
                  </a:cubicBezTo>
                  <a:cubicBezTo>
                    <a:pt x="13919" y="8618"/>
                    <a:pt x="13860" y="6546"/>
                    <a:pt x="13717" y="4498"/>
                  </a:cubicBezTo>
                  <a:cubicBezTo>
                    <a:pt x="13646" y="3510"/>
                    <a:pt x="13526" y="2605"/>
                    <a:pt x="13241" y="1724"/>
                  </a:cubicBezTo>
                  <a:close/>
                  <a:moveTo>
                    <a:pt x="18860" y="11404"/>
                  </a:moveTo>
                  <a:cubicBezTo>
                    <a:pt x="18980" y="11499"/>
                    <a:pt x="19122" y="11570"/>
                    <a:pt x="19253" y="11642"/>
                  </a:cubicBezTo>
                  <a:cubicBezTo>
                    <a:pt x="19503" y="11797"/>
                    <a:pt x="19777" y="11916"/>
                    <a:pt x="20039" y="12047"/>
                  </a:cubicBezTo>
                  <a:cubicBezTo>
                    <a:pt x="20056" y="12055"/>
                    <a:pt x="20073" y="12064"/>
                    <a:pt x="20085" y="12064"/>
                  </a:cubicBezTo>
                  <a:cubicBezTo>
                    <a:pt x="20091" y="12064"/>
                    <a:pt x="20095" y="12062"/>
                    <a:pt x="20099" y="12059"/>
                  </a:cubicBezTo>
                  <a:cubicBezTo>
                    <a:pt x="20123" y="12082"/>
                    <a:pt x="20146" y="12106"/>
                    <a:pt x="20158" y="12118"/>
                  </a:cubicBezTo>
                  <a:cubicBezTo>
                    <a:pt x="18753" y="12904"/>
                    <a:pt x="17110" y="13059"/>
                    <a:pt x="15527" y="13190"/>
                  </a:cubicBezTo>
                  <a:cubicBezTo>
                    <a:pt x="14249" y="13307"/>
                    <a:pt x="12977" y="13342"/>
                    <a:pt x="11702" y="13342"/>
                  </a:cubicBezTo>
                  <a:cubicBezTo>
                    <a:pt x="11291" y="13342"/>
                    <a:pt x="10879" y="13338"/>
                    <a:pt x="10467" y="13333"/>
                  </a:cubicBezTo>
                  <a:cubicBezTo>
                    <a:pt x="7192" y="13297"/>
                    <a:pt x="3763" y="13333"/>
                    <a:pt x="549" y="12618"/>
                  </a:cubicBezTo>
                  <a:cubicBezTo>
                    <a:pt x="858" y="12213"/>
                    <a:pt x="1370" y="11916"/>
                    <a:pt x="1775" y="11630"/>
                  </a:cubicBezTo>
                  <a:cubicBezTo>
                    <a:pt x="1799" y="11654"/>
                    <a:pt x="1823" y="11678"/>
                    <a:pt x="1846" y="11690"/>
                  </a:cubicBezTo>
                  <a:cubicBezTo>
                    <a:pt x="4073" y="12477"/>
                    <a:pt x="6651" y="12588"/>
                    <a:pt x="9056" y="12588"/>
                  </a:cubicBezTo>
                  <a:cubicBezTo>
                    <a:pt x="9415" y="12588"/>
                    <a:pt x="9771" y="12586"/>
                    <a:pt x="10121" y="12582"/>
                  </a:cubicBezTo>
                  <a:cubicBezTo>
                    <a:pt x="11621" y="12571"/>
                    <a:pt x="13157" y="12547"/>
                    <a:pt x="14658" y="12380"/>
                  </a:cubicBezTo>
                  <a:cubicBezTo>
                    <a:pt x="15884" y="12249"/>
                    <a:pt x="17253" y="12166"/>
                    <a:pt x="18408" y="11737"/>
                  </a:cubicBezTo>
                  <a:cubicBezTo>
                    <a:pt x="18670" y="11642"/>
                    <a:pt x="18801" y="11535"/>
                    <a:pt x="18860" y="11404"/>
                  </a:cubicBezTo>
                  <a:close/>
                  <a:moveTo>
                    <a:pt x="20254" y="12237"/>
                  </a:moveTo>
                  <a:cubicBezTo>
                    <a:pt x="20337" y="12368"/>
                    <a:pt x="20373" y="12535"/>
                    <a:pt x="20384" y="12797"/>
                  </a:cubicBezTo>
                  <a:cubicBezTo>
                    <a:pt x="19873" y="13190"/>
                    <a:pt x="19182" y="13297"/>
                    <a:pt x="18575" y="13487"/>
                  </a:cubicBezTo>
                  <a:cubicBezTo>
                    <a:pt x="18051" y="13642"/>
                    <a:pt x="17551" y="13761"/>
                    <a:pt x="17015" y="13845"/>
                  </a:cubicBezTo>
                  <a:cubicBezTo>
                    <a:pt x="16991" y="13845"/>
                    <a:pt x="16991" y="13868"/>
                    <a:pt x="17015" y="13868"/>
                  </a:cubicBezTo>
                  <a:cubicBezTo>
                    <a:pt x="18170" y="13761"/>
                    <a:pt x="19301" y="13523"/>
                    <a:pt x="20384" y="13130"/>
                  </a:cubicBezTo>
                  <a:lnTo>
                    <a:pt x="20384" y="13130"/>
                  </a:lnTo>
                  <a:cubicBezTo>
                    <a:pt x="20361" y="13535"/>
                    <a:pt x="20230" y="13785"/>
                    <a:pt x="19789" y="14035"/>
                  </a:cubicBezTo>
                  <a:cubicBezTo>
                    <a:pt x="19611" y="14130"/>
                    <a:pt x="19301" y="14154"/>
                    <a:pt x="19099" y="14190"/>
                  </a:cubicBezTo>
                  <a:cubicBezTo>
                    <a:pt x="18468" y="14309"/>
                    <a:pt x="17813" y="14356"/>
                    <a:pt x="17170" y="14404"/>
                  </a:cubicBezTo>
                  <a:cubicBezTo>
                    <a:pt x="15039" y="14571"/>
                    <a:pt x="12895" y="14726"/>
                    <a:pt x="10752" y="14833"/>
                  </a:cubicBezTo>
                  <a:cubicBezTo>
                    <a:pt x="9725" y="14881"/>
                    <a:pt x="8697" y="14918"/>
                    <a:pt x="7671" y="14918"/>
                  </a:cubicBezTo>
                  <a:cubicBezTo>
                    <a:pt x="6688" y="14918"/>
                    <a:pt x="5706" y="14884"/>
                    <a:pt x="4728" y="14797"/>
                  </a:cubicBezTo>
                  <a:cubicBezTo>
                    <a:pt x="3561" y="14702"/>
                    <a:pt x="2406" y="14523"/>
                    <a:pt x="1287" y="14237"/>
                  </a:cubicBezTo>
                  <a:cubicBezTo>
                    <a:pt x="858" y="14130"/>
                    <a:pt x="525" y="14071"/>
                    <a:pt x="370" y="13749"/>
                  </a:cubicBezTo>
                  <a:lnTo>
                    <a:pt x="370" y="13749"/>
                  </a:lnTo>
                  <a:cubicBezTo>
                    <a:pt x="1524" y="14113"/>
                    <a:pt x="2742" y="14386"/>
                    <a:pt x="3959" y="14386"/>
                  </a:cubicBezTo>
                  <a:cubicBezTo>
                    <a:pt x="4136" y="14386"/>
                    <a:pt x="4313" y="14380"/>
                    <a:pt x="4490" y="14368"/>
                  </a:cubicBezTo>
                  <a:cubicBezTo>
                    <a:pt x="4502" y="14368"/>
                    <a:pt x="4502" y="14356"/>
                    <a:pt x="4490" y="14356"/>
                  </a:cubicBezTo>
                  <a:cubicBezTo>
                    <a:pt x="3061" y="14202"/>
                    <a:pt x="1692" y="14023"/>
                    <a:pt x="322" y="13583"/>
                  </a:cubicBezTo>
                  <a:cubicBezTo>
                    <a:pt x="311" y="13547"/>
                    <a:pt x="311" y="13511"/>
                    <a:pt x="299" y="13475"/>
                  </a:cubicBezTo>
                  <a:cubicBezTo>
                    <a:pt x="287" y="13356"/>
                    <a:pt x="287" y="13249"/>
                    <a:pt x="311" y="13142"/>
                  </a:cubicBezTo>
                  <a:cubicBezTo>
                    <a:pt x="1275" y="13654"/>
                    <a:pt x="2549" y="13714"/>
                    <a:pt x="3620" y="13773"/>
                  </a:cubicBezTo>
                  <a:cubicBezTo>
                    <a:pt x="3632" y="13773"/>
                    <a:pt x="3632" y="13749"/>
                    <a:pt x="3620" y="13749"/>
                  </a:cubicBezTo>
                  <a:cubicBezTo>
                    <a:pt x="2501" y="13606"/>
                    <a:pt x="1442" y="13178"/>
                    <a:pt x="334" y="13023"/>
                  </a:cubicBezTo>
                  <a:cubicBezTo>
                    <a:pt x="370" y="12940"/>
                    <a:pt x="394" y="12868"/>
                    <a:pt x="442" y="12785"/>
                  </a:cubicBezTo>
                  <a:cubicBezTo>
                    <a:pt x="3787" y="13690"/>
                    <a:pt x="7395" y="13630"/>
                    <a:pt x="10836" y="13642"/>
                  </a:cubicBezTo>
                  <a:cubicBezTo>
                    <a:pt x="12645" y="13642"/>
                    <a:pt x="14467" y="13559"/>
                    <a:pt x="16265" y="13344"/>
                  </a:cubicBezTo>
                  <a:cubicBezTo>
                    <a:pt x="17634" y="13178"/>
                    <a:pt x="19087" y="13023"/>
                    <a:pt x="20254" y="12237"/>
                  </a:cubicBezTo>
                  <a:close/>
                  <a:moveTo>
                    <a:pt x="10669" y="0"/>
                  </a:moveTo>
                  <a:cubicBezTo>
                    <a:pt x="9615" y="0"/>
                    <a:pt x="8546" y="56"/>
                    <a:pt x="7538" y="188"/>
                  </a:cubicBezTo>
                  <a:cubicBezTo>
                    <a:pt x="7538" y="188"/>
                    <a:pt x="7526" y="188"/>
                    <a:pt x="7526" y="200"/>
                  </a:cubicBezTo>
                  <a:cubicBezTo>
                    <a:pt x="7520" y="194"/>
                    <a:pt x="7514" y="191"/>
                    <a:pt x="7508" y="191"/>
                  </a:cubicBezTo>
                  <a:cubicBezTo>
                    <a:pt x="7502" y="191"/>
                    <a:pt x="7496" y="194"/>
                    <a:pt x="7490" y="200"/>
                  </a:cubicBezTo>
                  <a:cubicBezTo>
                    <a:pt x="7061" y="676"/>
                    <a:pt x="6764" y="1272"/>
                    <a:pt x="6549" y="1903"/>
                  </a:cubicBezTo>
                  <a:cubicBezTo>
                    <a:pt x="5728" y="2307"/>
                    <a:pt x="4740" y="2688"/>
                    <a:pt x="4061" y="3260"/>
                  </a:cubicBezTo>
                  <a:cubicBezTo>
                    <a:pt x="3811" y="3474"/>
                    <a:pt x="3668" y="3760"/>
                    <a:pt x="3561" y="4058"/>
                  </a:cubicBezTo>
                  <a:cubicBezTo>
                    <a:pt x="3275" y="4486"/>
                    <a:pt x="2847" y="4820"/>
                    <a:pt x="2597" y="5248"/>
                  </a:cubicBezTo>
                  <a:cubicBezTo>
                    <a:pt x="2394" y="5582"/>
                    <a:pt x="2406" y="6129"/>
                    <a:pt x="2347" y="6510"/>
                  </a:cubicBezTo>
                  <a:cubicBezTo>
                    <a:pt x="2144" y="7784"/>
                    <a:pt x="1858" y="9034"/>
                    <a:pt x="1549" y="10285"/>
                  </a:cubicBezTo>
                  <a:cubicBezTo>
                    <a:pt x="1537" y="10344"/>
                    <a:pt x="1561" y="10416"/>
                    <a:pt x="1620" y="10427"/>
                  </a:cubicBezTo>
                  <a:cubicBezTo>
                    <a:pt x="1751" y="10451"/>
                    <a:pt x="1882" y="10463"/>
                    <a:pt x="2013" y="10487"/>
                  </a:cubicBezTo>
                  <a:lnTo>
                    <a:pt x="1906" y="10904"/>
                  </a:lnTo>
                  <a:cubicBezTo>
                    <a:pt x="1894" y="10916"/>
                    <a:pt x="1894" y="10939"/>
                    <a:pt x="1894" y="10963"/>
                  </a:cubicBezTo>
                  <a:cubicBezTo>
                    <a:pt x="1846" y="11154"/>
                    <a:pt x="1799" y="11344"/>
                    <a:pt x="1751" y="11535"/>
                  </a:cubicBezTo>
                  <a:cubicBezTo>
                    <a:pt x="537" y="12166"/>
                    <a:pt x="1" y="12582"/>
                    <a:pt x="108" y="14071"/>
                  </a:cubicBezTo>
                  <a:cubicBezTo>
                    <a:pt x="108" y="14130"/>
                    <a:pt x="144" y="14166"/>
                    <a:pt x="191" y="14190"/>
                  </a:cubicBezTo>
                  <a:cubicBezTo>
                    <a:pt x="2561" y="14946"/>
                    <a:pt x="5034" y="15162"/>
                    <a:pt x="7515" y="15162"/>
                  </a:cubicBezTo>
                  <a:cubicBezTo>
                    <a:pt x="9136" y="15162"/>
                    <a:pt x="10760" y="15070"/>
                    <a:pt x="12360" y="14976"/>
                  </a:cubicBezTo>
                  <a:cubicBezTo>
                    <a:pt x="14384" y="14845"/>
                    <a:pt x="16444" y="14773"/>
                    <a:pt x="18444" y="14511"/>
                  </a:cubicBezTo>
                  <a:cubicBezTo>
                    <a:pt x="19015" y="14428"/>
                    <a:pt x="20146" y="14380"/>
                    <a:pt x="20539" y="13880"/>
                  </a:cubicBezTo>
                  <a:cubicBezTo>
                    <a:pt x="20885" y="13452"/>
                    <a:pt x="20611" y="12475"/>
                    <a:pt x="20575" y="11975"/>
                  </a:cubicBezTo>
                  <a:cubicBezTo>
                    <a:pt x="20575" y="11940"/>
                    <a:pt x="20539" y="11892"/>
                    <a:pt x="20492" y="11880"/>
                  </a:cubicBezTo>
                  <a:cubicBezTo>
                    <a:pt x="19896" y="11737"/>
                    <a:pt x="19396" y="11499"/>
                    <a:pt x="18908" y="11142"/>
                  </a:cubicBezTo>
                  <a:cubicBezTo>
                    <a:pt x="18884" y="10916"/>
                    <a:pt x="18777" y="10654"/>
                    <a:pt x="18682" y="10332"/>
                  </a:cubicBezTo>
                  <a:cubicBezTo>
                    <a:pt x="18944" y="10249"/>
                    <a:pt x="19194" y="10166"/>
                    <a:pt x="19277" y="9892"/>
                  </a:cubicBezTo>
                  <a:cubicBezTo>
                    <a:pt x="19492" y="9249"/>
                    <a:pt x="19063" y="7975"/>
                    <a:pt x="18932" y="7344"/>
                  </a:cubicBezTo>
                  <a:cubicBezTo>
                    <a:pt x="18610" y="5772"/>
                    <a:pt x="18301" y="4427"/>
                    <a:pt x="16896" y="3546"/>
                  </a:cubicBezTo>
                  <a:cubicBezTo>
                    <a:pt x="16813" y="3236"/>
                    <a:pt x="16777" y="2772"/>
                    <a:pt x="16527" y="2534"/>
                  </a:cubicBezTo>
                  <a:cubicBezTo>
                    <a:pt x="16265" y="2284"/>
                    <a:pt x="15670" y="2236"/>
                    <a:pt x="15348" y="2153"/>
                  </a:cubicBezTo>
                  <a:cubicBezTo>
                    <a:pt x="14622" y="1962"/>
                    <a:pt x="13896" y="1760"/>
                    <a:pt x="13181" y="1545"/>
                  </a:cubicBezTo>
                  <a:cubicBezTo>
                    <a:pt x="13015" y="1069"/>
                    <a:pt x="12788" y="593"/>
                    <a:pt x="12503" y="129"/>
                  </a:cubicBezTo>
                  <a:cubicBezTo>
                    <a:pt x="12485" y="102"/>
                    <a:pt x="12453" y="88"/>
                    <a:pt x="12429" y="88"/>
                  </a:cubicBezTo>
                  <a:cubicBezTo>
                    <a:pt x="12421" y="88"/>
                    <a:pt x="12413" y="90"/>
                    <a:pt x="12407" y="93"/>
                  </a:cubicBezTo>
                  <a:cubicBezTo>
                    <a:pt x="12395" y="69"/>
                    <a:pt x="12372" y="45"/>
                    <a:pt x="12336"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p79"/>
            <p:cNvSpPr/>
            <p:nvPr/>
          </p:nvSpPr>
          <p:spPr>
            <a:xfrm>
              <a:off x="808125" y="1286175"/>
              <a:ext cx="30600" cy="234700"/>
            </a:xfrm>
            <a:custGeom>
              <a:rect b="b" l="l" r="r" t="t"/>
              <a:pathLst>
                <a:path extrusionOk="0" h="9388" w="1224">
                  <a:moveTo>
                    <a:pt x="1203" y="1"/>
                  </a:moveTo>
                  <a:cubicBezTo>
                    <a:pt x="1199" y="1"/>
                    <a:pt x="1195" y="2"/>
                    <a:pt x="1191" y="5"/>
                  </a:cubicBezTo>
                  <a:cubicBezTo>
                    <a:pt x="501" y="1220"/>
                    <a:pt x="370" y="2613"/>
                    <a:pt x="274" y="3982"/>
                  </a:cubicBezTo>
                  <a:cubicBezTo>
                    <a:pt x="167" y="5744"/>
                    <a:pt x="0" y="7542"/>
                    <a:pt x="24" y="9316"/>
                  </a:cubicBezTo>
                  <a:cubicBezTo>
                    <a:pt x="24" y="9364"/>
                    <a:pt x="57" y="9388"/>
                    <a:pt x="91" y="9388"/>
                  </a:cubicBezTo>
                  <a:cubicBezTo>
                    <a:pt x="125" y="9388"/>
                    <a:pt x="161" y="9364"/>
                    <a:pt x="167" y="9316"/>
                  </a:cubicBezTo>
                  <a:cubicBezTo>
                    <a:pt x="548" y="6197"/>
                    <a:pt x="286" y="3065"/>
                    <a:pt x="1215" y="17"/>
                  </a:cubicBezTo>
                  <a:cubicBezTo>
                    <a:pt x="1223" y="9"/>
                    <a:pt x="1214"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p79"/>
            <p:cNvSpPr/>
            <p:nvPr/>
          </p:nvSpPr>
          <p:spPr>
            <a:xfrm>
              <a:off x="944450" y="1287500"/>
              <a:ext cx="26525" cy="229500"/>
            </a:xfrm>
            <a:custGeom>
              <a:rect b="b" l="l" r="r" t="t"/>
              <a:pathLst>
                <a:path extrusionOk="0" h="9180" w="1061">
                  <a:moveTo>
                    <a:pt x="24" y="0"/>
                  </a:moveTo>
                  <a:cubicBezTo>
                    <a:pt x="12" y="0"/>
                    <a:pt x="1" y="0"/>
                    <a:pt x="1" y="12"/>
                  </a:cubicBezTo>
                  <a:cubicBezTo>
                    <a:pt x="262" y="1500"/>
                    <a:pt x="596" y="2917"/>
                    <a:pt x="727" y="4441"/>
                  </a:cubicBezTo>
                  <a:cubicBezTo>
                    <a:pt x="846" y="6013"/>
                    <a:pt x="846" y="7584"/>
                    <a:pt x="965" y="9144"/>
                  </a:cubicBezTo>
                  <a:cubicBezTo>
                    <a:pt x="971" y="9168"/>
                    <a:pt x="992" y="9180"/>
                    <a:pt x="1011" y="9180"/>
                  </a:cubicBezTo>
                  <a:cubicBezTo>
                    <a:pt x="1030" y="9180"/>
                    <a:pt x="1048" y="9168"/>
                    <a:pt x="1048" y="9144"/>
                  </a:cubicBezTo>
                  <a:cubicBezTo>
                    <a:pt x="1060" y="7406"/>
                    <a:pt x="917" y="5656"/>
                    <a:pt x="834" y="3917"/>
                  </a:cubicBezTo>
                  <a:cubicBezTo>
                    <a:pt x="774" y="2655"/>
                    <a:pt x="739" y="1095"/>
                    <a:pt x="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p79"/>
            <p:cNvSpPr/>
            <p:nvPr/>
          </p:nvSpPr>
          <p:spPr>
            <a:xfrm>
              <a:off x="742500" y="1343975"/>
              <a:ext cx="44725" cy="27050"/>
            </a:xfrm>
            <a:custGeom>
              <a:rect b="b" l="l" r="r" t="t"/>
              <a:pathLst>
                <a:path extrusionOk="0" h="1082" w="1789">
                  <a:moveTo>
                    <a:pt x="1766" y="1"/>
                  </a:moveTo>
                  <a:cubicBezTo>
                    <a:pt x="1763" y="1"/>
                    <a:pt x="1760" y="2"/>
                    <a:pt x="1756" y="3"/>
                  </a:cubicBezTo>
                  <a:cubicBezTo>
                    <a:pt x="1459" y="134"/>
                    <a:pt x="1161" y="301"/>
                    <a:pt x="875" y="468"/>
                  </a:cubicBezTo>
                  <a:cubicBezTo>
                    <a:pt x="590" y="634"/>
                    <a:pt x="280" y="789"/>
                    <a:pt x="30" y="1015"/>
                  </a:cubicBezTo>
                  <a:cubicBezTo>
                    <a:pt x="1" y="1044"/>
                    <a:pt x="27" y="1081"/>
                    <a:pt x="63" y="1081"/>
                  </a:cubicBezTo>
                  <a:cubicBezTo>
                    <a:pt x="72" y="1081"/>
                    <a:pt x="81" y="1079"/>
                    <a:pt x="89" y="1075"/>
                  </a:cubicBezTo>
                  <a:cubicBezTo>
                    <a:pt x="387" y="944"/>
                    <a:pt x="649" y="718"/>
                    <a:pt x="923" y="551"/>
                  </a:cubicBezTo>
                  <a:cubicBezTo>
                    <a:pt x="1209" y="372"/>
                    <a:pt x="1506" y="218"/>
                    <a:pt x="1768" y="27"/>
                  </a:cubicBezTo>
                  <a:cubicBezTo>
                    <a:pt x="1789" y="27"/>
                    <a:pt x="1783" y="1"/>
                    <a:pt x="17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79"/>
            <p:cNvSpPr/>
            <p:nvPr/>
          </p:nvSpPr>
          <p:spPr>
            <a:xfrm>
              <a:off x="984325" y="1327075"/>
              <a:ext cx="63425" cy="17900"/>
            </a:xfrm>
            <a:custGeom>
              <a:rect b="b" l="l" r="r" t="t"/>
              <a:pathLst>
                <a:path extrusionOk="0" h="716" w="2537">
                  <a:moveTo>
                    <a:pt x="37" y="1"/>
                  </a:moveTo>
                  <a:cubicBezTo>
                    <a:pt x="13" y="1"/>
                    <a:pt x="1" y="36"/>
                    <a:pt x="25" y="48"/>
                  </a:cubicBezTo>
                  <a:cubicBezTo>
                    <a:pt x="799" y="322"/>
                    <a:pt x="1644" y="620"/>
                    <a:pt x="2466" y="715"/>
                  </a:cubicBezTo>
                  <a:cubicBezTo>
                    <a:pt x="2469" y="716"/>
                    <a:pt x="2473" y="716"/>
                    <a:pt x="2476" y="716"/>
                  </a:cubicBezTo>
                  <a:cubicBezTo>
                    <a:pt x="2537" y="716"/>
                    <a:pt x="2534" y="619"/>
                    <a:pt x="2477" y="596"/>
                  </a:cubicBezTo>
                  <a:cubicBezTo>
                    <a:pt x="1727" y="286"/>
                    <a:pt x="846" y="144"/>
                    <a:pt x="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79"/>
            <p:cNvSpPr/>
            <p:nvPr/>
          </p:nvSpPr>
          <p:spPr>
            <a:xfrm>
              <a:off x="1051000" y="1370050"/>
              <a:ext cx="14925" cy="69750"/>
            </a:xfrm>
            <a:custGeom>
              <a:rect b="b" l="l" r="r" t="t"/>
              <a:pathLst>
                <a:path extrusionOk="0" h="2790" w="597">
                  <a:moveTo>
                    <a:pt x="16" y="0"/>
                  </a:moveTo>
                  <a:cubicBezTo>
                    <a:pt x="9" y="0"/>
                    <a:pt x="1" y="6"/>
                    <a:pt x="1" y="20"/>
                  </a:cubicBezTo>
                  <a:cubicBezTo>
                    <a:pt x="144" y="925"/>
                    <a:pt x="311" y="1865"/>
                    <a:pt x="513" y="2758"/>
                  </a:cubicBezTo>
                  <a:cubicBezTo>
                    <a:pt x="518" y="2781"/>
                    <a:pt x="537" y="2790"/>
                    <a:pt x="555" y="2790"/>
                  </a:cubicBezTo>
                  <a:cubicBezTo>
                    <a:pt x="576" y="2790"/>
                    <a:pt x="596" y="2778"/>
                    <a:pt x="596" y="2758"/>
                  </a:cubicBezTo>
                  <a:cubicBezTo>
                    <a:pt x="501" y="1842"/>
                    <a:pt x="299" y="889"/>
                    <a:pt x="25" y="8"/>
                  </a:cubicBezTo>
                  <a:cubicBezTo>
                    <a:pt x="25" y="3"/>
                    <a:pt x="21" y="0"/>
                    <a:pt x="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79"/>
            <p:cNvSpPr/>
            <p:nvPr/>
          </p:nvSpPr>
          <p:spPr>
            <a:xfrm>
              <a:off x="1068700" y="1462775"/>
              <a:ext cx="4375" cy="19650"/>
            </a:xfrm>
            <a:custGeom>
              <a:rect b="b" l="l" r="r" t="t"/>
              <a:pathLst>
                <a:path extrusionOk="0" h="786" w="175">
                  <a:moveTo>
                    <a:pt x="18" y="0"/>
                  </a:moveTo>
                  <a:cubicBezTo>
                    <a:pt x="9" y="0"/>
                    <a:pt x="0" y="7"/>
                    <a:pt x="7" y="14"/>
                  </a:cubicBezTo>
                  <a:cubicBezTo>
                    <a:pt x="31" y="264"/>
                    <a:pt x="67" y="514"/>
                    <a:pt x="115" y="764"/>
                  </a:cubicBezTo>
                  <a:cubicBezTo>
                    <a:pt x="119" y="779"/>
                    <a:pt x="131" y="785"/>
                    <a:pt x="142" y="785"/>
                  </a:cubicBezTo>
                  <a:cubicBezTo>
                    <a:pt x="158" y="785"/>
                    <a:pt x="174" y="773"/>
                    <a:pt x="174" y="752"/>
                  </a:cubicBezTo>
                  <a:cubicBezTo>
                    <a:pt x="138" y="502"/>
                    <a:pt x="79" y="252"/>
                    <a:pt x="31" y="14"/>
                  </a:cubicBezTo>
                  <a:cubicBezTo>
                    <a:pt x="31" y="4"/>
                    <a:pt x="25" y="0"/>
                    <a:pt x="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79"/>
            <p:cNvSpPr/>
            <p:nvPr/>
          </p:nvSpPr>
          <p:spPr>
            <a:xfrm>
              <a:off x="722700" y="1385275"/>
              <a:ext cx="26800" cy="101325"/>
            </a:xfrm>
            <a:custGeom>
              <a:rect b="b" l="l" r="r" t="t"/>
              <a:pathLst>
                <a:path extrusionOk="0" h="4053" w="1072">
                  <a:moveTo>
                    <a:pt x="1059" y="0"/>
                  </a:moveTo>
                  <a:cubicBezTo>
                    <a:pt x="1051" y="0"/>
                    <a:pt x="1042" y="6"/>
                    <a:pt x="1036" y="18"/>
                  </a:cubicBezTo>
                  <a:cubicBezTo>
                    <a:pt x="881" y="721"/>
                    <a:pt x="727" y="1435"/>
                    <a:pt x="524" y="2137"/>
                  </a:cubicBezTo>
                  <a:cubicBezTo>
                    <a:pt x="358" y="2745"/>
                    <a:pt x="84" y="3352"/>
                    <a:pt x="0" y="3983"/>
                  </a:cubicBezTo>
                  <a:cubicBezTo>
                    <a:pt x="0" y="4027"/>
                    <a:pt x="40" y="4052"/>
                    <a:pt x="77" y="4052"/>
                  </a:cubicBezTo>
                  <a:cubicBezTo>
                    <a:pt x="100" y="4052"/>
                    <a:pt x="122" y="4042"/>
                    <a:pt x="131" y="4019"/>
                  </a:cubicBezTo>
                  <a:cubicBezTo>
                    <a:pt x="774" y="2899"/>
                    <a:pt x="929" y="1292"/>
                    <a:pt x="1072" y="18"/>
                  </a:cubicBezTo>
                  <a:cubicBezTo>
                    <a:pt x="1072" y="6"/>
                    <a:pt x="1066" y="0"/>
                    <a:pt x="10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79"/>
            <p:cNvSpPr/>
            <p:nvPr/>
          </p:nvSpPr>
          <p:spPr>
            <a:xfrm>
              <a:off x="736975" y="1526600"/>
              <a:ext cx="5275" cy="23025"/>
            </a:xfrm>
            <a:custGeom>
              <a:rect b="b" l="l" r="r" t="t"/>
              <a:pathLst>
                <a:path extrusionOk="0" h="921" w="211">
                  <a:moveTo>
                    <a:pt x="190" y="1"/>
                  </a:moveTo>
                  <a:cubicBezTo>
                    <a:pt x="182" y="1"/>
                    <a:pt x="172" y="4"/>
                    <a:pt x="168" y="9"/>
                  </a:cubicBezTo>
                  <a:cubicBezTo>
                    <a:pt x="120" y="294"/>
                    <a:pt x="37" y="592"/>
                    <a:pt x="1" y="878"/>
                  </a:cubicBezTo>
                  <a:cubicBezTo>
                    <a:pt x="1" y="905"/>
                    <a:pt x="27" y="920"/>
                    <a:pt x="52" y="920"/>
                  </a:cubicBezTo>
                  <a:cubicBezTo>
                    <a:pt x="72" y="920"/>
                    <a:pt x="91" y="911"/>
                    <a:pt x="96" y="890"/>
                  </a:cubicBezTo>
                  <a:cubicBezTo>
                    <a:pt x="156" y="604"/>
                    <a:pt x="168" y="306"/>
                    <a:pt x="203" y="21"/>
                  </a:cubicBezTo>
                  <a:cubicBezTo>
                    <a:pt x="210" y="7"/>
                    <a:pt x="201"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79"/>
            <p:cNvSpPr/>
            <p:nvPr/>
          </p:nvSpPr>
          <p:spPr>
            <a:xfrm>
              <a:off x="1046850" y="1525300"/>
              <a:ext cx="4175" cy="18675"/>
            </a:xfrm>
            <a:custGeom>
              <a:rect b="b" l="l" r="r" t="t"/>
              <a:pathLst>
                <a:path extrusionOk="0" h="747" w="167">
                  <a:moveTo>
                    <a:pt x="27" y="0"/>
                  </a:moveTo>
                  <a:cubicBezTo>
                    <a:pt x="14" y="0"/>
                    <a:pt x="0" y="10"/>
                    <a:pt x="0" y="25"/>
                  </a:cubicBezTo>
                  <a:cubicBezTo>
                    <a:pt x="0" y="239"/>
                    <a:pt x="24" y="513"/>
                    <a:pt x="84" y="716"/>
                  </a:cubicBezTo>
                  <a:cubicBezTo>
                    <a:pt x="89" y="738"/>
                    <a:pt x="105" y="747"/>
                    <a:pt x="120" y="747"/>
                  </a:cubicBezTo>
                  <a:cubicBezTo>
                    <a:pt x="138" y="747"/>
                    <a:pt x="155" y="735"/>
                    <a:pt x="155" y="716"/>
                  </a:cubicBezTo>
                  <a:cubicBezTo>
                    <a:pt x="167" y="489"/>
                    <a:pt x="107" y="227"/>
                    <a:pt x="48" y="13"/>
                  </a:cubicBezTo>
                  <a:cubicBezTo>
                    <a:pt x="43" y="4"/>
                    <a:pt x="35" y="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46" name="Google Shape;1946;p79"/>
          <p:cNvSpPr/>
          <p:nvPr/>
        </p:nvSpPr>
        <p:spPr>
          <a:xfrm flipH="1" rot="5400000">
            <a:off x="230167" y="2601279"/>
            <a:ext cx="156377" cy="380039"/>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47" name="Google Shape;1947;p79"/>
          <p:cNvGrpSpPr/>
          <p:nvPr/>
        </p:nvGrpSpPr>
        <p:grpSpPr>
          <a:xfrm>
            <a:off x="163968" y="3048451"/>
            <a:ext cx="345990" cy="1462887"/>
            <a:chOff x="5931818" y="2490364"/>
            <a:chExt cx="353773" cy="1495795"/>
          </a:xfrm>
        </p:grpSpPr>
        <p:sp>
          <p:nvSpPr>
            <p:cNvPr id="1948" name="Google Shape;1948;p79"/>
            <p:cNvSpPr/>
            <p:nvPr/>
          </p:nvSpPr>
          <p:spPr>
            <a:xfrm>
              <a:off x="5931818" y="2490364"/>
              <a:ext cx="353773" cy="1495795"/>
            </a:xfrm>
            <a:custGeom>
              <a:rect b="b" l="l" r="r" t="t"/>
              <a:pathLst>
                <a:path extrusionOk="0" h="32121" w="7597">
                  <a:moveTo>
                    <a:pt x="2389" y="27078"/>
                  </a:moveTo>
                  <a:cubicBezTo>
                    <a:pt x="2389" y="27078"/>
                    <a:pt x="2386" y="27079"/>
                    <a:pt x="2381" y="27081"/>
                  </a:cubicBezTo>
                  <a:cubicBezTo>
                    <a:pt x="2381" y="27081"/>
                    <a:pt x="2370" y="27093"/>
                    <a:pt x="2370" y="27093"/>
                  </a:cubicBezTo>
                  <a:cubicBezTo>
                    <a:pt x="2370" y="27093"/>
                    <a:pt x="2392" y="27078"/>
                    <a:pt x="2389" y="27078"/>
                  </a:cubicBezTo>
                  <a:close/>
                  <a:moveTo>
                    <a:pt x="5513" y="221"/>
                  </a:moveTo>
                  <a:cubicBezTo>
                    <a:pt x="5703" y="245"/>
                    <a:pt x="5858" y="411"/>
                    <a:pt x="5977" y="542"/>
                  </a:cubicBezTo>
                  <a:cubicBezTo>
                    <a:pt x="6156" y="733"/>
                    <a:pt x="6322" y="947"/>
                    <a:pt x="6453" y="1173"/>
                  </a:cubicBezTo>
                  <a:cubicBezTo>
                    <a:pt x="6787" y="1721"/>
                    <a:pt x="7061" y="2328"/>
                    <a:pt x="7180" y="2959"/>
                  </a:cubicBezTo>
                  <a:cubicBezTo>
                    <a:pt x="7394" y="4090"/>
                    <a:pt x="7096" y="5281"/>
                    <a:pt x="6287" y="6114"/>
                  </a:cubicBezTo>
                  <a:cubicBezTo>
                    <a:pt x="5846" y="6579"/>
                    <a:pt x="5298" y="6924"/>
                    <a:pt x="4679" y="7114"/>
                  </a:cubicBezTo>
                  <a:cubicBezTo>
                    <a:pt x="4620" y="7138"/>
                    <a:pt x="4548" y="7198"/>
                    <a:pt x="4548" y="7269"/>
                  </a:cubicBezTo>
                  <a:cubicBezTo>
                    <a:pt x="4548" y="9579"/>
                    <a:pt x="4560" y="11889"/>
                    <a:pt x="4596" y="14187"/>
                  </a:cubicBezTo>
                  <a:cubicBezTo>
                    <a:pt x="4644" y="16842"/>
                    <a:pt x="4727" y="19497"/>
                    <a:pt x="4763" y="22140"/>
                  </a:cubicBezTo>
                  <a:cubicBezTo>
                    <a:pt x="4787" y="23557"/>
                    <a:pt x="4798" y="24986"/>
                    <a:pt x="4775" y="26402"/>
                  </a:cubicBezTo>
                  <a:cubicBezTo>
                    <a:pt x="4751" y="26438"/>
                    <a:pt x="4691" y="26557"/>
                    <a:pt x="4775" y="26581"/>
                  </a:cubicBezTo>
                  <a:cubicBezTo>
                    <a:pt x="5275" y="26700"/>
                    <a:pt x="5727" y="26926"/>
                    <a:pt x="6096" y="27284"/>
                  </a:cubicBezTo>
                  <a:cubicBezTo>
                    <a:pt x="6501" y="27665"/>
                    <a:pt x="6811" y="28177"/>
                    <a:pt x="6882" y="28736"/>
                  </a:cubicBezTo>
                  <a:cubicBezTo>
                    <a:pt x="6918" y="29034"/>
                    <a:pt x="6894" y="29331"/>
                    <a:pt x="6834" y="29617"/>
                  </a:cubicBezTo>
                  <a:cubicBezTo>
                    <a:pt x="6811" y="29772"/>
                    <a:pt x="6775" y="29927"/>
                    <a:pt x="6727" y="30070"/>
                  </a:cubicBezTo>
                  <a:cubicBezTo>
                    <a:pt x="6703" y="30141"/>
                    <a:pt x="6692" y="30212"/>
                    <a:pt x="6668" y="30284"/>
                  </a:cubicBezTo>
                  <a:cubicBezTo>
                    <a:pt x="6668" y="30296"/>
                    <a:pt x="6656" y="30308"/>
                    <a:pt x="6656" y="30320"/>
                  </a:cubicBezTo>
                  <a:cubicBezTo>
                    <a:pt x="6656" y="30332"/>
                    <a:pt x="6656" y="30332"/>
                    <a:pt x="6644" y="30343"/>
                  </a:cubicBezTo>
                  <a:cubicBezTo>
                    <a:pt x="6632" y="30379"/>
                    <a:pt x="6620" y="30415"/>
                    <a:pt x="6608" y="30451"/>
                  </a:cubicBezTo>
                  <a:cubicBezTo>
                    <a:pt x="6584" y="30510"/>
                    <a:pt x="6549" y="30570"/>
                    <a:pt x="6513" y="30629"/>
                  </a:cubicBezTo>
                  <a:cubicBezTo>
                    <a:pt x="6501" y="30653"/>
                    <a:pt x="6489" y="30689"/>
                    <a:pt x="6465" y="30713"/>
                  </a:cubicBezTo>
                  <a:cubicBezTo>
                    <a:pt x="6465" y="30724"/>
                    <a:pt x="6465" y="30724"/>
                    <a:pt x="6465" y="30724"/>
                  </a:cubicBezTo>
                  <a:cubicBezTo>
                    <a:pt x="6465" y="30724"/>
                    <a:pt x="6453" y="30736"/>
                    <a:pt x="6453" y="30736"/>
                  </a:cubicBezTo>
                  <a:cubicBezTo>
                    <a:pt x="6441" y="30760"/>
                    <a:pt x="6430" y="30772"/>
                    <a:pt x="6418" y="30796"/>
                  </a:cubicBezTo>
                  <a:cubicBezTo>
                    <a:pt x="6382" y="30855"/>
                    <a:pt x="6346" y="30915"/>
                    <a:pt x="6299" y="30963"/>
                  </a:cubicBezTo>
                  <a:cubicBezTo>
                    <a:pt x="6275" y="30998"/>
                    <a:pt x="6263" y="31022"/>
                    <a:pt x="6239" y="31046"/>
                  </a:cubicBezTo>
                  <a:cubicBezTo>
                    <a:pt x="6239" y="31046"/>
                    <a:pt x="6227" y="31070"/>
                    <a:pt x="6215" y="31070"/>
                  </a:cubicBezTo>
                  <a:cubicBezTo>
                    <a:pt x="6215" y="31070"/>
                    <a:pt x="6215" y="31082"/>
                    <a:pt x="6203" y="31082"/>
                  </a:cubicBezTo>
                  <a:cubicBezTo>
                    <a:pt x="6203" y="31094"/>
                    <a:pt x="6191" y="31094"/>
                    <a:pt x="6191" y="31105"/>
                  </a:cubicBezTo>
                  <a:cubicBezTo>
                    <a:pt x="6144" y="31153"/>
                    <a:pt x="6096" y="31201"/>
                    <a:pt x="6049" y="31236"/>
                  </a:cubicBezTo>
                  <a:cubicBezTo>
                    <a:pt x="6049" y="31236"/>
                    <a:pt x="6049" y="31248"/>
                    <a:pt x="6037" y="31248"/>
                  </a:cubicBezTo>
                  <a:cubicBezTo>
                    <a:pt x="6025" y="31260"/>
                    <a:pt x="6013" y="31272"/>
                    <a:pt x="6001" y="31272"/>
                  </a:cubicBezTo>
                  <a:cubicBezTo>
                    <a:pt x="5977" y="31296"/>
                    <a:pt x="5953" y="31320"/>
                    <a:pt x="5930" y="31332"/>
                  </a:cubicBezTo>
                  <a:cubicBezTo>
                    <a:pt x="5882" y="31367"/>
                    <a:pt x="5834" y="31403"/>
                    <a:pt x="5775" y="31439"/>
                  </a:cubicBezTo>
                  <a:cubicBezTo>
                    <a:pt x="5763" y="31439"/>
                    <a:pt x="5751" y="31451"/>
                    <a:pt x="5751" y="31451"/>
                  </a:cubicBezTo>
                  <a:cubicBezTo>
                    <a:pt x="5756" y="31448"/>
                    <a:pt x="5758" y="31447"/>
                    <a:pt x="5759" y="31447"/>
                  </a:cubicBezTo>
                  <a:lnTo>
                    <a:pt x="5759" y="31447"/>
                  </a:lnTo>
                  <a:cubicBezTo>
                    <a:pt x="5761" y="31447"/>
                    <a:pt x="5737" y="31463"/>
                    <a:pt x="5727" y="31463"/>
                  </a:cubicBezTo>
                  <a:cubicBezTo>
                    <a:pt x="5703" y="31475"/>
                    <a:pt x="5679" y="31498"/>
                    <a:pt x="5644" y="31510"/>
                  </a:cubicBezTo>
                  <a:cubicBezTo>
                    <a:pt x="5549" y="31570"/>
                    <a:pt x="5429" y="31617"/>
                    <a:pt x="5322" y="31653"/>
                  </a:cubicBezTo>
                  <a:cubicBezTo>
                    <a:pt x="5310" y="31653"/>
                    <a:pt x="5310" y="31665"/>
                    <a:pt x="5310" y="31665"/>
                  </a:cubicBezTo>
                  <a:cubicBezTo>
                    <a:pt x="5298" y="31665"/>
                    <a:pt x="5287" y="31665"/>
                    <a:pt x="5275" y="31677"/>
                  </a:cubicBezTo>
                  <a:cubicBezTo>
                    <a:pt x="5239" y="31689"/>
                    <a:pt x="5215" y="31689"/>
                    <a:pt x="5179" y="31701"/>
                  </a:cubicBezTo>
                  <a:cubicBezTo>
                    <a:pt x="5120" y="31713"/>
                    <a:pt x="5060" y="31736"/>
                    <a:pt x="5013" y="31748"/>
                  </a:cubicBezTo>
                  <a:cubicBezTo>
                    <a:pt x="4953" y="31760"/>
                    <a:pt x="4894" y="31772"/>
                    <a:pt x="4834" y="31784"/>
                  </a:cubicBezTo>
                  <a:cubicBezTo>
                    <a:pt x="4810" y="31784"/>
                    <a:pt x="4775" y="31796"/>
                    <a:pt x="4751" y="31796"/>
                  </a:cubicBezTo>
                  <a:lnTo>
                    <a:pt x="4679" y="31796"/>
                  </a:lnTo>
                  <a:cubicBezTo>
                    <a:pt x="4560" y="31820"/>
                    <a:pt x="4441" y="31820"/>
                    <a:pt x="4322" y="31820"/>
                  </a:cubicBezTo>
                  <a:cubicBezTo>
                    <a:pt x="4072" y="31808"/>
                    <a:pt x="3858" y="31772"/>
                    <a:pt x="3632" y="31713"/>
                  </a:cubicBezTo>
                  <a:cubicBezTo>
                    <a:pt x="3393" y="31641"/>
                    <a:pt x="3155" y="31534"/>
                    <a:pt x="2941" y="31403"/>
                  </a:cubicBezTo>
                  <a:cubicBezTo>
                    <a:pt x="2477" y="31117"/>
                    <a:pt x="2084" y="30677"/>
                    <a:pt x="1846" y="30177"/>
                  </a:cubicBezTo>
                  <a:cubicBezTo>
                    <a:pt x="1739" y="29974"/>
                    <a:pt x="1667" y="29748"/>
                    <a:pt x="1619" y="29522"/>
                  </a:cubicBezTo>
                  <a:cubicBezTo>
                    <a:pt x="1619" y="29522"/>
                    <a:pt x="1619" y="29517"/>
                    <a:pt x="1619" y="29513"/>
                  </a:cubicBezTo>
                  <a:cubicBezTo>
                    <a:pt x="1619" y="29513"/>
                    <a:pt x="1619" y="29510"/>
                    <a:pt x="1619" y="29498"/>
                  </a:cubicBezTo>
                  <a:cubicBezTo>
                    <a:pt x="1619" y="29486"/>
                    <a:pt x="1619" y="29474"/>
                    <a:pt x="1608" y="29462"/>
                  </a:cubicBezTo>
                  <a:cubicBezTo>
                    <a:pt x="1608" y="29439"/>
                    <a:pt x="1608" y="29403"/>
                    <a:pt x="1596" y="29379"/>
                  </a:cubicBezTo>
                  <a:cubicBezTo>
                    <a:pt x="1596" y="29320"/>
                    <a:pt x="1584" y="29260"/>
                    <a:pt x="1584" y="29200"/>
                  </a:cubicBezTo>
                  <a:cubicBezTo>
                    <a:pt x="1584" y="29093"/>
                    <a:pt x="1584" y="28974"/>
                    <a:pt x="1584" y="28867"/>
                  </a:cubicBezTo>
                  <a:cubicBezTo>
                    <a:pt x="1584" y="28808"/>
                    <a:pt x="1596" y="28748"/>
                    <a:pt x="1596" y="28688"/>
                  </a:cubicBezTo>
                  <a:lnTo>
                    <a:pt x="1608" y="28653"/>
                  </a:lnTo>
                  <a:cubicBezTo>
                    <a:pt x="1608" y="28653"/>
                    <a:pt x="1608" y="28629"/>
                    <a:pt x="1608" y="28629"/>
                  </a:cubicBezTo>
                  <a:cubicBezTo>
                    <a:pt x="1608" y="28593"/>
                    <a:pt x="1619" y="28569"/>
                    <a:pt x="1619" y="28534"/>
                  </a:cubicBezTo>
                  <a:cubicBezTo>
                    <a:pt x="1643" y="28415"/>
                    <a:pt x="1667" y="28307"/>
                    <a:pt x="1703" y="28200"/>
                  </a:cubicBezTo>
                  <a:cubicBezTo>
                    <a:pt x="1715" y="28141"/>
                    <a:pt x="1727" y="28081"/>
                    <a:pt x="1750" y="28034"/>
                  </a:cubicBezTo>
                  <a:cubicBezTo>
                    <a:pt x="1750" y="28029"/>
                    <a:pt x="1752" y="28023"/>
                    <a:pt x="1754" y="28018"/>
                  </a:cubicBezTo>
                  <a:lnTo>
                    <a:pt x="1754" y="28018"/>
                  </a:lnTo>
                  <a:cubicBezTo>
                    <a:pt x="1762" y="28007"/>
                    <a:pt x="1762" y="27997"/>
                    <a:pt x="1762" y="27986"/>
                  </a:cubicBezTo>
                  <a:cubicBezTo>
                    <a:pt x="1774" y="27950"/>
                    <a:pt x="1786" y="27926"/>
                    <a:pt x="1798" y="27891"/>
                  </a:cubicBezTo>
                  <a:cubicBezTo>
                    <a:pt x="1846" y="27796"/>
                    <a:pt x="1893" y="27688"/>
                    <a:pt x="1953" y="27593"/>
                  </a:cubicBezTo>
                  <a:cubicBezTo>
                    <a:pt x="1953" y="27593"/>
                    <a:pt x="1965" y="27581"/>
                    <a:pt x="1965" y="27581"/>
                  </a:cubicBezTo>
                  <a:lnTo>
                    <a:pt x="1989" y="27545"/>
                  </a:lnTo>
                  <a:cubicBezTo>
                    <a:pt x="2000" y="27522"/>
                    <a:pt x="2012" y="27498"/>
                    <a:pt x="2024" y="27474"/>
                  </a:cubicBezTo>
                  <a:cubicBezTo>
                    <a:pt x="2060" y="27426"/>
                    <a:pt x="2096" y="27379"/>
                    <a:pt x="2131" y="27343"/>
                  </a:cubicBezTo>
                  <a:cubicBezTo>
                    <a:pt x="2143" y="27331"/>
                    <a:pt x="2143" y="27319"/>
                    <a:pt x="2155" y="27307"/>
                  </a:cubicBezTo>
                  <a:cubicBezTo>
                    <a:pt x="2179" y="27284"/>
                    <a:pt x="2203" y="27260"/>
                    <a:pt x="2215" y="27236"/>
                  </a:cubicBezTo>
                  <a:cubicBezTo>
                    <a:pt x="2262" y="27200"/>
                    <a:pt x="2298" y="27153"/>
                    <a:pt x="2346" y="27117"/>
                  </a:cubicBezTo>
                  <a:cubicBezTo>
                    <a:pt x="2346" y="27105"/>
                    <a:pt x="2358" y="27105"/>
                    <a:pt x="2370" y="27093"/>
                  </a:cubicBezTo>
                  <a:cubicBezTo>
                    <a:pt x="2381" y="27069"/>
                    <a:pt x="2429" y="27045"/>
                    <a:pt x="2441" y="27034"/>
                  </a:cubicBezTo>
                  <a:cubicBezTo>
                    <a:pt x="2489" y="26998"/>
                    <a:pt x="2536" y="26962"/>
                    <a:pt x="2584" y="26938"/>
                  </a:cubicBezTo>
                  <a:cubicBezTo>
                    <a:pt x="2596" y="26926"/>
                    <a:pt x="2608" y="26914"/>
                    <a:pt x="2620" y="26914"/>
                  </a:cubicBezTo>
                  <a:cubicBezTo>
                    <a:pt x="2620" y="26914"/>
                    <a:pt x="2631" y="26903"/>
                    <a:pt x="2631" y="26903"/>
                  </a:cubicBezTo>
                  <a:cubicBezTo>
                    <a:pt x="2667" y="26879"/>
                    <a:pt x="2703" y="26867"/>
                    <a:pt x="2727" y="26843"/>
                  </a:cubicBezTo>
                  <a:cubicBezTo>
                    <a:pt x="2798" y="26807"/>
                    <a:pt x="2870" y="26783"/>
                    <a:pt x="2941" y="26748"/>
                  </a:cubicBezTo>
                  <a:cubicBezTo>
                    <a:pt x="3084" y="26688"/>
                    <a:pt x="3215" y="26641"/>
                    <a:pt x="3370" y="26593"/>
                  </a:cubicBezTo>
                  <a:cubicBezTo>
                    <a:pt x="3441" y="26569"/>
                    <a:pt x="3524" y="26510"/>
                    <a:pt x="3536" y="26426"/>
                  </a:cubicBezTo>
                  <a:cubicBezTo>
                    <a:pt x="3548" y="26367"/>
                    <a:pt x="3524" y="26331"/>
                    <a:pt x="3477" y="26319"/>
                  </a:cubicBezTo>
                  <a:cubicBezTo>
                    <a:pt x="3453" y="24331"/>
                    <a:pt x="3417" y="22342"/>
                    <a:pt x="3393" y="20354"/>
                  </a:cubicBezTo>
                  <a:cubicBezTo>
                    <a:pt x="3358" y="17437"/>
                    <a:pt x="3358" y="14532"/>
                    <a:pt x="3274" y="11615"/>
                  </a:cubicBezTo>
                  <a:cubicBezTo>
                    <a:pt x="3239" y="10150"/>
                    <a:pt x="3191" y="8674"/>
                    <a:pt x="3239" y="7198"/>
                  </a:cubicBezTo>
                  <a:cubicBezTo>
                    <a:pt x="3239" y="7174"/>
                    <a:pt x="3227" y="7150"/>
                    <a:pt x="3203" y="7138"/>
                  </a:cubicBezTo>
                  <a:cubicBezTo>
                    <a:pt x="1798" y="6769"/>
                    <a:pt x="655" y="5614"/>
                    <a:pt x="441" y="4162"/>
                  </a:cubicBezTo>
                  <a:cubicBezTo>
                    <a:pt x="322" y="3388"/>
                    <a:pt x="453" y="2602"/>
                    <a:pt x="750" y="1888"/>
                  </a:cubicBezTo>
                  <a:cubicBezTo>
                    <a:pt x="917" y="1507"/>
                    <a:pt x="1107" y="1126"/>
                    <a:pt x="1369" y="792"/>
                  </a:cubicBezTo>
                  <a:cubicBezTo>
                    <a:pt x="1500" y="602"/>
                    <a:pt x="1727" y="256"/>
                    <a:pt x="1977" y="256"/>
                  </a:cubicBezTo>
                  <a:cubicBezTo>
                    <a:pt x="1985" y="256"/>
                    <a:pt x="2019" y="262"/>
                    <a:pt x="2037" y="262"/>
                  </a:cubicBezTo>
                  <a:cubicBezTo>
                    <a:pt x="2042" y="262"/>
                    <a:pt x="2046" y="261"/>
                    <a:pt x="2048" y="260"/>
                  </a:cubicBezTo>
                  <a:lnTo>
                    <a:pt x="2048" y="260"/>
                  </a:lnTo>
                  <a:cubicBezTo>
                    <a:pt x="2048" y="262"/>
                    <a:pt x="2048" y="265"/>
                    <a:pt x="2048" y="268"/>
                  </a:cubicBezTo>
                  <a:cubicBezTo>
                    <a:pt x="2060" y="304"/>
                    <a:pt x="2048" y="352"/>
                    <a:pt x="2048" y="387"/>
                  </a:cubicBezTo>
                  <a:cubicBezTo>
                    <a:pt x="2048" y="495"/>
                    <a:pt x="2048" y="602"/>
                    <a:pt x="2036" y="709"/>
                  </a:cubicBezTo>
                  <a:cubicBezTo>
                    <a:pt x="2024" y="947"/>
                    <a:pt x="2012" y="1173"/>
                    <a:pt x="2000" y="1411"/>
                  </a:cubicBezTo>
                  <a:cubicBezTo>
                    <a:pt x="1977" y="2102"/>
                    <a:pt x="1881" y="2816"/>
                    <a:pt x="2060" y="3507"/>
                  </a:cubicBezTo>
                  <a:cubicBezTo>
                    <a:pt x="2143" y="3840"/>
                    <a:pt x="2298" y="4150"/>
                    <a:pt x="2560" y="4388"/>
                  </a:cubicBezTo>
                  <a:cubicBezTo>
                    <a:pt x="2810" y="4602"/>
                    <a:pt x="3120" y="4745"/>
                    <a:pt x="3441" y="4805"/>
                  </a:cubicBezTo>
                  <a:cubicBezTo>
                    <a:pt x="3535" y="4821"/>
                    <a:pt x="3630" y="4829"/>
                    <a:pt x="3726" y="4829"/>
                  </a:cubicBezTo>
                  <a:cubicBezTo>
                    <a:pt x="4338" y="4829"/>
                    <a:pt x="4971" y="4511"/>
                    <a:pt x="5310" y="4007"/>
                  </a:cubicBezTo>
                  <a:cubicBezTo>
                    <a:pt x="5739" y="3376"/>
                    <a:pt x="5679" y="2507"/>
                    <a:pt x="5632" y="1792"/>
                  </a:cubicBezTo>
                  <a:cubicBezTo>
                    <a:pt x="5596" y="1292"/>
                    <a:pt x="5537" y="792"/>
                    <a:pt x="5513" y="292"/>
                  </a:cubicBezTo>
                  <a:cubicBezTo>
                    <a:pt x="5513" y="268"/>
                    <a:pt x="5513" y="245"/>
                    <a:pt x="5513" y="221"/>
                  </a:cubicBezTo>
                  <a:close/>
                  <a:moveTo>
                    <a:pt x="5605" y="0"/>
                  </a:moveTo>
                  <a:cubicBezTo>
                    <a:pt x="5582" y="0"/>
                    <a:pt x="5560" y="2"/>
                    <a:pt x="5537" y="6"/>
                  </a:cubicBezTo>
                  <a:cubicBezTo>
                    <a:pt x="5179" y="54"/>
                    <a:pt x="5298" y="506"/>
                    <a:pt x="5322" y="756"/>
                  </a:cubicBezTo>
                  <a:cubicBezTo>
                    <a:pt x="5346" y="1114"/>
                    <a:pt x="5370" y="1459"/>
                    <a:pt x="5394" y="1816"/>
                  </a:cubicBezTo>
                  <a:cubicBezTo>
                    <a:pt x="5441" y="2400"/>
                    <a:pt x="5489" y="3007"/>
                    <a:pt x="5310" y="3566"/>
                  </a:cubicBezTo>
                  <a:cubicBezTo>
                    <a:pt x="5227" y="3852"/>
                    <a:pt x="5084" y="4078"/>
                    <a:pt x="4858" y="4257"/>
                  </a:cubicBezTo>
                  <a:cubicBezTo>
                    <a:pt x="4632" y="4424"/>
                    <a:pt x="4358" y="4543"/>
                    <a:pt x="4084" y="4578"/>
                  </a:cubicBezTo>
                  <a:cubicBezTo>
                    <a:pt x="4002" y="4592"/>
                    <a:pt x="3920" y="4599"/>
                    <a:pt x="3838" y="4599"/>
                  </a:cubicBezTo>
                  <a:cubicBezTo>
                    <a:pt x="3420" y="4599"/>
                    <a:pt x="3013" y="4427"/>
                    <a:pt x="2715" y="4138"/>
                  </a:cubicBezTo>
                  <a:cubicBezTo>
                    <a:pt x="2310" y="3757"/>
                    <a:pt x="2215" y="3162"/>
                    <a:pt x="2191" y="2626"/>
                  </a:cubicBezTo>
                  <a:cubicBezTo>
                    <a:pt x="2179" y="2150"/>
                    <a:pt x="2215" y="1685"/>
                    <a:pt x="2239" y="1209"/>
                  </a:cubicBezTo>
                  <a:cubicBezTo>
                    <a:pt x="2262" y="876"/>
                    <a:pt x="2298" y="542"/>
                    <a:pt x="2286" y="209"/>
                  </a:cubicBezTo>
                  <a:cubicBezTo>
                    <a:pt x="2286" y="173"/>
                    <a:pt x="2298" y="125"/>
                    <a:pt x="2274" y="90"/>
                  </a:cubicBezTo>
                  <a:cubicBezTo>
                    <a:pt x="2249" y="39"/>
                    <a:pt x="2182" y="24"/>
                    <a:pt x="2123" y="24"/>
                  </a:cubicBezTo>
                  <a:cubicBezTo>
                    <a:pt x="2100" y="24"/>
                    <a:pt x="2077" y="27"/>
                    <a:pt x="2060" y="30"/>
                  </a:cubicBezTo>
                  <a:cubicBezTo>
                    <a:pt x="1846" y="54"/>
                    <a:pt x="1655" y="209"/>
                    <a:pt x="1512" y="352"/>
                  </a:cubicBezTo>
                  <a:cubicBezTo>
                    <a:pt x="1143" y="745"/>
                    <a:pt x="881" y="1197"/>
                    <a:pt x="655" y="1685"/>
                  </a:cubicBezTo>
                  <a:cubicBezTo>
                    <a:pt x="179" y="2685"/>
                    <a:pt x="0" y="3804"/>
                    <a:pt x="345" y="4876"/>
                  </a:cubicBezTo>
                  <a:cubicBezTo>
                    <a:pt x="655" y="5840"/>
                    <a:pt x="1369" y="6626"/>
                    <a:pt x="2262" y="7079"/>
                  </a:cubicBezTo>
                  <a:cubicBezTo>
                    <a:pt x="2501" y="7198"/>
                    <a:pt x="2751" y="7293"/>
                    <a:pt x="3012" y="7364"/>
                  </a:cubicBezTo>
                  <a:cubicBezTo>
                    <a:pt x="2965" y="8674"/>
                    <a:pt x="3001" y="9972"/>
                    <a:pt x="3024" y="11270"/>
                  </a:cubicBezTo>
                  <a:cubicBezTo>
                    <a:pt x="3060" y="12615"/>
                    <a:pt x="3096" y="13949"/>
                    <a:pt x="3108" y="15294"/>
                  </a:cubicBezTo>
                  <a:cubicBezTo>
                    <a:pt x="3132" y="18116"/>
                    <a:pt x="3167" y="20949"/>
                    <a:pt x="3215" y="23783"/>
                  </a:cubicBezTo>
                  <a:cubicBezTo>
                    <a:pt x="3239" y="24640"/>
                    <a:pt x="3251" y="25498"/>
                    <a:pt x="3310" y="26367"/>
                  </a:cubicBezTo>
                  <a:cubicBezTo>
                    <a:pt x="3036" y="26450"/>
                    <a:pt x="2762" y="26569"/>
                    <a:pt x="2512" y="26724"/>
                  </a:cubicBezTo>
                  <a:cubicBezTo>
                    <a:pt x="2298" y="26855"/>
                    <a:pt x="2108" y="27034"/>
                    <a:pt x="1941" y="27236"/>
                  </a:cubicBezTo>
                  <a:cubicBezTo>
                    <a:pt x="1631" y="27617"/>
                    <a:pt x="1429" y="28093"/>
                    <a:pt x="1334" y="28581"/>
                  </a:cubicBezTo>
                  <a:cubicBezTo>
                    <a:pt x="1250" y="29069"/>
                    <a:pt x="1262" y="29570"/>
                    <a:pt x="1417" y="30034"/>
                  </a:cubicBezTo>
                  <a:cubicBezTo>
                    <a:pt x="1500" y="30308"/>
                    <a:pt x="1631" y="30558"/>
                    <a:pt x="1786" y="30784"/>
                  </a:cubicBezTo>
                  <a:cubicBezTo>
                    <a:pt x="1953" y="31034"/>
                    <a:pt x="2155" y="31260"/>
                    <a:pt x="2381" y="31451"/>
                  </a:cubicBezTo>
                  <a:cubicBezTo>
                    <a:pt x="2798" y="31784"/>
                    <a:pt x="3298" y="32010"/>
                    <a:pt x="3822" y="32094"/>
                  </a:cubicBezTo>
                  <a:cubicBezTo>
                    <a:pt x="3953" y="32112"/>
                    <a:pt x="4084" y="32121"/>
                    <a:pt x="4216" y="32121"/>
                  </a:cubicBezTo>
                  <a:cubicBezTo>
                    <a:pt x="4599" y="32121"/>
                    <a:pt x="4980" y="32045"/>
                    <a:pt x="5334" y="31903"/>
                  </a:cubicBezTo>
                  <a:cubicBezTo>
                    <a:pt x="5572" y="31808"/>
                    <a:pt x="5799" y="31677"/>
                    <a:pt x="6013" y="31522"/>
                  </a:cubicBezTo>
                  <a:cubicBezTo>
                    <a:pt x="6239" y="31344"/>
                    <a:pt x="6441" y="31129"/>
                    <a:pt x="6596" y="30879"/>
                  </a:cubicBezTo>
                  <a:cubicBezTo>
                    <a:pt x="6763" y="30629"/>
                    <a:pt x="6882" y="30355"/>
                    <a:pt x="6965" y="30058"/>
                  </a:cubicBezTo>
                  <a:cubicBezTo>
                    <a:pt x="7049" y="29748"/>
                    <a:pt x="7120" y="29427"/>
                    <a:pt x="7144" y="29105"/>
                  </a:cubicBezTo>
                  <a:cubicBezTo>
                    <a:pt x="7168" y="28796"/>
                    <a:pt x="7144" y="28474"/>
                    <a:pt x="7049" y="28188"/>
                  </a:cubicBezTo>
                  <a:cubicBezTo>
                    <a:pt x="6953" y="27903"/>
                    <a:pt x="6787" y="27641"/>
                    <a:pt x="6596" y="27391"/>
                  </a:cubicBezTo>
                  <a:cubicBezTo>
                    <a:pt x="6275" y="26974"/>
                    <a:pt x="5858" y="26617"/>
                    <a:pt x="5358" y="26426"/>
                  </a:cubicBezTo>
                  <a:cubicBezTo>
                    <a:pt x="5239" y="26379"/>
                    <a:pt x="5120" y="26343"/>
                    <a:pt x="4989" y="26307"/>
                  </a:cubicBezTo>
                  <a:cubicBezTo>
                    <a:pt x="5037" y="23688"/>
                    <a:pt x="4977" y="21068"/>
                    <a:pt x="4917" y="18461"/>
                  </a:cubicBezTo>
                  <a:cubicBezTo>
                    <a:pt x="4870" y="16020"/>
                    <a:pt x="4810" y="13579"/>
                    <a:pt x="4787" y="11151"/>
                  </a:cubicBezTo>
                  <a:cubicBezTo>
                    <a:pt x="4787" y="9865"/>
                    <a:pt x="4775" y="8579"/>
                    <a:pt x="4775" y="7293"/>
                  </a:cubicBezTo>
                  <a:cubicBezTo>
                    <a:pt x="5703" y="6960"/>
                    <a:pt x="6513" y="6317"/>
                    <a:pt x="7001" y="5459"/>
                  </a:cubicBezTo>
                  <a:cubicBezTo>
                    <a:pt x="7537" y="4519"/>
                    <a:pt x="7596" y="3388"/>
                    <a:pt x="7287" y="2364"/>
                  </a:cubicBezTo>
                  <a:cubicBezTo>
                    <a:pt x="7120" y="1792"/>
                    <a:pt x="6846" y="1233"/>
                    <a:pt x="6501" y="745"/>
                  </a:cubicBezTo>
                  <a:cubicBezTo>
                    <a:pt x="6370" y="566"/>
                    <a:pt x="6227" y="375"/>
                    <a:pt x="6060" y="221"/>
                  </a:cubicBezTo>
                  <a:cubicBezTo>
                    <a:pt x="5934" y="115"/>
                    <a:pt x="5779" y="0"/>
                    <a:pt x="5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79"/>
            <p:cNvSpPr/>
            <p:nvPr/>
          </p:nvSpPr>
          <p:spPr>
            <a:xfrm>
              <a:off x="6031054" y="3752151"/>
              <a:ext cx="195770" cy="191765"/>
            </a:xfrm>
            <a:custGeom>
              <a:rect b="b" l="l" r="r" t="t"/>
              <a:pathLst>
                <a:path extrusionOk="0" h="4118" w="4204">
                  <a:moveTo>
                    <a:pt x="1941" y="271"/>
                  </a:moveTo>
                  <a:cubicBezTo>
                    <a:pt x="1953" y="283"/>
                    <a:pt x="1965" y="283"/>
                    <a:pt x="1989" y="283"/>
                  </a:cubicBezTo>
                  <a:cubicBezTo>
                    <a:pt x="2084" y="295"/>
                    <a:pt x="2179" y="295"/>
                    <a:pt x="2275" y="307"/>
                  </a:cubicBezTo>
                  <a:cubicBezTo>
                    <a:pt x="2370" y="319"/>
                    <a:pt x="2441" y="330"/>
                    <a:pt x="2536" y="354"/>
                  </a:cubicBezTo>
                  <a:cubicBezTo>
                    <a:pt x="2715" y="402"/>
                    <a:pt x="2882" y="473"/>
                    <a:pt x="3048" y="557"/>
                  </a:cubicBezTo>
                  <a:cubicBezTo>
                    <a:pt x="3370" y="747"/>
                    <a:pt x="3644" y="1057"/>
                    <a:pt x="3799" y="1402"/>
                  </a:cubicBezTo>
                  <a:cubicBezTo>
                    <a:pt x="3882" y="1592"/>
                    <a:pt x="3929" y="1807"/>
                    <a:pt x="3929" y="2021"/>
                  </a:cubicBezTo>
                  <a:cubicBezTo>
                    <a:pt x="3918" y="2235"/>
                    <a:pt x="3870" y="2450"/>
                    <a:pt x="3810" y="2664"/>
                  </a:cubicBezTo>
                  <a:cubicBezTo>
                    <a:pt x="3799" y="2712"/>
                    <a:pt x="3787" y="2759"/>
                    <a:pt x="3775" y="2807"/>
                  </a:cubicBezTo>
                  <a:cubicBezTo>
                    <a:pt x="3775" y="2807"/>
                    <a:pt x="3775" y="2807"/>
                    <a:pt x="3763" y="2819"/>
                  </a:cubicBezTo>
                  <a:cubicBezTo>
                    <a:pt x="3763" y="2831"/>
                    <a:pt x="3763" y="2843"/>
                    <a:pt x="3751" y="2843"/>
                  </a:cubicBezTo>
                  <a:cubicBezTo>
                    <a:pt x="3739" y="2878"/>
                    <a:pt x="3727" y="2902"/>
                    <a:pt x="3715" y="2926"/>
                  </a:cubicBezTo>
                  <a:cubicBezTo>
                    <a:pt x="3668" y="3033"/>
                    <a:pt x="3632" y="3093"/>
                    <a:pt x="3572" y="3188"/>
                  </a:cubicBezTo>
                  <a:cubicBezTo>
                    <a:pt x="3537" y="3224"/>
                    <a:pt x="3513" y="3259"/>
                    <a:pt x="3477" y="3295"/>
                  </a:cubicBezTo>
                  <a:cubicBezTo>
                    <a:pt x="3477" y="3307"/>
                    <a:pt x="3465" y="3319"/>
                    <a:pt x="3465" y="3319"/>
                  </a:cubicBezTo>
                  <a:cubicBezTo>
                    <a:pt x="3465" y="3319"/>
                    <a:pt x="3453" y="3331"/>
                    <a:pt x="3453" y="3343"/>
                  </a:cubicBezTo>
                  <a:lnTo>
                    <a:pt x="3394" y="3390"/>
                  </a:lnTo>
                  <a:cubicBezTo>
                    <a:pt x="3382" y="3402"/>
                    <a:pt x="3370" y="3414"/>
                    <a:pt x="3370" y="3414"/>
                  </a:cubicBezTo>
                  <a:cubicBezTo>
                    <a:pt x="3370" y="3414"/>
                    <a:pt x="3358" y="3414"/>
                    <a:pt x="3358" y="3426"/>
                  </a:cubicBezTo>
                  <a:cubicBezTo>
                    <a:pt x="3346" y="3438"/>
                    <a:pt x="3322" y="3450"/>
                    <a:pt x="3298" y="3462"/>
                  </a:cubicBezTo>
                  <a:cubicBezTo>
                    <a:pt x="3263" y="3486"/>
                    <a:pt x="3227" y="3521"/>
                    <a:pt x="3179" y="3545"/>
                  </a:cubicBezTo>
                  <a:cubicBezTo>
                    <a:pt x="3179" y="3545"/>
                    <a:pt x="3156" y="3557"/>
                    <a:pt x="3156" y="3557"/>
                  </a:cubicBezTo>
                  <a:cubicBezTo>
                    <a:pt x="3132" y="3569"/>
                    <a:pt x="3120" y="3581"/>
                    <a:pt x="3096" y="3593"/>
                  </a:cubicBezTo>
                  <a:cubicBezTo>
                    <a:pt x="3060" y="3617"/>
                    <a:pt x="3013" y="3628"/>
                    <a:pt x="2977" y="3652"/>
                  </a:cubicBezTo>
                  <a:cubicBezTo>
                    <a:pt x="2953" y="3664"/>
                    <a:pt x="2941" y="3664"/>
                    <a:pt x="2917" y="3676"/>
                  </a:cubicBezTo>
                  <a:lnTo>
                    <a:pt x="2882" y="3688"/>
                  </a:lnTo>
                  <a:cubicBezTo>
                    <a:pt x="2882" y="3688"/>
                    <a:pt x="2870" y="3688"/>
                    <a:pt x="2870" y="3700"/>
                  </a:cubicBezTo>
                  <a:lnTo>
                    <a:pt x="2846" y="3700"/>
                  </a:lnTo>
                  <a:cubicBezTo>
                    <a:pt x="2834" y="3712"/>
                    <a:pt x="2822" y="3712"/>
                    <a:pt x="2810" y="3712"/>
                  </a:cubicBezTo>
                  <a:cubicBezTo>
                    <a:pt x="2786" y="3724"/>
                    <a:pt x="2763" y="3736"/>
                    <a:pt x="2739" y="3736"/>
                  </a:cubicBezTo>
                  <a:cubicBezTo>
                    <a:pt x="2656" y="3759"/>
                    <a:pt x="2572" y="3783"/>
                    <a:pt x="2477" y="3795"/>
                  </a:cubicBezTo>
                  <a:lnTo>
                    <a:pt x="2417" y="3807"/>
                  </a:lnTo>
                  <a:lnTo>
                    <a:pt x="2370" y="3807"/>
                  </a:lnTo>
                  <a:cubicBezTo>
                    <a:pt x="2322" y="3819"/>
                    <a:pt x="2275" y="3819"/>
                    <a:pt x="2227" y="3819"/>
                  </a:cubicBezTo>
                  <a:cubicBezTo>
                    <a:pt x="2207" y="3820"/>
                    <a:pt x="2187" y="3820"/>
                    <a:pt x="2167" y="3820"/>
                  </a:cubicBezTo>
                  <a:cubicBezTo>
                    <a:pt x="1830" y="3820"/>
                    <a:pt x="1495" y="3724"/>
                    <a:pt x="1203" y="3533"/>
                  </a:cubicBezTo>
                  <a:cubicBezTo>
                    <a:pt x="858" y="3307"/>
                    <a:pt x="584" y="2962"/>
                    <a:pt x="441" y="2581"/>
                  </a:cubicBezTo>
                  <a:cubicBezTo>
                    <a:pt x="405" y="2497"/>
                    <a:pt x="381" y="2414"/>
                    <a:pt x="370" y="2331"/>
                  </a:cubicBezTo>
                  <a:cubicBezTo>
                    <a:pt x="358" y="2259"/>
                    <a:pt x="346" y="2176"/>
                    <a:pt x="334" y="2093"/>
                  </a:cubicBezTo>
                  <a:cubicBezTo>
                    <a:pt x="334" y="2009"/>
                    <a:pt x="334" y="1914"/>
                    <a:pt x="334" y="1831"/>
                  </a:cubicBezTo>
                  <a:cubicBezTo>
                    <a:pt x="334" y="1783"/>
                    <a:pt x="334" y="1747"/>
                    <a:pt x="346" y="1700"/>
                  </a:cubicBezTo>
                  <a:cubicBezTo>
                    <a:pt x="346" y="1700"/>
                    <a:pt x="346" y="1688"/>
                    <a:pt x="346" y="1688"/>
                  </a:cubicBezTo>
                  <a:cubicBezTo>
                    <a:pt x="346" y="1676"/>
                    <a:pt x="346" y="1676"/>
                    <a:pt x="346" y="1664"/>
                  </a:cubicBezTo>
                  <a:cubicBezTo>
                    <a:pt x="346" y="1640"/>
                    <a:pt x="358" y="1616"/>
                    <a:pt x="358" y="1592"/>
                  </a:cubicBezTo>
                  <a:cubicBezTo>
                    <a:pt x="381" y="1497"/>
                    <a:pt x="393" y="1414"/>
                    <a:pt x="429" y="1331"/>
                  </a:cubicBezTo>
                  <a:cubicBezTo>
                    <a:pt x="429" y="1307"/>
                    <a:pt x="441" y="1295"/>
                    <a:pt x="441" y="1283"/>
                  </a:cubicBezTo>
                  <a:cubicBezTo>
                    <a:pt x="441" y="1284"/>
                    <a:pt x="441" y="1285"/>
                    <a:pt x="441" y="1285"/>
                  </a:cubicBezTo>
                  <a:cubicBezTo>
                    <a:pt x="444" y="1285"/>
                    <a:pt x="454" y="1246"/>
                    <a:pt x="465" y="1235"/>
                  </a:cubicBezTo>
                  <a:cubicBezTo>
                    <a:pt x="477" y="1200"/>
                    <a:pt x="489" y="1152"/>
                    <a:pt x="512" y="1116"/>
                  </a:cubicBezTo>
                  <a:cubicBezTo>
                    <a:pt x="536" y="1081"/>
                    <a:pt x="548" y="1045"/>
                    <a:pt x="572" y="1009"/>
                  </a:cubicBezTo>
                  <a:cubicBezTo>
                    <a:pt x="584" y="997"/>
                    <a:pt x="584" y="985"/>
                    <a:pt x="596" y="985"/>
                  </a:cubicBezTo>
                  <a:cubicBezTo>
                    <a:pt x="608" y="961"/>
                    <a:pt x="620" y="938"/>
                    <a:pt x="631" y="914"/>
                  </a:cubicBezTo>
                  <a:cubicBezTo>
                    <a:pt x="655" y="878"/>
                    <a:pt x="679" y="854"/>
                    <a:pt x="703" y="819"/>
                  </a:cubicBezTo>
                  <a:cubicBezTo>
                    <a:pt x="706" y="819"/>
                    <a:pt x="709" y="816"/>
                    <a:pt x="711" y="813"/>
                  </a:cubicBezTo>
                  <a:lnTo>
                    <a:pt x="711" y="813"/>
                  </a:lnTo>
                  <a:cubicBezTo>
                    <a:pt x="710" y="816"/>
                    <a:pt x="710" y="817"/>
                    <a:pt x="710" y="817"/>
                  </a:cubicBezTo>
                  <a:cubicBezTo>
                    <a:pt x="710" y="817"/>
                    <a:pt x="718" y="803"/>
                    <a:pt x="727" y="795"/>
                  </a:cubicBezTo>
                  <a:cubicBezTo>
                    <a:pt x="739" y="783"/>
                    <a:pt x="751" y="759"/>
                    <a:pt x="774" y="747"/>
                  </a:cubicBezTo>
                  <a:cubicBezTo>
                    <a:pt x="798" y="723"/>
                    <a:pt x="834" y="688"/>
                    <a:pt x="858" y="664"/>
                  </a:cubicBezTo>
                  <a:lnTo>
                    <a:pt x="881" y="640"/>
                  </a:lnTo>
                  <a:cubicBezTo>
                    <a:pt x="905" y="628"/>
                    <a:pt x="917" y="616"/>
                    <a:pt x="941" y="604"/>
                  </a:cubicBezTo>
                  <a:cubicBezTo>
                    <a:pt x="953" y="592"/>
                    <a:pt x="977" y="580"/>
                    <a:pt x="989" y="569"/>
                  </a:cubicBezTo>
                  <a:cubicBezTo>
                    <a:pt x="1001" y="557"/>
                    <a:pt x="1012" y="557"/>
                    <a:pt x="1012" y="557"/>
                  </a:cubicBezTo>
                  <a:cubicBezTo>
                    <a:pt x="1012" y="545"/>
                    <a:pt x="1012" y="545"/>
                    <a:pt x="1012" y="545"/>
                  </a:cubicBezTo>
                  <a:lnTo>
                    <a:pt x="1024" y="545"/>
                  </a:lnTo>
                  <a:cubicBezTo>
                    <a:pt x="1060" y="521"/>
                    <a:pt x="1108" y="509"/>
                    <a:pt x="1155" y="485"/>
                  </a:cubicBezTo>
                  <a:cubicBezTo>
                    <a:pt x="1191" y="461"/>
                    <a:pt x="1239" y="438"/>
                    <a:pt x="1274" y="426"/>
                  </a:cubicBezTo>
                  <a:cubicBezTo>
                    <a:pt x="1298" y="414"/>
                    <a:pt x="1322" y="402"/>
                    <a:pt x="1346" y="402"/>
                  </a:cubicBezTo>
                  <a:cubicBezTo>
                    <a:pt x="1346" y="402"/>
                    <a:pt x="1370" y="390"/>
                    <a:pt x="1370" y="390"/>
                  </a:cubicBezTo>
                  <a:cubicBezTo>
                    <a:pt x="1382" y="390"/>
                    <a:pt x="1405" y="378"/>
                    <a:pt x="1417" y="378"/>
                  </a:cubicBezTo>
                  <a:cubicBezTo>
                    <a:pt x="1513" y="342"/>
                    <a:pt x="1620" y="319"/>
                    <a:pt x="1727" y="295"/>
                  </a:cubicBezTo>
                  <a:cubicBezTo>
                    <a:pt x="1798" y="283"/>
                    <a:pt x="1870" y="271"/>
                    <a:pt x="1941" y="271"/>
                  </a:cubicBezTo>
                  <a:close/>
                  <a:moveTo>
                    <a:pt x="2263" y="0"/>
                  </a:moveTo>
                  <a:cubicBezTo>
                    <a:pt x="2212" y="0"/>
                    <a:pt x="2161" y="3"/>
                    <a:pt x="2108" y="9"/>
                  </a:cubicBezTo>
                  <a:cubicBezTo>
                    <a:pt x="2096" y="9"/>
                    <a:pt x="2072" y="21"/>
                    <a:pt x="2060" y="21"/>
                  </a:cubicBezTo>
                  <a:cubicBezTo>
                    <a:pt x="2034" y="19"/>
                    <a:pt x="2008" y="19"/>
                    <a:pt x="1982" y="19"/>
                  </a:cubicBezTo>
                  <a:cubicBezTo>
                    <a:pt x="1806" y="19"/>
                    <a:pt x="1631" y="52"/>
                    <a:pt x="1465" y="104"/>
                  </a:cubicBezTo>
                  <a:cubicBezTo>
                    <a:pt x="1251" y="164"/>
                    <a:pt x="1048" y="259"/>
                    <a:pt x="870" y="378"/>
                  </a:cubicBezTo>
                  <a:cubicBezTo>
                    <a:pt x="524" y="616"/>
                    <a:pt x="286" y="973"/>
                    <a:pt x="155" y="1354"/>
                  </a:cubicBezTo>
                  <a:cubicBezTo>
                    <a:pt x="24" y="1723"/>
                    <a:pt x="0" y="2116"/>
                    <a:pt x="72" y="2497"/>
                  </a:cubicBezTo>
                  <a:cubicBezTo>
                    <a:pt x="155" y="2926"/>
                    <a:pt x="393" y="3319"/>
                    <a:pt x="715" y="3605"/>
                  </a:cubicBezTo>
                  <a:cubicBezTo>
                    <a:pt x="1024" y="3890"/>
                    <a:pt x="1405" y="4057"/>
                    <a:pt x="1810" y="4105"/>
                  </a:cubicBezTo>
                  <a:cubicBezTo>
                    <a:pt x="1886" y="4114"/>
                    <a:pt x="1961" y="4118"/>
                    <a:pt x="2037" y="4118"/>
                  </a:cubicBezTo>
                  <a:cubicBezTo>
                    <a:pt x="2365" y="4118"/>
                    <a:pt x="2689" y="4036"/>
                    <a:pt x="2989" y="3890"/>
                  </a:cubicBezTo>
                  <a:cubicBezTo>
                    <a:pt x="3179" y="3807"/>
                    <a:pt x="3358" y="3688"/>
                    <a:pt x="3513" y="3545"/>
                  </a:cubicBezTo>
                  <a:cubicBezTo>
                    <a:pt x="3691" y="3378"/>
                    <a:pt x="3822" y="3176"/>
                    <a:pt x="3929" y="2962"/>
                  </a:cubicBezTo>
                  <a:cubicBezTo>
                    <a:pt x="4037" y="2759"/>
                    <a:pt x="4096" y="2521"/>
                    <a:pt x="4144" y="2295"/>
                  </a:cubicBezTo>
                  <a:cubicBezTo>
                    <a:pt x="4180" y="2057"/>
                    <a:pt x="4203" y="1819"/>
                    <a:pt x="4156" y="1581"/>
                  </a:cubicBezTo>
                  <a:cubicBezTo>
                    <a:pt x="4120" y="1354"/>
                    <a:pt x="4001" y="1152"/>
                    <a:pt x="3870" y="950"/>
                  </a:cubicBezTo>
                  <a:cubicBezTo>
                    <a:pt x="3763" y="783"/>
                    <a:pt x="3644" y="628"/>
                    <a:pt x="3489" y="497"/>
                  </a:cubicBezTo>
                  <a:cubicBezTo>
                    <a:pt x="3346" y="366"/>
                    <a:pt x="3179" y="259"/>
                    <a:pt x="3001" y="176"/>
                  </a:cubicBezTo>
                  <a:cubicBezTo>
                    <a:pt x="2822" y="80"/>
                    <a:pt x="2620" y="33"/>
                    <a:pt x="2417" y="9"/>
                  </a:cubicBezTo>
                  <a:cubicBezTo>
                    <a:pt x="2364" y="3"/>
                    <a:pt x="2313" y="0"/>
                    <a:pt x="22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50" name="Google Shape;1950;p79"/>
          <p:cNvSpPr/>
          <p:nvPr/>
        </p:nvSpPr>
        <p:spPr>
          <a:xfrm rot="5400000">
            <a:off x="152823" y="4287705"/>
            <a:ext cx="318356" cy="1102350"/>
          </a:xfrm>
          <a:custGeom>
            <a:rect b="b" l="l" r="r" t="t"/>
            <a:pathLst>
              <a:path extrusionOk="0" h="25854" w="7467">
                <a:moveTo>
                  <a:pt x="6895" y="274"/>
                </a:moveTo>
                <a:cubicBezTo>
                  <a:pt x="6883" y="298"/>
                  <a:pt x="6883" y="322"/>
                  <a:pt x="6883" y="346"/>
                </a:cubicBezTo>
                <a:cubicBezTo>
                  <a:pt x="6883" y="560"/>
                  <a:pt x="6883" y="786"/>
                  <a:pt x="6883" y="1013"/>
                </a:cubicBezTo>
                <a:cubicBezTo>
                  <a:pt x="6791" y="1005"/>
                  <a:pt x="6700" y="1002"/>
                  <a:pt x="6609" y="1002"/>
                </a:cubicBezTo>
                <a:cubicBezTo>
                  <a:pt x="6428" y="1002"/>
                  <a:pt x="6248" y="1013"/>
                  <a:pt x="6073" y="1013"/>
                </a:cubicBezTo>
                <a:cubicBezTo>
                  <a:pt x="5692" y="1024"/>
                  <a:pt x="5311" y="1013"/>
                  <a:pt x="4930" y="1048"/>
                </a:cubicBezTo>
                <a:cubicBezTo>
                  <a:pt x="4894" y="1048"/>
                  <a:pt x="4894" y="1108"/>
                  <a:pt x="4930" y="1108"/>
                </a:cubicBezTo>
                <a:cubicBezTo>
                  <a:pt x="5311" y="1144"/>
                  <a:pt x="5692" y="1155"/>
                  <a:pt x="6073" y="1167"/>
                </a:cubicBezTo>
                <a:cubicBezTo>
                  <a:pt x="6254" y="1176"/>
                  <a:pt x="6440" y="1189"/>
                  <a:pt x="6628" y="1189"/>
                </a:cubicBezTo>
                <a:cubicBezTo>
                  <a:pt x="6713" y="1189"/>
                  <a:pt x="6798" y="1187"/>
                  <a:pt x="6883" y="1179"/>
                </a:cubicBezTo>
                <a:lnTo>
                  <a:pt x="6883" y="1179"/>
                </a:lnTo>
                <a:cubicBezTo>
                  <a:pt x="6883" y="1334"/>
                  <a:pt x="6871" y="1477"/>
                  <a:pt x="6871" y="1620"/>
                </a:cubicBezTo>
                <a:cubicBezTo>
                  <a:pt x="6789" y="1617"/>
                  <a:pt x="6705" y="1615"/>
                  <a:pt x="6620" y="1615"/>
                </a:cubicBezTo>
                <a:cubicBezTo>
                  <a:pt x="6343" y="1615"/>
                  <a:pt x="6054" y="1631"/>
                  <a:pt x="5799" y="1667"/>
                </a:cubicBezTo>
                <a:cubicBezTo>
                  <a:pt x="5775" y="1679"/>
                  <a:pt x="5775" y="1727"/>
                  <a:pt x="5799" y="1727"/>
                </a:cubicBezTo>
                <a:cubicBezTo>
                  <a:pt x="6043" y="1762"/>
                  <a:pt x="6319" y="1784"/>
                  <a:pt x="6585" y="1784"/>
                </a:cubicBezTo>
                <a:cubicBezTo>
                  <a:pt x="6682" y="1784"/>
                  <a:pt x="6778" y="1781"/>
                  <a:pt x="6871" y="1775"/>
                </a:cubicBezTo>
                <a:cubicBezTo>
                  <a:pt x="6871" y="1929"/>
                  <a:pt x="6871" y="2072"/>
                  <a:pt x="6871" y="2215"/>
                </a:cubicBezTo>
                <a:cubicBezTo>
                  <a:pt x="6812" y="2213"/>
                  <a:pt x="6751" y="2212"/>
                  <a:pt x="6689" y="2212"/>
                </a:cubicBezTo>
                <a:cubicBezTo>
                  <a:pt x="6392" y="2212"/>
                  <a:pt x="6075" y="2235"/>
                  <a:pt x="5799" y="2275"/>
                </a:cubicBezTo>
                <a:cubicBezTo>
                  <a:pt x="5775" y="2275"/>
                  <a:pt x="5775" y="2322"/>
                  <a:pt x="5799" y="2322"/>
                </a:cubicBezTo>
                <a:cubicBezTo>
                  <a:pt x="6075" y="2362"/>
                  <a:pt x="6384" y="2385"/>
                  <a:pt x="6685" y="2385"/>
                </a:cubicBezTo>
                <a:cubicBezTo>
                  <a:pt x="6748" y="2385"/>
                  <a:pt x="6810" y="2384"/>
                  <a:pt x="6871" y="2382"/>
                </a:cubicBezTo>
                <a:cubicBezTo>
                  <a:pt x="6871" y="2525"/>
                  <a:pt x="6871" y="2668"/>
                  <a:pt x="6871" y="2810"/>
                </a:cubicBezTo>
                <a:cubicBezTo>
                  <a:pt x="6810" y="2808"/>
                  <a:pt x="6748" y="2807"/>
                  <a:pt x="6685" y="2807"/>
                </a:cubicBezTo>
                <a:cubicBezTo>
                  <a:pt x="6384" y="2807"/>
                  <a:pt x="6075" y="2830"/>
                  <a:pt x="5799" y="2870"/>
                </a:cubicBezTo>
                <a:cubicBezTo>
                  <a:pt x="5775" y="2870"/>
                  <a:pt x="5775" y="2918"/>
                  <a:pt x="5799" y="2918"/>
                </a:cubicBezTo>
                <a:cubicBezTo>
                  <a:pt x="6075" y="2957"/>
                  <a:pt x="6384" y="2980"/>
                  <a:pt x="6685" y="2980"/>
                </a:cubicBezTo>
                <a:cubicBezTo>
                  <a:pt x="6748" y="2980"/>
                  <a:pt x="6810" y="2979"/>
                  <a:pt x="6871" y="2977"/>
                </a:cubicBezTo>
                <a:lnTo>
                  <a:pt x="6871" y="3406"/>
                </a:lnTo>
                <a:cubicBezTo>
                  <a:pt x="6810" y="3404"/>
                  <a:pt x="6748" y="3403"/>
                  <a:pt x="6685" y="3403"/>
                </a:cubicBezTo>
                <a:cubicBezTo>
                  <a:pt x="6384" y="3403"/>
                  <a:pt x="6075" y="3426"/>
                  <a:pt x="5799" y="3465"/>
                </a:cubicBezTo>
                <a:cubicBezTo>
                  <a:pt x="5775" y="3465"/>
                  <a:pt x="5775" y="3513"/>
                  <a:pt x="5799" y="3513"/>
                </a:cubicBezTo>
                <a:cubicBezTo>
                  <a:pt x="6075" y="3552"/>
                  <a:pt x="6384" y="3575"/>
                  <a:pt x="6685" y="3575"/>
                </a:cubicBezTo>
                <a:cubicBezTo>
                  <a:pt x="6748" y="3575"/>
                  <a:pt x="6810" y="3574"/>
                  <a:pt x="6871" y="3572"/>
                </a:cubicBezTo>
                <a:lnTo>
                  <a:pt x="6871" y="4049"/>
                </a:lnTo>
                <a:cubicBezTo>
                  <a:pt x="6760" y="4039"/>
                  <a:pt x="6647" y="4035"/>
                  <a:pt x="6534" y="4035"/>
                </a:cubicBezTo>
                <a:cubicBezTo>
                  <a:pt x="6379" y="4035"/>
                  <a:pt x="6224" y="4042"/>
                  <a:pt x="6073" y="4049"/>
                </a:cubicBezTo>
                <a:cubicBezTo>
                  <a:pt x="5921" y="4049"/>
                  <a:pt x="5768" y="4047"/>
                  <a:pt x="5616" y="4047"/>
                </a:cubicBezTo>
                <a:cubicBezTo>
                  <a:pt x="5387" y="4047"/>
                  <a:pt x="5159" y="4051"/>
                  <a:pt x="4930" y="4072"/>
                </a:cubicBezTo>
                <a:cubicBezTo>
                  <a:pt x="4882" y="4072"/>
                  <a:pt x="4882" y="4132"/>
                  <a:pt x="4930" y="4132"/>
                </a:cubicBezTo>
                <a:cubicBezTo>
                  <a:pt x="5311" y="4180"/>
                  <a:pt x="5692" y="4180"/>
                  <a:pt x="6073" y="4192"/>
                </a:cubicBezTo>
                <a:cubicBezTo>
                  <a:pt x="6285" y="4201"/>
                  <a:pt x="6505" y="4219"/>
                  <a:pt x="6720" y="4219"/>
                </a:cubicBezTo>
                <a:cubicBezTo>
                  <a:pt x="6770" y="4219"/>
                  <a:pt x="6821" y="4218"/>
                  <a:pt x="6871" y="4215"/>
                </a:cubicBezTo>
                <a:lnTo>
                  <a:pt x="6871" y="4644"/>
                </a:lnTo>
                <a:cubicBezTo>
                  <a:pt x="6810" y="4642"/>
                  <a:pt x="6748" y="4641"/>
                  <a:pt x="6685" y="4641"/>
                </a:cubicBezTo>
                <a:cubicBezTo>
                  <a:pt x="6384" y="4641"/>
                  <a:pt x="6075" y="4664"/>
                  <a:pt x="5799" y="4703"/>
                </a:cubicBezTo>
                <a:cubicBezTo>
                  <a:pt x="5775" y="4703"/>
                  <a:pt x="5775" y="4751"/>
                  <a:pt x="5799" y="4751"/>
                </a:cubicBezTo>
                <a:cubicBezTo>
                  <a:pt x="6075" y="4791"/>
                  <a:pt x="6384" y="4814"/>
                  <a:pt x="6685" y="4814"/>
                </a:cubicBezTo>
                <a:cubicBezTo>
                  <a:pt x="6748" y="4814"/>
                  <a:pt x="6810" y="4813"/>
                  <a:pt x="6871" y="4811"/>
                </a:cubicBezTo>
                <a:lnTo>
                  <a:pt x="6871" y="5239"/>
                </a:lnTo>
                <a:cubicBezTo>
                  <a:pt x="6810" y="5237"/>
                  <a:pt x="6748" y="5236"/>
                  <a:pt x="6685" y="5236"/>
                </a:cubicBezTo>
                <a:cubicBezTo>
                  <a:pt x="6384" y="5236"/>
                  <a:pt x="6075" y="5259"/>
                  <a:pt x="5799" y="5299"/>
                </a:cubicBezTo>
                <a:cubicBezTo>
                  <a:pt x="5764" y="5299"/>
                  <a:pt x="5764" y="5346"/>
                  <a:pt x="5799" y="5346"/>
                </a:cubicBezTo>
                <a:cubicBezTo>
                  <a:pt x="6075" y="5386"/>
                  <a:pt x="6384" y="5409"/>
                  <a:pt x="6685" y="5409"/>
                </a:cubicBezTo>
                <a:cubicBezTo>
                  <a:pt x="6748" y="5409"/>
                  <a:pt x="6810" y="5408"/>
                  <a:pt x="6871" y="5406"/>
                </a:cubicBezTo>
                <a:lnTo>
                  <a:pt x="6871" y="5835"/>
                </a:lnTo>
                <a:cubicBezTo>
                  <a:pt x="6810" y="5833"/>
                  <a:pt x="6748" y="5832"/>
                  <a:pt x="6685" y="5832"/>
                </a:cubicBezTo>
                <a:cubicBezTo>
                  <a:pt x="6384" y="5832"/>
                  <a:pt x="6075" y="5855"/>
                  <a:pt x="5799" y="5894"/>
                </a:cubicBezTo>
                <a:cubicBezTo>
                  <a:pt x="5764" y="5894"/>
                  <a:pt x="5764" y="5942"/>
                  <a:pt x="5799" y="5942"/>
                </a:cubicBezTo>
                <a:cubicBezTo>
                  <a:pt x="6075" y="5981"/>
                  <a:pt x="6384" y="6004"/>
                  <a:pt x="6685" y="6004"/>
                </a:cubicBezTo>
                <a:cubicBezTo>
                  <a:pt x="6748" y="6004"/>
                  <a:pt x="6810" y="6003"/>
                  <a:pt x="6871" y="6001"/>
                </a:cubicBezTo>
                <a:lnTo>
                  <a:pt x="6871" y="6430"/>
                </a:lnTo>
                <a:cubicBezTo>
                  <a:pt x="6810" y="6428"/>
                  <a:pt x="6748" y="6427"/>
                  <a:pt x="6685" y="6427"/>
                </a:cubicBezTo>
                <a:cubicBezTo>
                  <a:pt x="6384" y="6427"/>
                  <a:pt x="6075" y="6450"/>
                  <a:pt x="5799" y="6489"/>
                </a:cubicBezTo>
                <a:cubicBezTo>
                  <a:pt x="5764" y="6489"/>
                  <a:pt x="5764" y="6537"/>
                  <a:pt x="5799" y="6537"/>
                </a:cubicBezTo>
                <a:cubicBezTo>
                  <a:pt x="6075" y="6576"/>
                  <a:pt x="6384" y="6600"/>
                  <a:pt x="6685" y="6600"/>
                </a:cubicBezTo>
                <a:cubicBezTo>
                  <a:pt x="6748" y="6600"/>
                  <a:pt x="6810" y="6599"/>
                  <a:pt x="6871" y="6597"/>
                </a:cubicBezTo>
                <a:cubicBezTo>
                  <a:pt x="6871" y="6751"/>
                  <a:pt x="6871" y="6906"/>
                  <a:pt x="6871" y="7073"/>
                </a:cubicBezTo>
                <a:cubicBezTo>
                  <a:pt x="6783" y="7065"/>
                  <a:pt x="6695" y="7062"/>
                  <a:pt x="6606" y="7062"/>
                </a:cubicBezTo>
                <a:cubicBezTo>
                  <a:pt x="6428" y="7062"/>
                  <a:pt x="6248" y="7073"/>
                  <a:pt x="6073" y="7073"/>
                </a:cubicBezTo>
                <a:cubicBezTo>
                  <a:pt x="5692" y="7073"/>
                  <a:pt x="5311" y="7073"/>
                  <a:pt x="4930" y="7097"/>
                </a:cubicBezTo>
                <a:cubicBezTo>
                  <a:pt x="4882" y="7097"/>
                  <a:pt x="4882" y="7156"/>
                  <a:pt x="4930" y="7156"/>
                </a:cubicBezTo>
                <a:cubicBezTo>
                  <a:pt x="5311" y="7204"/>
                  <a:pt x="5692" y="7204"/>
                  <a:pt x="6073" y="7216"/>
                </a:cubicBezTo>
                <a:cubicBezTo>
                  <a:pt x="6285" y="7225"/>
                  <a:pt x="6505" y="7243"/>
                  <a:pt x="6720" y="7243"/>
                </a:cubicBezTo>
                <a:cubicBezTo>
                  <a:pt x="6770" y="7243"/>
                  <a:pt x="6821" y="7242"/>
                  <a:pt x="6871" y="7240"/>
                </a:cubicBezTo>
                <a:lnTo>
                  <a:pt x="6871" y="7680"/>
                </a:lnTo>
                <a:cubicBezTo>
                  <a:pt x="6778" y="7674"/>
                  <a:pt x="6682" y="7671"/>
                  <a:pt x="6585" y="7671"/>
                </a:cubicBezTo>
                <a:cubicBezTo>
                  <a:pt x="6319" y="7671"/>
                  <a:pt x="6043" y="7693"/>
                  <a:pt x="5799" y="7728"/>
                </a:cubicBezTo>
                <a:cubicBezTo>
                  <a:pt x="5764" y="7728"/>
                  <a:pt x="5764" y="7775"/>
                  <a:pt x="5799" y="7787"/>
                </a:cubicBezTo>
                <a:cubicBezTo>
                  <a:pt x="6054" y="7824"/>
                  <a:pt x="6343" y="7839"/>
                  <a:pt x="6620" y="7839"/>
                </a:cubicBezTo>
                <a:cubicBezTo>
                  <a:pt x="6705" y="7839"/>
                  <a:pt x="6789" y="7838"/>
                  <a:pt x="6871" y="7835"/>
                </a:cubicBezTo>
                <a:lnTo>
                  <a:pt x="6871" y="8275"/>
                </a:lnTo>
                <a:cubicBezTo>
                  <a:pt x="6778" y="8269"/>
                  <a:pt x="6682" y="8266"/>
                  <a:pt x="6585" y="8266"/>
                </a:cubicBezTo>
                <a:cubicBezTo>
                  <a:pt x="6319" y="8266"/>
                  <a:pt x="6043" y="8288"/>
                  <a:pt x="5799" y="8323"/>
                </a:cubicBezTo>
                <a:cubicBezTo>
                  <a:pt x="5764" y="8323"/>
                  <a:pt x="5764" y="8371"/>
                  <a:pt x="5799" y="8383"/>
                </a:cubicBezTo>
                <a:cubicBezTo>
                  <a:pt x="6043" y="8417"/>
                  <a:pt x="6319" y="8439"/>
                  <a:pt x="6585" y="8439"/>
                </a:cubicBezTo>
                <a:cubicBezTo>
                  <a:pt x="6682" y="8439"/>
                  <a:pt x="6778" y="8437"/>
                  <a:pt x="6871" y="8430"/>
                </a:cubicBezTo>
                <a:lnTo>
                  <a:pt x="6871" y="8871"/>
                </a:lnTo>
                <a:cubicBezTo>
                  <a:pt x="6789" y="8868"/>
                  <a:pt x="6705" y="8866"/>
                  <a:pt x="6620" y="8866"/>
                </a:cubicBezTo>
                <a:cubicBezTo>
                  <a:pt x="6343" y="8866"/>
                  <a:pt x="6054" y="8882"/>
                  <a:pt x="5799" y="8918"/>
                </a:cubicBezTo>
                <a:cubicBezTo>
                  <a:pt x="5764" y="8930"/>
                  <a:pt x="5764" y="8978"/>
                  <a:pt x="5799" y="8978"/>
                </a:cubicBezTo>
                <a:cubicBezTo>
                  <a:pt x="6043" y="9013"/>
                  <a:pt x="6319" y="9035"/>
                  <a:pt x="6585" y="9035"/>
                </a:cubicBezTo>
                <a:cubicBezTo>
                  <a:pt x="6682" y="9035"/>
                  <a:pt x="6778" y="9032"/>
                  <a:pt x="6871" y="9025"/>
                </a:cubicBezTo>
                <a:lnTo>
                  <a:pt x="6871" y="9466"/>
                </a:lnTo>
                <a:cubicBezTo>
                  <a:pt x="6789" y="9463"/>
                  <a:pt x="6705" y="9462"/>
                  <a:pt x="6620" y="9462"/>
                </a:cubicBezTo>
                <a:cubicBezTo>
                  <a:pt x="6343" y="9462"/>
                  <a:pt x="6054" y="9477"/>
                  <a:pt x="5799" y="9514"/>
                </a:cubicBezTo>
                <a:cubicBezTo>
                  <a:pt x="5764" y="9526"/>
                  <a:pt x="5764" y="9573"/>
                  <a:pt x="5799" y="9573"/>
                </a:cubicBezTo>
                <a:cubicBezTo>
                  <a:pt x="6043" y="9608"/>
                  <a:pt x="6319" y="9630"/>
                  <a:pt x="6585" y="9630"/>
                </a:cubicBezTo>
                <a:cubicBezTo>
                  <a:pt x="6682" y="9630"/>
                  <a:pt x="6778" y="9627"/>
                  <a:pt x="6871" y="9621"/>
                </a:cubicBezTo>
                <a:lnTo>
                  <a:pt x="6871" y="10097"/>
                </a:lnTo>
                <a:cubicBezTo>
                  <a:pt x="6783" y="10093"/>
                  <a:pt x="6695" y="10092"/>
                  <a:pt x="6606" y="10092"/>
                </a:cubicBezTo>
                <a:cubicBezTo>
                  <a:pt x="6428" y="10092"/>
                  <a:pt x="6248" y="10097"/>
                  <a:pt x="6073" y="10097"/>
                </a:cubicBezTo>
                <a:cubicBezTo>
                  <a:pt x="5692" y="10109"/>
                  <a:pt x="5299" y="10097"/>
                  <a:pt x="4930" y="10133"/>
                </a:cubicBezTo>
                <a:cubicBezTo>
                  <a:pt x="4882" y="10133"/>
                  <a:pt x="4882" y="10192"/>
                  <a:pt x="4930" y="10192"/>
                </a:cubicBezTo>
                <a:cubicBezTo>
                  <a:pt x="5299" y="10228"/>
                  <a:pt x="5692" y="10240"/>
                  <a:pt x="6073" y="10252"/>
                </a:cubicBezTo>
                <a:cubicBezTo>
                  <a:pt x="6254" y="10260"/>
                  <a:pt x="6440" y="10274"/>
                  <a:pt x="6624" y="10274"/>
                </a:cubicBezTo>
                <a:cubicBezTo>
                  <a:pt x="6707" y="10274"/>
                  <a:pt x="6790" y="10271"/>
                  <a:pt x="6871" y="10264"/>
                </a:cubicBezTo>
                <a:lnTo>
                  <a:pt x="6871" y="10704"/>
                </a:lnTo>
                <a:cubicBezTo>
                  <a:pt x="6789" y="10701"/>
                  <a:pt x="6705" y="10700"/>
                  <a:pt x="6620" y="10700"/>
                </a:cubicBezTo>
                <a:cubicBezTo>
                  <a:pt x="6343" y="10700"/>
                  <a:pt x="6054" y="10715"/>
                  <a:pt x="5799" y="10752"/>
                </a:cubicBezTo>
                <a:cubicBezTo>
                  <a:pt x="5764" y="10764"/>
                  <a:pt x="5764" y="10811"/>
                  <a:pt x="5799" y="10811"/>
                </a:cubicBezTo>
                <a:cubicBezTo>
                  <a:pt x="6043" y="10846"/>
                  <a:pt x="6319" y="10868"/>
                  <a:pt x="6585" y="10868"/>
                </a:cubicBezTo>
                <a:cubicBezTo>
                  <a:pt x="6682" y="10868"/>
                  <a:pt x="6778" y="10865"/>
                  <a:pt x="6871" y="10859"/>
                </a:cubicBezTo>
                <a:lnTo>
                  <a:pt x="6871" y="11300"/>
                </a:lnTo>
                <a:cubicBezTo>
                  <a:pt x="6812" y="11297"/>
                  <a:pt x="6751" y="11296"/>
                  <a:pt x="6689" y="11296"/>
                </a:cubicBezTo>
                <a:cubicBezTo>
                  <a:pt x="6392" y="11296"/>
                  <a:pt x="6075" y="11320"/>
                  <a:pt x="5799" y="11359"/>
                </a:cubicBezTo>
                <a:cubicBezTo>
                  <a:pt x="5764" y="11359"/>
                  <a:pt x="5764" y="11407"/>
                  <a:pt x="5799" y="11407"/>
                </a:cubicBezTo>
                <a:cubicBezTo>
                  <a:pt x="6075" y="11446"/>
                  <a:pt x="6392" y="11469"/>
                  <a:pt x="6689" y="11469"/>
                </a:cubicBezTo>
                <a:cubicBezTo>
                  <a:pt x="6751" y="11469"/>
                  <a:pt x="6812" y="11468"/>
                  <a:pt x="6871" y="11466"/>
                </a:cubicBezTo>
                <a:cubicBezTo>
                  <a:pt x="6871" y="11609"/>
                  <a:pt x="6871" y="11752"/>
                  <a:pt x="6871" y="11895"/>
                </a:cubicBezTo>
                <a:cubicBezTo>
                  <a:pt x="6810" y="11893"/>
                  <a:pt x="6748" y="11892"/>
                  <a:pt x="6685" y="11892"/>
                </a:cubicBezTo>
                <a:cubicBezTo>
                  <a:pt x="6384" y="11892"/>
                  <a:pt x="6075" y="11915"/>
                  <a:pt x="5799" y="11954"/>
                </a:cubicBezTo>
                <a:cubicBezTo>
                  <a:pt x="5764" y="11954"/>
                  <a:pt x="5764" y="12002"/>
                  <a:pt x="5799" y="12002"/>
                </a:cubicBezTo>
                <a:cubicBezTo>
                  <a:pt x="6075" y="12041"/>
                  <a:pt x="6384" y="12065"/>
                  <a:pt x="6685" y="12065"/>
                </a:cubicBezTo>
                <a:cubicBezTo>
                  <a:pt x="6748" y="12065"/>
                  <a:pt x="6810" y="12064"/>
                  <a:pt x="6871" y="12062"/>
                </a:cubicBezTo>
                <a:cubicBezTo>
                  <a:pt x="6871" y="12204"/>
                  <a:pt x="6871" y="12347"/>
                  <a:pt x="6871" y="12502"/>
                </a:cubicBezTo>
                <a:cubicBezTo>
                  <a:pt x="6775" y="12496"/>
                  <a:pt x="6678" y="12493"/>
                  <a:pt x="6580" y="12493"/>
                </a:cubicBezTo>
                <a:cubicBezTo>
                  <a:pt x="6312" y="12493"/>
                  <a:pt x="6040" y="12515"/>
                  <a:pt x="5787" y="12550"/>
                </a:cubicBezTo>
                <a:cubicBezTo>
                  <a:pt x="5764" y="12550"/>
                  <a:pt x="5764" y="12597"/>
                  <a:pt x="5787" y="12609"/>
                </a:cubicBezTo>
                <a:cubicBezTo>
                  <a:pt x="6051" y="12646"/>
                  <a:pt x="6336" y="12661"/>
                  <a:pt x="6615" y="12661"/>
                </a:cubicBezTo>
                <a:cubicBezTo>
                  <a:pt x="6701" y="12661"/>
                  <a:pt x="6786" y="12660"/>
                  <a:pt x="6871" y="12657"/>
                </a:cubicBezTo>
                <a:cubicBezTo>
                  <a:pt x="6871" y="12812"/>
                  <a:pt x="6871" y="12978"/>
                  <a:pt x="6871" y="13133"/>
                </a:cubicBezTo>
                <a:cubicBezTo>
                  <a:pt x="6780" y="13125"/>
                  <a:pt x="6688" y="13123"/>
                  <a:pt x="6597" y="13123"/>
                </a:cubicBezTo>
                <a:cubicBezTo>
                  <a:pt x="6416" y="13123"/>
                  <a:pt x="6236" y="13133"/>
                  <a:pt x="6061" y="13133"/>
                </a:cubicBezTo>
                <a:cubicBezTo>
                  <a:pt x="5680" y="13133"/>
                  <a:pt x="5299" y="13133"/>
                  <a:pt x="4918" y="13157"/>
                </a:cubicBezTo>
                <a:cubicBezTo>
                  <a:pt x="4882" y="13169"/>
                  <a:pt x="4882" y="13216"/>
                  <a:pt x="4918" y="13228"/>
                </a:cubicBezTo>
                <a:cubicBezTo>
                  <a:pt x="5299" y="13264"/>
                  <a:pt x="5680" y="13264"/>
                  <a:pt x="6061" y="13276"/>
                </a:cubicBezTo>
                <a:cubicBezTo>
                  <a:pt x="6283" y="13286"/>
                  <a:pt x="6496" y="13303"/>
                  <a:pt x="6715" y="13303"/>
                </a:cubicBezTo>
                <a:cubicBezTo>
                  <a:pt x="6767" y="13303"/>
                  <a:pt x="6818" y="13302"/>
                  <a:pt x="6871" y="13300"/>
                </a:cubicBezTo>
                <a:lnTo>
                  <a:pt x="6871" y="13300"/>
                </a:lnTo>
                <a:cubicBezTo>
                  <a:pt x="6871" y="13443"/>
                  <a:pt x="6871" y="13597"/>
                  <a:pt x="6859" y="13740"/>
                </a:cubicBezTo>
                <a:cubicBezTo>
                  <a:pt x="6766" y="13734"/>
                  <a:pt x="6671" y="13731"/>
                  <a:pt x="6575" y="13731"/>
                </a:cubicBezTo>
                <a:cubicBezTo>
                  <a:pt x="6312" y="13731"/>
                  <a:pt x="6040" y="13753"/>
                  <a:pt x="5787" y="13788"/>
                </a:cubicBezTo>
                <a:cubicBezTo>
                  <a:pt x="5764" y="13788"/>
                  <a:pt x="5764" y="13836"/>
                  <a:pt x="5787" y="13847"/>
                </a:cubicBezTo>
                <a:cubicBezTo>
                  <a:pt x="6040" y="13882"/>
                  <a:pt x="6312" y="13904"/>
                  <a:pt x="6575" y="13904"/>
                </a:cubicBezTo>
                <a:cubicBezTo>
                  <a:pt x="6671" y="13904"/>
                  <a:pt x="6766" y="13901"/>
                  <a:pt x="6859" y="13895"/>
                </a:cubicBezTo>
                <a:cubicBezTo>
                  <a:pt x="6859" y="14038"/>
                  <a:pt x="6859" y="14193"/>
                  <a:pt x="6859" y="14336"/>
                </a:cubicBezTo>
                <a:cubicBezTo>
                  <a:pt x="6766" y="14329"/>
                  <a:pt x="6671" y="14326"/>
                  <a:pt x="6575" y="14326"/>
                </a:cubicBezTo>
                <a:cubicBezTo>
                  <a:pt x="6312" y="14326"/>
                  <a:pt x="6040" y="14348"/>
                  <a:pt x="5787" y="14383"/>
                </a:cubicBezTo>
                <a:cubicBezTo>
                  <a:pt x="5764" y="14395"/>
                  <a:pt x="5764" y="14443"/>
                  <a:pt x="5787" y="14443"/>
                </a:cubicBezTo>
                <a:cubicBezTo>
                  <a:pt x="6040" y="14478"/>
                  <a:pt x="6312" y="14500"/>
                  <a:pt x="6575" y="14500"/>
                </a:cubicBezTo>
                <a:cubicBezTo>
                  <a:pt x="6671" y="14500"/>
                  <a:pt x="6766" y="14497"/>
                  <a:pt x="6859" y="14490"/>
                </a:cubicBezTo>
                <a:cubicBezTo>
                  <a:pt x="6859" y="14645"/>
                  <a:pt x="6859" y="14788"/>
                  <a:pt x="6859" y="14931"/>
                </a:cubicBezTo>
                <a:cubicBezTo>
                  <a:pt x="6775" y="14928"/>
                  <a:pt x="6690" y="14927"/>
                  <a:pt x="6604" y="14927"/>
                </a:cubicBezTo>
                <a:cubicBezTo>
                  <a:pt x="6329" y="14927"/>
                  <a:pt x="6051" y="14942"/>
                  <a:pt x="5787" y="14979"/>
                </a:cubicBezTo>
                <a:cubicBezTo>
                  <a:pt x="5764" y="14990"/>
                  <a:pt x="5764" y="15038"/>
                  <a:pt x="5787" y="15038"/>
                </a:cubicBezTo>
                <a:cubicBezTo>
                  <a:pt x="6073" y="15078"/>
                  <a:pt x="6376" y="15101"/>
                  <a:pt x="6674" y="15101"/>
                </a:cubicBezTo>
                <a:cubicBezTo>
                  <a:pt x="6736" y="15101"/>
                  <a:pt x="6798" y="15100"/>
                  <a:pt x="6859" y="15098"/>
                </a:cubicBezTo>
                <a:lnTo>
                  <a:pt x="6859" y="15098"/>
                </a:lnTo>
                <a:cubicBezTo>
                  <a:pt x="6859" y="15240"/>
                  <a:pt x="6859" y="15383"/>
                  <a:pt x="6847" y="15526"/>
                </a:cubicBezTo>
                <a:cubicBezTo>
                  <a:pt x="6788" y="15524"/>
                  <a:pt x="6727" y="15523"/>
                  <a:pt x="6667" y="15523"/>
                </a:cubicBezTo>
                <a:cubicBezTo>
                  <a:pt x="6372" y="15523"/>
                  <a:pt x="6063" y="15546"/>
                  <a:pt x="5787" y="15586"/>
                </a:cubicBezTo>
                <a:cubicBezTo>
                  <a:pt x="5764" y="15586"/>
                  <a:pt x="5764" y="15633"/>
                  <a:pt x="5787" y="15633"/>
                </a:cubicBezTo>
                <a:cubicBezTo>
                  <a:pt x="6063" y="15673"/>
                  <a:pt x="6372" y="15696"/>
                  <a:pt x="6667" y="15696"/>
                </a:cubicBezTo>
                <a:cubicBezTo>
                  <a:pt x="6727" y="15696"/>
                  <a:pt x="6788" y="15695"/>
                  <a:pt x="6847" y="15693"/>
                </a:cubicBezTo>
                <a:cubicBezTo>
                  <a:pt x="6847" y="15848"/>
                  <a:pt x="6847" y="16002"/>
                  <a:pt x="6847" y="16169"/>
                </a:cubicBezTo>
                <a:cubicBezTo>
                  <a:pt x="6760" y="16161"/>
                  <a:pt x="6672" y="16159"/>
                  <a:pt x="6585" y="16159"/>
                </a:cubicBezTo>
                <a:cubicBezTo>
                  <a:pt x="6410" y="16159"/>
                  <a:pt x="6236" y="16169"/>
                  <a:pt x="6061" y="16169"/>
                </a:cubicBezTo>
                <a:cubicBezTo>
                  <a:pt x="5680" y="16169"/>
                  <a:pt x="5299" y="16169"/>
                  <a:pt x="4918" y="16193"/>
                </a:cubicBezTo>
                <a:cubicBezTo>
                  <a:pt x="4882" y="16193"/>
                  <a:pt x="4882" y="16253"/>
                  <a:pt x="4918" y="16253"/>
                </a:cubicBezTo>
                <a:cubicBezTo>
                  <a:pt x="5299" y="16300"/>
                  <a:pt x="5680" y="16300"/>
                  <a:pt x="6061" y="16312"/>
                </a:cubicBezTo>
                <a:cubicBezTo>
                  <a:pt x="6273" y="16322"/>
                  <a:pt x="6485" y="16339"/>
                  <a:pt x="6697" y="16339"/>
                </a:cubicBezTo>
                <a:cubicBezTo>
                  <a:pt x="6747" y="16339"/>
                  <a:pt x="6797" y="16338"/>
                  <a:pt x="6847" y="16336"/>
                </a:cubicBezTo>
                <a:lnTo>
                  <a:pt x="6847" y="16764"/>
                </a:lnTo>
                <a:cubicBezTo>
                  <a:pt x="6788" y="16762"/>
                  <a:pt x="6727" y="16761"/>
                  <a:pt x="6667" y="16761"/>
                </a:cubicBezTo>
                <a:cubicBezTo>
                  <a:pt x="6372" y="16761"/>
                  <a:pt x="6063" y="16785"/>
                  <a:pt x="5787" y="16824"/>
                </a:cubicBezTo>
                <a:cubicBezTo>
                  <a:pt x="5764" y="16824"/>
                  <a:pt x="5764" y="16872"/>
                  <a:pt x="5787" y="16884"/>
                </a:cubicBezTo>
                <a:cubicBezTo>
                  <a:pt x="6062" y="16913"/>
                  <a:pt x="6360" y="16934"/>
                  <a:pt x="6650" y="16934"/>
                </a:cubicBezTo>
                <a:cubicBezTo>
                  <a:pt x="6712" y="16934"/>
                  <a:pt x="6774" y="16933"/>
                  <a:pt x="6835" y="16931"/>
                </a:cubicBezTo>
                <a:cubicBezTo>
                  <a:pt x="6835" y="17074"/>
                  <a:pt x="6835" y="17217"/>
                  <a:pt x="6835" y="17360"/>
                </a:cubicBezTo>
                <a:cubicBezTo>
                  <a:pt x="6776" y="17358"/>
                  <a:pt x="6716" y="17357"/>
                  <a:pt x="6656" y="17357"/>
                </a:cubicBezTo>
                <a:cubicBezTo>
                  <a:pt x="6364" y="17357"/>
                  <a:pt x="6063" y="17380"/>
                  <a:pt x="5787" y="17419"/>
                </a:cubicBezTo>
                <a:cubicBezTo>
                  <a:pt x="5764" y="17419"/>
                  <a:pt x="5764" y="17467"/>
                  <a:pt x="5787" y="17479"/>
                </a:cubicBezTo>
                <a:cubicBezTo>
                  <a:pt x="6042" y="17515"/>
                  <a:pt x="6318" y="17531"/>
                  <a:pt x="6587" y="17531"/>
                </a:cubicBezTo>
                <a:cubicBezTo>
                  <a:pt x="6671" y="17531"/>
                  <a:pt x="6754" y="17529"/>
                  <a:pt x="6835" y="17526"/>
                </a:cubicBezTo>
                <a:lnTo>
                  <a:pt x="6835" y="17526"/>
                </a:lnTo>
                <a:cubicBezTo>
                  <a:pt x="6823" y="17669"/>
                  <a:pt x="6823" y="17812"/>
                  <a:pt x="6823" y="17967"/>
                </a:cubicBezTo>
                <a:cubicBezTo>
                  <a:pt x="6742" y="17964"/>
                  <a:pt x="6659" y="17963"/>
                  <a:pt x="6577" y="17963"/>
                </a:cubicBezTo>
                <a:cubicBezTo>
                  <a:pt x="6311" y="17963"/>
                  <a:pt x="6042" y="17978"/>
                  <a:pt x="5787" y="18015"/>
                </a:cubicBezTo>
                <a:cubicBezTo>
                  <a:pt x="5764" y="18027"/>
                  <a:pt x="5764" y="18074"/>
                  <a:pt x="5787" y="18074"/>
                </a:cubicBezTo>
                <a:cubicBezTo>
                  <a:pt x="6031" y="18109"/>
                  <a:pt x="6288" y="18131"/>
                  <a:pt x="6544" y="18131"/>
                </a:cubicBezTo>
                <a:cubicBezTo>
                  <a:pt x="6637" y="18131"/>
                  <a:pt x="6731" y="18128"/>
                  <a:pt x="6823" y="18122"/>
                </a:cubicBezTo>
                <a:lnTo>
                  <a:pt x="6823" y="18122"/>
                </a:lnTo>
                <a:cubicBezTo>
                  <a:pt x="6823" y="18277"/>
                  <a:pt x="6811" y="18419"/>
                  <a:pt x="6811" y="18562"/>
                </a:cubicBezTo>
                <a:cubicBezTo>
                  <a:pt x="6752" y="18560"/>
                  <a:pt x="6692" y="18559"/>
                  <a:pt x="6631" y="18559"/>
                </a:cubicBezTo>
                <a:cubicBezTo>
                  <a:pt x="6349" y="18559"/>
                  <a:pt x="6052" y="18581"/>
                  <a:pt x="5787" y="18610"/>
                </a:cubicBezTo>
                <a:cubicBezTo>
                  <a:pt x="5764" y="18622"/>
                  <a:pt x="5764" y="18669"/>
                  <a:pt x="5787" y="18669"/>
                </a:cubicBezTo>
                <a:cubicBezTo>
                  <a:pt x="6054" y="18709"/>
                  <a:pt x="6353" y="18732"/>
                  <a:pt x="6637" y="18732"/>
                </a:cubicBezTo>
                <a:cubicBezTo>
                  <a:pt x="6696" y="18732"/>
                  <a:pt x="6754" y="18731"/>
                  <a:pt x="6811" y="18729"/>
                </a:cubicBezTo>
                <a:lnTo>
                  <a:pt x="6811" y="18729"/>
                </a:lnTo>
                <a:cubicBezTo>
                  <a:pt x="6811" y="18884"/>
                  <a:pt x="6811" y="19039"/>
                  <a:pt x="6799" y="19193"/>
                </a:cubicBezTo>
                <a:cubicBezTo>
                  <a:pt x="6720" y="19189"/>
                  <a:pt x="6639" y="19188"/>
                  <a:pt x="6558" y="19188"/>
                </a:cubicBezTo>
                <a:cubicBezTo>
                  <a:pt x="6395" y="19188"/>
                  <a:pt x="6228" y="19193"/>
                  <a:pt x="6061" y="19193"/>
                </a:cubicBezTo>
                <a:cubicBezTo>
                  <a:pt x="5680" y="19205"/>
                  <a:pt x="5299" y="19193"/>
                  <a:pt x="4918" y="19229"/>
                </a:cubicBezTo>
                <a:cubicBezTo>
                  <a:pt x="4882" y="19229"/>
                  <a:pt x="4882" y="19289"/>
                  <a:pt x="4918" y="19289"/>
                </a:cubicBezTo>
                <a:cubicBezTo>
                  <a:pt x="5299" y="19324"/>
                  <a:pt x="5680" y="19336"/>
                  <a:pt x="6061" y="19348"/>
                </a:cubicBezTo>
                <a:cubicBezTo>
                  <a:pt x="6263" y="19358"/>
                  <a:pt x="6466" y="19375"/>
                  <a:pt x="6662" y="19375"/>
                </a:cubicBezTo>
                <a:cubicBezTo>
                  <a:pt x="6708" y="19375"/>
                  <a:pt x="6754" y="19374"/>
                  <a:pt x="6799" y="19372"/>
                </a:cubicBezTo>
                <a:lnTo>
                  <a:pt x="6799" y="19372"/>
                </a:lnTo>
                <a:cubicBezTo>
                  <a:pt x="6799" y="19515"/>
                  <a:pt x="6799" y="19658"/>
                  <a:pt x="6787" y="19801"/>
                </a:cubicBezTo>
                <a:cubicBezTo>
                  <a:pt x="6730" y="19799"/>
                  <a:pt x="6673" y="19798"/>
                  <a:pt x="6615" y="19798"/>
                </a:cubicBezTo>
                <a:cubicBezTo>
                  <a:pt x="6336" y="19798"/>
                  <a:pt x="6054" y="19821"/>
                  <a:pt x="5787" y="19860"/>
                </a:cubicBezTo>
                <a:cubicBezTo>
                  <a:pt x="5764" y="19860"/>
                  <a:pt x="5764" y="19908"/>
                  <a:pt x="5787" y="19908"/>
                </a:cubicBezTo>
                <a:cubicBezTo>
                  <a:pt x="6054" y="19947"/>
                  <a:pt x="6336" y="19970"/>
                  <a:pt x="6615" y="19970"/>
                </a:cubicBezTo>
                <a:cubicBezTo>
                  <a:pt x="6673" y="19970"/>
                  <a:pt x="6730" y="19969"/>
                  <a:pt x="6787" y="19967"/>
                </a:cubicBezTo>
                <a:lnTo>
                  <a:pt x="6787" y="19967"/>
                </a:lnTo>
                <a:cubicBezTo>
                  <a:pt x="6787" y="20110"/>
                  <a:pt x="6776" y="20253"/>
                  <a:pt x="6776" y="20396"/>
                </a:cubicBezTo>
                <a:cubicBezTo>
                  <a:pt x="6720" y="20394"/>
                  <a:pt x="6664" y="20393"/>
                  <a:pt x="6607" y="20393"/>
                </a:cubicBezTo>
                <a:cubicBezTo>
                  <a:pt x="6333" y="20393"/>
                  <a:pt x="6044" y="20416"/>
                  <a:pt x="5787" y="20455"/>
                </a:cubicBezTo>
                <a:cubicBezTo>
                  <a:pt x="5764" y="20455"/>
                  <a:pt x="5764" y="20503"/>
                  <a:pt x="5787" y="20515"/>
                </a:cubicBezTo>
                <a:cubicBezTo>
                  <a:pt x="6042" y="20544"/>
                  <a:pt x="6321" y="20566"/>
                  <a:pt x="6598" y="20566"/>
                </a:cubicBezTo>
                <a:cubicBezTo>
                  <a:pt x="6657" y="20566"/>
                  <a:pt x="6716" y="20565"/>
                  <a:pt x="6776" y="20563"/>
                </a:cubicBezTo>
                <a:lnTo>
                  <a:pt x="6776" y="20563"/>
                </a:lnTo>
                <a:cubicBezTo>
                  <a:pt x="6776" y="20705"/>
                  <a:pt x="6764" y="20848"/>
                  <a:pt x="6764" y="20991"/>
                </a:cubicBezTo>
                <a:cubicBezTo>
                  <a:pt x="6442" y="20991"/>
                  <a:pt x="6097" y="21003"/>
                  <a:pt x="5787" y="21051"/>
                </a:cubicBezTo>
                <a:cubicBezTo>
                  <a:pt x="5764" y="21051"/>
                  <a:pt x="5764" y="21098"/>
                  <a:pt x="5787" y="21110"/>
                </a:cubicBezTo>
                <a:cubicBezTo>
                  <a:pt x="6042" y="21140"/>
                  <a:pt x="6321" y="21161"/>
                  <a:pt x="6591" y="21161"/>
                </a:cubicBezTo>
                <a:cubicBezTo>
                  <a:pt x="6649" y="21161"/>
                  <a:pt x="6707" y="21160"/>
                  <a:pt x="6764" y="21158"/>
                </a:cubicBezTo>
                <a:lnTo>
                  <a:pt x="6764" y="21158"/>
                </a:lnTo>
                <a:cubicBezTo>
                  <a:pt x="6752" y="21301"/>
                  <a:pt x="6752" y="21444"/>
                  <a:pt x="6752" y="21587"/>
                </a:cubicBezTo>
                <a:cubicBezTo>
                  <a:pt x="6430" y="21587"/>
                  <a:pt x="6097" y="21610"/>
                  <a:pt x="5787" y="21646"/>
                </a:cubicBezTo>
                <a:cubicBezTo>
                  <a:pt x="5764" y="21646"/>
                  <a:pt x="5764" y="21694"/>
                  <a:pt x="5787" y="21706"/>
                </a:cubicBezTo>
                <a:cubicBezTo>
                  <a:pt x="6085" y="21741"/>
                  <a:pt x="6430" y="21765"/>
                  <a:pt x="6740" y="21765"/>
                </a:cubicBezTo>
                <a:cubicBezTo>
                  <a:pt x="6740" y="21848"/>
                  <a:pt x="6740" y="21932"/>
                  <a:pt x="6740" y="22015"/>
                </a:cubicBezTo>
                <a:cubicBezTo>
                  <a:pt x="6740" y="22087"/>
                  <a:pt x="6728" y="22158"/>
                  <a:pt x="6728" y="22218"/>
                </a:cubicBezTo>
                <a:cubicBezTo>
                  <a:pt x="6514" y="22218"/>
                  <a:pt x="6287" y="22229"/>
                  <a:pt x="6061" y="22229"/>
                </a:cubicBezTo>
                <a:cubicBezTo>
                  <a:pt x="5680" y="22229"/>
                  <a:pt x="5299" y="22229"/>
                  <a:pt x="4918" y="22253"/>
                </a:cubicBezTo>
                <a:cubicBezTo>
                  <a:pt x="4882" y="22265"/>
                  <a:pt x="4882" y="22313"/>
                  <a:pt x="4918" y="22325"/>
                </a:cubicBezTo>
                <a:cubicBezTo>
                  <a:pt x="5299" y="22360"/>
                  <a:pt x="5680" y="22360"/>
                  <a:pt x="6061" y="22372"/>
                </a:cubicBezTo>
                <a:cubicBezTo>
                  <a:pt x="6287" y="22384"/>
                  <a:pt x="6502" y="22408"/>
                  <a:pt x="6728" y="22408"/>
                </a:cubicBezTo>
                <a:cubicBezTo>
                  <a:pt x="6716" y="22539"/>
                  <a:pt x="6716" y="22682"/>
                  <a:pt x="6704" y="22825"/>
                </a:cubicBezTo>
                <a:cubicBezTo>
                  <a:pt x="6406" y="22825"/>
                  <a:pt x="6085" y="22849"/>
                  <a:pt x="5787" y="22884"/>
                </a:cubicBezTo>
                <a:cubicBezTo>
                  <a:pt x="5764" y="22896"/>
                  <a:pt x="5764" y="22944"/>
                  <a:pt x="5787" y="22944"/>
                </a:cubicBezTo>
                <a:cubicBezTo>
                  <a:pt x="6073" y="22980"/>
                  <a:pt x="6395" y="23003"/>
                  <a:pt x="6704" y="23003"/>
                </a:cubicBezTo>
                <a:cubicBezTo>
                  <a:pt x="6704" y="23146"/>
                  <a:pt x="6692" y="23289"/>
                  <a:pt x="6692" y="23432"/>
                </a:cubicBezTo>
                <a:cubicBezTo>
                  <a:pt x="6637" y="23430"/>
                  <a:pt x="6583" y="23429"/>
                  <a:pt x="6528" y="23429"/>
                </a:cubicBezTo>
                <a:cubicBezTo>
                  <a:pt x="6274" y="23429"/>
                  <a:pt x="6022" y="23450"/>
                  <a:pt x="5787" y="23480"/>
                </a:cubicBezTo>
                <a:cubicBezTo>
                  <a:pt x="5764" y="23492"/>
                  <a:pt x="5764" y="23539"/>
                  <a:pt x="5787" y="23539"/>
                </a:cubicBezTo>
                <a:cubicBezTo>
                  <a:pt x="6073" y="23575"/>
                  <a:pt x="6383" y="23599"/>
                  <a:pt x="6680" y="23599"/>
                </a:cubicBezTo>
                <a:cubicBezTo>
                  <a:pt x="6680" y="23742"/>
                  <a:pt x="6668" y="23884"/>
                  <a:pt x="6668" y="24027"/>
                </a:cubicBezTo>
                <a:cubicBezTo>
                  <a:pt x="6371" y="24027"/>
                  <a:pt x="6061" y="24039"/>
                  <a:pt x="5787" y="24087"/>
                </a:cubicBezTo>
                <a:cubicBezTo>
                  <a:pt x="5764" y="24087"/>
                  <a:pt x="5764" y="24134"/>
                  <a:pt x="5787" y="24134"/>
                </a:cubicBezTo>
                <a:cubicBezTo>
                  <a:pt x="6061" y="24182"/>
                  <a:pt x="6371" y="24194"/>
                  <a:pt x="6656" y="24194"/>
                </a:cubicBezTo>
                <a:cubicBezTo>
                  <a:pt x="6656" y="24301"/>
                  <a:pt x="6656" y="24408"/>
                  <a:pt x="6656" y="24515"/>
                </a:cubicBezTo>
                <a:cubicBezTo>
                  <a:pt x="6645" y="24551"/>
                  <a:pt x="6645" y="24587"/>
                  <a:pt x="6645" y="24623"/>
                </a:cubicBezTo>
                <a:cubicBezTo>
                  <a:pt x="6359" y="24623"/>
                  <a:pt x="6061" y="24646"/>
                  <a:pt x="5787" y="24682"/>
                </a:cubicBezTo>
                <a:cubicBezTo>
                  <a:pt x="5764" y="24682"/>
                  <a:pt x="5764" y="24730"/>
                  <a:pt x="5787" y="24742"/>
                </a:cubicBezTo>
                <a:cubicBezTo>
                  <a:pt x="6013" y="24771"/>
                  <a:pt x="6254" y="24792"/>
                  <a:pt x="6498" y="24792"/>
                </a:cubicBezTo>
                <a:cubicBezTo>
                  <a:pt x="6551" y="24792"/>
                  <a:pt x="6604" y="24791"/>
                  <a:pt x="6656" y="24789"/>
                </a:cubicBezTo>
                <a:lnTo>
                  <a:pt x="6656" y="24789"/>
                </a:lnTo>
                <a:cubicBezTo>
                  <a:pt x="6668" y="25063"/>
                  <a:pt x="6645" y="25349"/>
                  <a:pt x="6395" y="25504"/>
                </a:cubicBezTo>
                <a:cubicBezTo>
                  <a:pt x="6287" y="25574"/>
                  <a:pt x="6078" y="25594"/>
                  <a:pt x="5843" y="25594"/>
                </a:cubicBezTo>
                <a:cubicBezTo>
                  <a:pt x="5501" y="25594"/>
                  <a:pt x="5103" y="25551"/>
                  <a:pt x="4880" y="25551"/>
                </a:cubicBezTo>
                <a:cubicBezTo>
                  <a:pt x="4864" y="25551"/>
                  <a:pt x="4849" y="25551"/>
                  <a:pt x="4835" y="25551"/>
                </a:cubicBezTo>
                <a:cubicBezTo>
                  <a:pt x="3918" y="25551"/>
                  <a:pt x="3001" y="25516"/>
                  <a:pt x="2096" y="25432"/>
                </a:cubicBezTo>
                <a:cubicBezTo>
                  <a:pt x="1715" y="25397"/>
                  <a:pt x="1263" y="25444"/>
                  <a:pt x="1061" y="25063"/>
                </a:cubicBezTo>
                <a:cubicBezTo>
                  <a:pt x="882" y="24730"/>
                  <a:pt x="1013" y="23896"/>
                  <a:pt x="1001" y="23527"/>
                </a:cubicBezTo>
                <a:cubicBezTo>
                  <a:pt x="858" y="19920"/>
                  <a:pt x="763" y="16300"/>
                  <a:pt x="703" y="12693"/>
                </a:cubicBezTo>
                <a:cubicBezTo>
                  <a:pt x="668" y="9740"/>
                  <a:pt x="656" y="6799"/>
                  <a:pt x="691" y="3858"/>
                </a:cubicBezTo>
                <a:cubicBezTo>
                  <a:pt x="763" y="3168"/>
                  <a:pt x="822" y="2489"/>
                  <a:pt x="894" y="1798"/>
                </a:cubicBezTo>
                <a:cubicBezTo>
                  <a:pt x="930" y="1405"/>
                  <a:pt x="906" y="1013"/>
                  <a:pt x="1168" y="679"/>
                </a:cubicBezTo>
                <a:cubicBezTo>
                  <a:pt x="1202" y="424"/>
                  <a:pt x="1315" y="296"/>
                  <a:pt x="1498" y="296"/>
                </a:cubicBezTo>
                <a:cubicBezTo>
                  <a:pt x="1571" y="296"/>
                  <a:pt x="1656" y="317"/>
                  <a:pt x="1751" y="358"/>
                </a:cubicBezTo>
                <a:cubicBezTo>
                  <a:pt x="1846" y="346"/>
                  <a:pt x="1942" y="346"/>
                  <a:pt x="2037" y="334"/>
                </a:cubicBezTo>
                <a:lnTo>
                  <a:pt x="2037" y="334"/>
                </a:lnTo>
                <a:cubicBezTo>
                  <a:pt x="1977" y="4489"/>
                  <a:pt x="2037" y="8633"/>
                  <a:pt x="2013" y="12776"/>
                </a:cubicBezTo>
                <a:cubicBezTo>
                  <a:pt x="1977" y="16931"/>
                  <a:pt x="1739" y="21110"/>
                  <a:pt x="1834" y="25254"/>
                </a:cubicBezTo>
                <a:cubicBezTo>
                  <a:pt x="1840" y="25307"/>
                  <a:pt x="1882" y="25334"/>
                  <a:pt x="1924" y="25334"/>
                </a:cubicBezTo>
                <a:cubicBezTo>
                  <a:pt x="1965" y="25334"/>
                  <a:pt x="2007" y="25307"/>
                  <a:pt x="2013" y="25254"/>
                </a:cubicBezTo>
                <a:cubicBezTo>
                  <a:pt x="2335" y="21122"/>
                  <a:pt x="2239" y="16919"/>
                  <a:pt x="2287" y="12776"/>
                </a:cubicBezTo>
                <a:cubicBezTo>
                  <a:pt x="2311" y="8633"/>
                  <a:pt x="2358" y="4477"/>
                  <a:pt x="2204" y="334"/>
                </a:cubicBezTo>
                <a:lnTo>
                  <a:pt x="2346" y="334"/>
                </a:lnTo>
                <a:cubicBezTo>
                  <a:pt x="3222" y="334"/>
                  <a:pt x="4101" y="378"/>
                  <a:pt x="4980" y="378"/>
                </a:cubicBezTo>
                <a:cubicBezTo>
                  <a:pt x="5619" y="378"/>
                  <a:pt x="6258" y="355"/>
                  <a:pt x="6895" y="274"/>
                </a:cubicBezTo>
                <a:close/>
                <a:moveTo>
                  <a:pt x="1345" y="0"/>
                </a:moveTo>
                <a:cubicBezTo>
                  <a:pt x="1248" y="0"/>
                  <a:pt x="1156" y="12"/>
                  <a:pt x="1084" y="48"/>
                </a:cubicBezTo>
                <a:cubicBezTo>
                  <a:pt x="799" y="215"/>
                  <a:pt x="822" y="560"/>
                  <a:pt x="787" y="846"/>
                </a:cubicBezTo>
                <a:cubicBezTo>
                  <a:pt x="763" y="1084"/>
                  <a:pt x="739" y="1334"/>
                  <a:pt x="727" y="1572"/>
                </a:cubicBezTo>
                <a:cubicBezTo>
                  <a:pt x="739" y="1167"/>
                  <a:pt x="739" y="751"/>
                  <a:pt x="751" y="334"/>
                </a:cubicBezTo>
                <a:cubicBezTo>
                  <a:pt x="751" y="322"/>
                  <a:pt x="739" y="316"/>
                  <a:pt x="726" y="316"/>
                </a:cubicBezTo>
                <a:cubicBezTo>
                  <a:pt x="712" y="316"/>
                  <a:pt x="697" y="322"/>
                  <a:pt x="691" y="334"/>
                </a:cubicBezTo>
                <a:cubicBezTo>
                  <a:pt x="1" y="8680"/>
                  <a:pt x="453" y="17086"/>
                  <a:pt x="787" y="25444"/>
                </a:cubicBezTo>
                <a:cubicBezTo>
                  <a:pt x="787" y="25527"/>
                  <a:pt x="846" y="25575"/>
                  <a:pt x="930" y="25587"/>
                </a:cubicBezTo>
                <a:cubicBezTo>
                  <a:pt x="2330" y="25766"/>
                  <a:pt x="3724" y="25854"/>
                  <a:pt x="5125" y="25854"/>
                </a:cubicBezTo>
                <a:cubicBezTo>
                  <a:pt x="5678" y="25854"/>
                  <a:pt x="6232" y="25840"/>
                  <a:pt x="6787" y="25813"/>
                </a:cubicBezTo>
                <a:cubicBezTo>
                  <a:pt x="6883" y="25813"/>
                  <a:pt x="6954" y="25742"/>
                  <a:pt x="6954" y="25647"/>
                </a:cubicBezTo>
                <a:cubicBezTo>
                  <a:pt x="6978" y="25361"/>
                  <a:pt x="6990" y="25063"/>
                  <a:pt x="7014" y="24777"/>
                </a:cubicBezTo>
                <a:lnTo>
                  <a:pt x="7049" y="24777"/>
                </a:lnTo>
                <a:cubicBezTo>
                  <a:pt x="7145" y="24765"/>
                  <a:pt x="7145" y="24646"/>
                  <a:pt x="7049" y="24635"/>
                </a:cubicBezTo>
                <a:lnTo>
                  <a:pt x="7014" y="24635"/>
                </a:lnTo>
                <a:cubicBezTo>
                  <a:pt x="7026" y="24480"/>
                  <a:pt x="7037" y="24325"/>
                  <a:pt x="7049" y="24182"/>
                </a:cubicBezTo>
                <a:cubicBezTo>
                  <a:pt x="7145" y="24170"/>
                  <a:pt x="7145" y="24051"/>
                  <a:pt x="7049" y="24039"/>
                </a:cubicBezTo>
                <a:cubicBezTo>
                  <a:pt x="7061" y="23884"/>
                  <a:pt x="7073" y="23730"/>
                  <a:pt x="7073" y="23575"/>
                </a:cubicBezTo>
                <a:cubicBezTo>
                  <a:pt x="7133" y="23551"/>
                  <a:pt x="7133" y="23480"/>
                  <a:pt x="7085" y="23456"/>
                </a:cubicBezTo>
                <a:cubicBezTo>
                  <a:pt x="7097" y="23289"/>
                  <a:pt x="7097" y="23111"/>
                  <a:pt x="7109" y="22944"/>
                </a:cubicBezTo>
                <a:cubicBezTo>
                  <a:pt x="7121" y="22932"/>
                  <a:pt x="7121" y="22908"/>
                  <a:pt x="7109" y="22896"/>
                </a:cubicBezTo>
                <a:cubicBezTo>
                  <a:pt x="7466" y="15395"/>
                  <a:pt x="7335" y="7835"/>
                  <a:pt x="7264" y="334"/>
                </a:cubicBezTo>
                <a:cubicBezTo>
                  <a:pt x="7257" y="219"/>
                  <a:pt x="7163" y="161"/>
                  <a:pt x="7072" y="161"/>
                </a:cubicBezTo>
                <a:cubicBezTo>
                  <a:pt x="7011" y="161"/>
                  <a:pt x="6952" y="186"/>
                  <a:pt x="6918" y="239"/>
                </a:cubicBezTo>
                <a:cubicBezTo>
                  <a:pt x="6389" y="215"/>
                  <a:pt x="5859" y="212"/>
                  <a:pt x="5329" y="212"/>
                </a:cubicBezTo>
                <a:cubicBezTo>
                  <a:pt x="5152" y="212"/>
                  <a:pt x="4976" y="212"/>
                  <a:pt x="4799" y="212"/>
                </a:cubicBezTo>
                <a:cubicBezTo>
                  <a:pt x="4446" y="212"/>
                  <a:pt x="4093" y="211"/>
                  <a:pt x="3739" y="203"/>
                </a:cubicBezTo>
                <a:cubicBezTo>
                  <a:pt x="3085" y="179"/>
                  <a:pt x="2442" y="108"/>
                  <a:pt x="1787" y="48"/>
                </a:cubicBezTo>
                <a:cubicBezTo>
                  <a:pt x="1676" y="33"/>
                  <a:pt x="1504" y="0"/>
                  <a:pt x="13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79"/>
          <p:cNvSpPr/>
          <p:nvPr/>
        </p:nvSpPr>
        <p:spPr>
          <a:xfrm flipH="1">
            <a:off x="1634825" y="4656483"/>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p79"/>
          <p:cNvSpPr/>
          <p:nvPr/>
        </p:nvSpPr>
        <p:spPr>
          <a:xfrm flipH="1">
            <a:off x="1120475" y="4656483"/>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53" name="Google Shape;1953;p79"/>
          <p:cNvGrpSpPr/>
          <p:nvPr/>
        </p:nvGrpSpPr>
        <p:grpSpPr>
          <a:xfrm>
            <a:off x="2149163" y="4656483"/>
            <a:ext cx="378900" cy="378900"/>
            <a:chOff x="724425" y="724425"/>
            <a:chExt cx="378900" cy="378900"/>
          </a:xfrm>
        </p:grpSpPr>
        <p:sp>
          <p:nvSpPr>
            <p:cNvPr id="1954" name="Google Shape;1954;p79"/>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p79"/>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79"/>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57" name="Google Shape;1957;p79"/>
          <p:cNvSpPr/>
          <p:nvPr/>
        </p:nvSpPr>
        <p:spPr>
          <a:xfrm flipH="1" rot="-5400000">
            <a:off x="1698497" y="-236520"/>
            <a:ext cx="318356" cy="1102350"/>
          </a:xfrm>
          <a:custGeom>
            <a:rect b="b" l="l" r="r" t="t"/>
            <a:pathLst>
              <a:path extrusionOk="0" h="25854" w="7467">
                <a:moveTo>
                  <a:pt x="6895" y="274"/>
                </a:moveTo>
                <a:cubicBezTo>
                  <a:pt x="6883" y="298"/>
                  <a:pt x="6883" y="322"/>
                  <a:pt x="6883" y="346"/>
                </a:cubicBezTo>
                <a:cubicBezTo>
                  <a:pt x="6883" y="560"/>
                  <a:pt x="6883" y="786"/>
                  <a:pt x="6883" y="1013"/>
                </a:cubicBezTo>
                <a:cubicBezTo>
                  <a:pt x="6791" y="1005"/>
                  <a:pt x="6700" y="1002"/>
                  <a:pt x="6609" y="1002"/>
                </a:cubicBezTo>
                <a:cubicBezTo>
                  <a:pt x="6428" y="1002"/>
                  <a:pt x="6248" y="1013"/>
                  <a:pt x="6073" y="1013"/>
                </a:cubicBezTo>
                <a:cubicBezTo>
                  <a:pt x="5692" y="1024"/>
                  <a:pt x="5311" y="1013"/>
                  <a:pt x="4930" y="1048"/>
                </a:cubicBezTo>
                <a:cubicBezTo>
                  <a:pt x="4894" y="1048"/>
                  <a:pt x="4894" y="1108"/>
                  <a:pt x="4930" y="1108"/>
                </a:cubicBezTo>
                <a:cubicBezTo>
                  <a:pt x="5311" y="1144"/>
                  <a:pt x="5692" y="1155"/>
                  <a:pt x="6073" y="1167"/>
                </a:cubicBezTo>
                <a:cubicBezTo>
                  <a:pt x="6254" y="1176"/>
                  <a:pt x="6440" y="1189"/>
                  <a:pt x="6628" y="1189"/>
                </a:cubicBezTo>
                <a:cubicBezTo>
                  <a:pt x="6713" y="1189"/>
                  <a:pt x="6798" y="1187"/>
                  <a:pt x="6883" y="1179"/>
                </a:cubicBezTo>
                <a:lnTo>
                  <a:pt x="6883" y="1179"/>
                </a:lnTo>
                <a:cubicBezTo>
                  <a:pt x="6883" y="1334"/>
                  <a:pt x="6871" y="1477"/>
                  <a:pt x="6871" y="1620"/>
                </a:cubicBezTo>
                <a:cubicBezTo>
                  <a:pt x="6789" y="1617"/>
                  <a:pt x="6705" y="1615"/>
                  <a:pt x="6620" y="1615"/>
                </a:cubicBezTo>
                <a:cubicBezTo>
                  <a:pt x="6343" y="1615"/>
                  <a:pt x="6054" y="1631"/>
                  <a:pt x="5799" y="1667"/>
                </a:cubicBezTo>
                <a:cubicBezTo>
                  <a:pt x="5775" y="1679"/>
                  <a:pt x="5775" y="1727"/>
                  <a:pt x="5799" y="1727"/>
                </a:cubicBezTo>
                <a:cubicBezTo>
                  <a:pt x="6043" y="1762"/>
                  <a:pt x="6319" y="1784"/>
                  <a:pt x="6585" y="1784"/>
                </a:cubicBezTo>
                <a:cubicBezTo>
                  <a:pt x="6682" y="1784"/>
                  <a:pt x="6778" y="1781"/>
                  <a:pt x="6871" y="1775"/>
                </a:cubicBezTo>
                <a:cubicBezTo>
                  <a:pt x="6871" y="1929"/>
                  <a:pt x="6871" y="2072"/>
                  <a:pt x="6871" y="2215"/>
                </a:cubicBezTo>
                <a:cubicBezTo>
                  <a:pt x="6812" y="2213"/>
                  <a:pt x="6751" y="2212"/>
                  <a:pt x="6689" y="2212"/>
                </a:cubicBezTo>
                <a:cubicBezTo>
                  <a:pt x="6392" y="2212"/>
                  <a:pt x="6075" y="2235"/>
                  <a:pt x="5799" y="2275"/>
                </a:cubicBezTo>
                <a:cubicBezTo>
                  <a:pt x="5775" y="2275"/>
                  <a:pt x="5775" y="2322"/>
                  <a:pt x="5799" y="2322"/>
                </a:cubicBezTo>
                <a:cubicBezTo>
                  <a:pt x="6075" y="2362"/>
                  <a:pt x="6384" y="2385"/>
                  <a:pt x="6685" y="2385"/>
                </a:cubicBezTo>
                <a:cubicBezTo>
                  <a:pt x="6748" y="2385"/>
                  <a:pt x="6810" y="2384"/>
                  <a:pt x="6871" y="2382"/>
                </a:cubicBezTo>
                <a:cubicBezTo>
                  <a:pt x="6871" y="2525"/>
                  <a:pt x="6871" y="2668"/>
                  <a:pt x="6871" y="2810"/>
                </a:cubicBezTo>
                <a:cubicBezTo>
                  <a:pt x="6810" y="2808"/>
                  <a:pt x="6748" y="2807"/>
                  <a:pt x="6685" y="2807"/>
                </a:cubicBezTo>
                <a:cubicBezTo>
                  <a:pt x="6384" y="2807"/>
                  <a:pt x="6075" y="2830"/>
                  <a:pt x="5799" y="2870"/>
                </a:cubicBezTo>
                <a:cubicBezTo>
                  <a:pt x="5775" y="2870"/>
                  <a:pt x="5775" y="2918"/>
                  <a:pt x="5799" y="2918"/>
                </a:cubicBezTo>
                <a:cubicBezTo>
                  <a:pt x="6075" y="2957"/>
                  <a:pt x="6384" y="2980"/>
                  <a:pt x="6685" y="2980"/>
                </a:cubicBezTo>
                <a:cubicBezTo>
                  <a:pt x="6748" y="2980"/>
                  <a:pt x="6810" y="2979"/>
                  <a:pt x="6871" y="2977"/>
                </a:cubicBezTo>
                <a:lnTo>
                  <a:pt x="6871" y="3406"/>
                </a:lnTo>
                <a:cubicBezTo>
                  <a:pt x="6810" y="3404"/>
                  <a:pt x="6748" y="3403"/>
                  <a:pt x="6685" y="3403"/>
                </a:cubicBezTo>
                <a:cubicBezTo>
                  <a:pt x="6384" y="3403"/>
                  <a:pt x="6075" y="3426"/>
                  <a:pt x="5799" y="3465"/>
                </a:cubicBezTo>
                <a:cubicBezTo>
                  <a:pt x="5775" y="3465"/>
                  <a:pt x="5775" y="3513"/>
                  <a:pt x="5799" y="3513"/>
                </a:cubicBezTo>
                <a:cubicBezTo>
                  <a:pt x="6075" y="3552"/>
                  <a:pt x="6384" y="3575"/>
                  <a:pt x="6685" y="3575"/>
                </a:cubicBezTo>
                <a:cubicBezTo>
                  <a:pt x="6748" y="3575"/>
                  <a:pt x="6810" y="3574"/>
                  <a:pt x="6871" y="3572"/>
                </a:cubicBezTo>
                <a:lnTo>
                  <a:pt x="6871" y="4049"/>
                </a:lnTo>
                <a:cubicBezTo>
                  <a:pt x="6760" y="4039"/>
                  <a:pt x="6647" y="4035"/>
                  <a:pt x="6534" y="4035"/>
                </a:cubicBezTo>
                <a:cubicBezTo>
                  <a:pt x="6379" y="4035"/>
                  <a:pt x="6224" y="4042"/>
                  <a:pt x="6073" y="4049"/>
                </a:cubicBezTo>
                <a:cubicBezTo>
                  <a:pt x="5921" y="4049"/>
                  <a:pt x="5768" y="4047"/>
                  <a:pt x="5616" y="4047"/>
                </a:cubicBezTo>
                <a:cubicBezTo>
                  <a:pt x="5387" y="4047"/>
                  <a:pt x="5159" y="4051"/>
                  <a:pt x="4930" y="4072"/>
                </a:cubicBezTo>
                <a:cubicBezTo>
                  <a:pt x="4882" y="4072"/>
                  <a:pt x="4882" y="4132"/>
                  <a:pt x="4930" y="4132"/>
                </a:cubicBezTo>
                <a:cubicBezTo>
                  <a:pt x="5311" y="4180"/>
                  <a:pt x="5692" y="4180"/>
                  <a:pt x="6073" y="4192"/>
                </a:cubicBezTo>
                <a:cubicBezTo>
                  <a:pt x="6285" y="4201"/>
                  <a:pt x="6505" y="4219"/>
                  <a:pt x="6720" y="4219"/>
                </a:cubicBezTo>
                <a:cubicBezTo>
                  <a:pt x="6770" y="4219"/>
                  <a:pt x="6821" y="4218"/>
                  <a:pt x="6871" y="4215"/>
                </a:cubicBezTo>
                <a:lnTo>
                  <a:pt x="6871" y="4644"/>
                </a:lnTo>
                <a:cubicBezTo>
                  <a:pt x="6810" y="4642"/>
                  <a:pt x="6748" y="4641"/>
                  <a:pt x="6685" y="4641"/>
                </a:cubicBezTo>
                <a:cubicBezTo>
                  <a:pt x="6384" y="4641"/>
                  <a:pt x="6075" y="4664"/>
                  <a:pt x="5799" y="4703"/>
                </a:cubicBezTo>
                <a:cubicBezTo>
                  <a:pt x="5775" y="4703"/>
                  <a:pt x="5775" y="4751"/>
                  <a:pt x="5799" y="4751"/>
                </a:cubicBezTo>
                <a:cubicBezTo>
                  <a:pt x="6075" y="4791"/>
                  <a:pt x="6384" y="4814"/>
                  <a:pt x="6685" y="4814"/>
                </a:cubicBezTo>
                <a:cubicBezTo>
                  <a:pt x="6748" y="4814"/>
                  <a:pt x="6810" y="4813"/>
                  <a:pt x="6871" y="4811"/>
                </a:cubicBezTo>
                <a:lnTo>
                  <a:pt x="6871" y="5239"/>
                </a:lnTo>
                <a:cubicBezTo>
                  <a:pt x="6810" y="5237"/>
                  <a:pt x="6748" y="5236"/>
                  <a:pt x="6685" y="5236"/>
                </a:cubicBezTo>
                <a:cubicBezTo>
                  <a:pt x="6384" y="5236"/>
                  <a:pt x="6075" y="5259"/>
                  <a:pt x="5799" y="5299"/>
                </a:cubicBezTo>
                <a:cubicBezTo>
                  <a:pt x="5764" y="5299"/>
                  <a:pt x="5764" y="5346"/>
                  <a:pt x="5799" y="5346"/>
                </a:cubicBezTo>
                <a:cubicBezTo>
                  <a:pt x="6075" y="5386"/>
                  <a:pt x="6384" y="5409"/>
                  <a:pt x="6685" y="5409"/>
                </a:cubicBezTo>
                <a:cubicBezTo>
                  <a:pt x="6748" y="5409"/>
                  <a:pt x="6810" y="5408"/>
                  <a:pt x="6871" y="5406"/>
                </a:cubicBezTo>
                <a:lnTo>
                  <a:pt x="6871" y="5835"/>
                </a:lnTo>
                <a:cubicBezTo>
                  <a:pt x="6810" y="5833"/>
                  <a:pt x="6748" y="5832"/>
                  <a:pt x="6685" y="5832"/>
                </a:cubicBezTo>
                <a:cubicBezTo>
                  <a:pt x="6384" y="5832"/>
                  <a:pt x="6075" y="5855"/>
                  <a:pt x="5799" y="5894"/>
                </a:cubicBezTo>
                <a:cubicBezTo>
                  <a:pt x="5764" y="5894"/>
                  <a:pt x="5764" y="5942"/>
                  <a:pt x="5799" y="5942"/>
                </a:cubicBezTo>
                <a:cubicBezTo>
                  <a:pt x="6075" y="5981"/>
                  <a:pt x="6384" y="6004"/>
                  <a:pt x="6685" y="6004"/>
                </a:cubicBezTo>
                <a:cubicBezTo>
                  <a:pt x="6748" y="6004"/>
                  <a:pt x="6810" y="6003"/>
                  <a:pt x="6871" y="6001"/>
                </a:cubicBezTo>
                <a:lnTo>
                  <a:pt x="6871" y="6430"/>
                </a:lnTo>
                <a:cubicBezTo>
                  <a:pt x="6810" y="6428"/>
                  <a:pt x="6748" y="6427"/>
                  <a:pt x="6685" y="6427"/>
                </a:cubicBezTo>
                <a:cubicBezTo>
                  <a:pt x="6384" y="6427"/>
                  <a:pt x="6075" y="6450"/>
                  <a:pt x="5799" y="6489"/>
                </a:cubicBezTo>
                <a:cubicBezTo>
                  <a:pt x="5764" y="6489"/>
                  <a:pt x="5764" y="6537"/>
                  <a:pt x="5799" y="6537"/>
                </a:cubicBezTo>
                <a:cubicBezTo>
                  <a:pt x="6075" y="6576"/>
                  <a:pt x="6384" y="6600"/>
                  <a:pt x="6685" y="6600"/>
                </a:cubicBezTo>
                <a:cubicBezTo>
                  <a:pt x="6748" y="6600"/>
                  <a:pt x="6810" y="6599"/>
                  <a:pt x="6871" y="6597"/>
                </a:cubicBezTo>
                <a:cubicBezTo>
                  <a:pt x="6871" y="6751"/>
                  <a:pt x="6871" y="6906"/>
                  <a:pt x="6871" y="7073"/>
                </a:cubicBezTo>
                <a:cubicBezTo>
                  <a:pt x="6783" y="7065"/>
                  <a:pt x="6695" y="7062"/>
                  <a:pt x="6606" y="7062"/>
                </a:cubicBezTo>
                <a:cubicBezTo>
                  <a:pt x="6428" y="7062"/>
                  <a:pt x="6248" y="7073"/>
                  <a:pt x="6073" y="7073"/>
                </a:cubicBezTo>
                <a:cubicBezTo>
                  <a:pt x="5692" y="7073"/>
                  <a:pt x="5311" y="7073"/>
                  <a:pt x="4930" y="7097"/>
                </a:cubicBezTo>
                <a:cubicBezTo>
                  <a:pt x="4882" y="7097"/>
                  <a:pt x="4882" y="7156"/>
                  <a:pt x="4930" y="7156"/>
                </a:cubicBezTo>
                <a:cubicBezTo>
                  <a:pt x="5311" y="7204"/>
                  <a:pt x="5692" y="7204"/>
                  <a:pt x="6073" y="7216"/>
                </a:cubicBezTo>
                <a:cubicBezTo>
                  <a:pt x="6285" y="7225"/>
                  <a:pt x="6505" y="7243"/>
                  <a:pt x="6720" y="7243"/>
                </a:cubicBezTo>
                <a:cubicBezTo>
                  <a:pt x="6770" y="7243"/>
                  <a:pt x="6821" y="7242"/>
                  <a:pt x="6871" y="7240"/>
                </a:cubicBezTo>
                <a:lnTo>
                  <a:pt x="6871" y="7680"/>
                </a:lnTo>
                <a:cubicBezTo>
                  <a:pt x="6778" y="7674"/>
                  <a:pt x="6682" y="7671"/>
                  <a:pt x="6585" y="7671"/>
                </a:cubicBezTo>
                <a:cubicBezTo>
                  <a:pt x="6319" y="7671"/>
                  <a:pt x="6043" y="7693"/>
                  <a:pt x="5799" y="7728"/>
                </a:cubicBezTo>
                <a:cubicBezTo>
                  <a:pt x="5764" y="7728"/>
                  <a:pt x="5764" y="7775"/>
                  <a:pt x="5799" y="7787"/>
                </a:cubicBezTo>
                <a:cubicBezTo>
                  <a:pt x="6054" y="7824"/>
                  <a:pt x="6343" y="7839"/>
                  <a:pt x="6620" y="7839"/>
                </a:cubicBezTo>
                <a:cubicBezTo>
                  <a:pt x="6705" y="7839"/>
                  <a:pt x="6789" y="7838"/>
                  <a:pt x="6871" y="7835"/>
                </a:cubicBezTo>
                <a:lnTo>
                  <a:pt x="6871" y="8275"/>
                </a:lnTo>
                <a:cubicBezTo>
                  <a:pt x="6778" y="8269"/>
                  <a:pt x="6682" y="8266"/>
                  <a:pt x="6585" y="8266"/>
                </a:cubicBezTo>
                <a:cubicBezTo>
                  <a:pt x="6319" y="8266"/>
                  <a:pt x="6043" y="8288"/>
                  <a:pt x="5799" y="8323"/>
                </a:cubicBezTo>
                <a:cubicBezTo>
                  <a:pt x="5764" y="8323"/>
                  <a:pt x="5764" y="8371"/>
                  <a:pt x="5799" y="8383"/>
                </a:cubicBezTo>
                <a:cubicBezTo>
                  <a:pt x="6043" y="8417"/>
                  <a:pt x="6319" y="8439"/>
                  <a:pt x="6585" y="8439"/>
                </a:cubicBezTo>
                <a:cubicBezTo>
                  <a:pt x="6682" y="8439"/>
                  <a:pt x="6778" y="8437"/>
                  <a:pt x="6871" y="8430"/>
                </a:cubicBezTo>
                <a:lnTo>
                  <a:pt x="6871" y="8871"/>
                </a:lnTo>
                <a:cubicBezTo>
                  <a:pt x="6789" y="8868"/>
                  <a:pt x="6705" y="8866"/>
                  <a:pt x="6620" y="8866"/>
                </a:cubicBezTo>
                <a:cubicBezTo>
                  <a:pt x="6343" y="8866"/>
                  <a:pt x="6054" y="8882"/>
                  <a:pt x="5799" y="8918"/>
                </a:cubicBezTo>
                <a:cubicBezTo>
                  <a:pt x="5764" y="8930"/>
                  <a:pt x="5764" y="8978"/>
                  <a:pt x="5799" y="8978"/>
                </a:cubicBezTo>
                <a:cubicBezTo>
                  <a:pt x="6043" y="9013"/>
                  <a:pt x="6319" y="9035"/>
                  <a:pt x="6585" y="9035"/>
                </a:cubicBezTo>
                <a:cubicBezTo>
                  <a:pt x="6682" y="9035"/>
                  <a:pt x="6778" y="9032"/>
                  <a:pt x="6871" y="9025"/>
                </a:cubicBezTo>
                <a:lnTo>
                  <a:pt x="6871" y="9466"/>
                </a:lnTo>
                <a:cubicBezTo>
                  <a:pt x="6789" y="9463"/>
                  <a:pt x="6705" y="9462"/>
                  <a:pt x="6620" y="9462"/>
                </a:cubicBezTo>
                <a:cubicBezTo>
                  <a:pt x="6343" y="9462"/>
                  <a:pt x="6054" y="9477"/>
                  <a:pt x="5799" y="9514"/>
                </a:cubicBezTo>
                <a:cubicBezTo>
                  <a:pt x="5764" y="9526"/>
                  <a:pt x="5764" y="9573"/>
                  <a:pt x="5799" y="9573"/>
                </a:cubicBezTo>
                <a:cubicBezTo>
                  <a:pt x="6043" y="9608"/>
                  <a:pt x="6319" y="9630"/>
                  <a:pt x="6585" y="9630"/>
                </a:cubicBezTo>
                <a:cubicBezTo>
                  <a:pt x="6682" y="9630"/>
                  <a:pt x="6778" y="9627"/>
                  <a:pt x="6871" y="9621"/>
                </a:cubicBezTo>
                <a:lnTo>
                  <a:pt x="6871" y="10097"/>
                </a:lnTo>
                <a:cubicBezTo>
                  <a:pt x="6783" y="10093"/>
                  <a:pt x="6695" y="10092"/>
                  <a:pt x="6606" y="10092"/>
                </a:cubicBezTo>
                <a:cubicBezTo>
                  <a:pt x="6428" y="10092"/>
                  <a:pt x="6248" y="10097"/>
                  <a:pt x="6073" y="10097"/>
                </a:cubicBezTo>
                <a:cubicBezTo>
                  <a:pt x="5692" y="10109"/>
                  <a:pt x="5299" y="10097"/>
                  <a:pt x="4930" y="10133"/>
                </a:cubicBezTo>
                <a:cubicBezTo>
                  <a:pt x="4882" y="10133"/>
                  <a:pt x="4882" y="10192"/>
                  <a:pt x="4930" y="10192"/>
                </a:cubicBezTo>
                <a:cubicBezTo>
                  <a:pt x="5299" y="10228"/>
                  <a:pt x="5692" y="10240"/>
                  <a:pt x="6073" y="10252"/>
                </a:cubicBezTo>
                <a:cubicBezTo>
                  <a:pt x="6254" y="10260"/>
                  <a:pt x="6440" y="10274"/>
                  <a:pt x="6624" y="10274"/>
                </a:cubicBezTo>
                <a:cubicBezTo>
                  <a:pt x="6707" y="10274"/>
                  <a:pt x="6790" y="10271"/>
                  <a:pt x="6871" y="10264"/>
                </a:cubicBezTo>
                <a:lnTo>
                  <a:pt x="6871" y="10704"/>
                </a:lnTo>
                <a:cubicBezTo>
                  <a:pt x="6789" y="10701"/>
                  <a:pt x="6705" y="10700"/>
                  <a:pt x="6620" y="10700"/>
                </a:cubicBezTo>
                <a:cubicBezTo>
                  <a:pt x="6343" y="10700"/>
                  <a:pt x="6054" y="10715"/>
                  <a:pt x="5799" y="10752"/>
                </a:cubicBezTo>
                <a:cubicBezTo>
                  <a:pt x="5764" y="10764"/>
                  <a:pt x="5764" y="10811"/>
                  <a:pt x="5799" y="10811"/>
                </a:cubicBezTo>
                <a:cubicBezTo>
                  <a:pt x="6043" y="10846"/>
                  <a:pt x="6319" y="10868"/>
                  <a:pt x="6585" y="10868"/>
                </a:cubicBezTo>
                <a:cubicBezTo>
                  <a:pt x="6682" y="10868"/>
                  <a:pt x="6778" y="10865"/>
                  <a:pt x="6871" y="10859"/>
                </a:cubicBezTo>
                <a:lnTo>
                  <a:pt x="6871" y="11300"/>
                </a:lnTo>
                <a:cubicBezTo>
                  <a:pt x="6812" y="11297"/>
                  <a:pt x="6751" y="11296"/>
                  <a:pt x="6689" y="11296"/>
                </a:cubicBezTo>
                <a:cubicBezTo>
                  <a:pt x="6392" y="11296"/>
                  <a:pt x="6075" y="11320"/>
                  <a:pt x="5799" y="11359"/>
                </a:cubicBezTo>
                <a:cubicBezTo>
                  <a:pt x="5764" y="11359"/>
                  <a:pt x="5764" y="11407"/>
                  <a:pt x="5799" y="11407"/>
                </a:cubicBezTo>
                <a:cubicBezTo>
                  <a:pt x="6075" y="11446"/>
                  <a:pt x="6392" y="11469"/>
                  <a:pt x="6689" y="11469"/>
                </a:cubicBezTo>
                <a:cubicBezTo>
                  <a:pt x="6751" y="11469"/>
                  <a:pt x="6812" y="11468"/>
                  <a:pt x="6871" y="11466"/>
                </a:cubicBezTo>
                <a:cubicBezTo>
                  <a:pt x="6871" y="11609"/>
                  <a:pt x="6871" y="11752"/>
                  <a:pt x="6871" y="11895"/>
                </a:cubicBezTo>
                <a:cubicBezTo>
                  <a:pt x="6810" y="11893"/>
                  <a:pt x="6748" y="11892"/>
                  <a:pt x="6685" y="11892"/>
                </a:cubicBezTo>
                <a:cubicBezTo>
                  <a:pt x="6384" y="11892"/>
                  <a:pt x="6075" y="11915"/>
                  <a:pt x="5799" y="11954"/>
                </a:cubicBezTo>
                <a:cubicBezTo>
                  <a:pt x="5764" y="11954"/>
                  <a:pt x="5764" y="12002"/>
                  <a:pt x="5799" y="12002"/>
                </a:cubicBezTo>
                <a:cubicBezTo>
                  <a:pt x="6075" y="12041"/>
                  <a:pt x="6384" y="12065"/>
                  <a:pt x="6685" y="12065"/>
                </a:cubicBezTo>
                <a:cubicBezTo>
                  <a:pt x="6748" y="12065"/>
                  <a:pt x="6810" y="12064"/>
                  <a:pt x="6871" y="12062"/>
                </a:cubicBezTo>
                <a:cubicBezTo>
                  <a:pt x="6871" y="12204"/>
                  <a:pt x="6871" y="12347"/>
                  <a:pt x="6871" y="12502"/>
                </a:cubicBezTo>
                <a:cubicBezTo>
                  <a:pt x="6775" y="12496"/>
                  <a:pt x="6678" y="12493"/>
                  <a:pt x="6580" y="12493"/>
                </a:cubicBezTo>
                <a:cubicBezTo>
                  <a:pt x="6312" y="12493"/>
                  <a:pt x="6040" y="12515"/>
                  <a:pt x="5787" y="12550"/>
                </a:cubicBezTo>
                <a:cubicBezTo>
                  <a:pt x="5764" y="12550"/>
                  <a:pt x="5764" y="12597"/>
                  <a:pt x="5787" y="12609"/>
                </a:cubicBezTo>
                <a:cubicBezTo>
                  <a:pt x="6051" y="12646"/>
                  <a:pt x="6336" y="12661"/>
                  <a:pt x="6615" y="12661"/>
                </a:cubicBezTo>
                <a:cubicBezTo>
                  <a:pt x="6701" y="12661"/>
                  <a:pt x="6786" y="12660"/>
                  <a:pt x="6871" y="12657"/>
                </a:cubicBezTo>
                <a:cubicBezTo>
                  <a:pt x="6871" y="12812"/>
                  <a:pt x="6871" y="12978"/>
                  <a:pt x="6871" y="13133"/>
                </a:cubicBezTo>
                <a:cubicBezTo>
                  <a:pt x="6780" y="13125"/>
                  <a:pt x="6688" y="13123"/>
                  <a:pt x="6597" y="13123"/>
                </a:cubicBezTo>
                <a:cubicBezTo>
                  <a:pt x="6416" y="13123"/>
                  <a:pt x="6236" y="13133"/>
                  <a:pt x="6061" y="13133"/>
                </a:cubicBezTo>
                <a:cubicBezTo>
                  <a:pt x="5680" y="13133"/>
                  <a:pt x="5299" y="13133"/>
                  <a:pt x="4918" y="13157"/>
                </a:cubicBezTo>
                <a:cubicBezTo>
                  <a:pt x="4882" y="13169"/>
                  <a:pt x="4882" y="13216"/>
                  <a:pt x="4918" y="13228"/>
                </a:cubicBezTo>
                <a:cubicBezTo>
                  <a:pt x="5299" y="13264"/>
                  <a:pt x="5680" y="13264"/>
                  <a:pt x="6061" y="13276"/>
                </a:cubicBezTo>
                <a:cubicBezTo>
                  <a:pt x="6283" y="13286"/>
                  <a:pt x="6496" y="13303"/>
                  <a:pt x="6715" y="13303"/>
                </a:cubicBezTo>
                <a:cubicBezTo>
                  <a:pt x="6767" y="13303"/>
                  <a:pt x="6818" y="13302"/>
                  <a:pt x="6871" y="13300"/>
                </a:cubicBezTo>
                <a:lnTo>
                  <a:pt x="6871" y="13300"/>
                </a:lnTo>
                <a:cubicBezTo>
                  <a:pt x="6871" y="13443"/>
                  <a:pt x="6871" y="13597"/>
                  <a:pt x="6859" y="13740"/>
                </a:cubicBezTo>
                <a:cubicBezTo>
                  <a:pt x="6766" y="13734"/>
                  <a:pt x="6671" y="13731"/>
                  <a:pt x="6575" y="13731"/>
                </a:cubicBezTo>
                <a:cubicBezTo>
                  <a:pt x="6312" y="13731"/>
                  <a:pt x="6040" y="13753"/>
                  <a:pt x="5787" y="13788"/>
                </a:cubicBezTo>
                <a:cubicBezTo>
                  <a:pt x="5764" y="13788"/>
                  <a:pt x="5764" y="13836"/>
                  <a:pt x="5787" y="13847"/>
                </a:cubicBezTo>
                <a:cubicBezTo>
                  <a:pt x="6040" y="13882"/>
                  <a:pt x="6312" y="13904"/>
                  <a:pt x="6575" y="13904"/>
                </a:cubicBezTo>
                <a:cubicBezTo>
                  <a:pt x="6671" y="13904"/>
                  <a:pt x="6766" y="13901"/>
                  <a:pt x="6859" y="13895"/>
                </a:cubicBezTo>
                <a:cubicBezTo>
                  <a:pt x="6859" y="14038"/>
                  <a:pt x="6859" y="14193"/>
                  <a:pt x="6859" y="14336"/>
                </a:cubicBezTo>
                <a:cubicBezTo>
                  <a:pt x="6766" y="14329"/>
                  <a:pt x="6671" y="14326"/>
                  <a:pt x="6575" y="14326"/>
                </a:cubicBezTo>
                <a:cubicBezTo>
                  <a:pt x="6312" y="14326"/>
                  <a:pt x="6040" y="14348"/>
                  <a:pt x="5787" y="14383"/>
                </a:cubicBezTo>
                <a:cubicBezTo>
                  <a:pt x="5764" y="14395"/>
                  <a:pt x="5764" y="14443"/>
                  <a:pt x="5787" y="14443"/>
                </a:cubicBezTo>
                <a:cubicBezTo>
                  <a:pt x="6040" y="14478"/>
                  <a:pt x="6312" y="14500"/>
                  <a:pt x="6575" y="14500"/>
                </a:cubicBezTo>
                <a:cubicBezTo>
                  <a:pt x="6671" y="14500"/>
                  <a:pt x="6766" y="14497"/>
                  <a:pt x="6859" y="14490"/>
                </a:cubicBezTo>
                <a:cubicBezTo>
                  <a:pt x="6859" y="14645"/>
                  <a:pt x="6859" y="14788"/>
                  <a:pt x="6859" y="14931"/>
                </a:cubicBezTo>
                <a:cubicBezTo>
                  <a:pt x="6775" y="14928"/>
                  <a:pt x="6690" y="14927"/>
                  <a:pt x="6604" y="14927"/>
                </a:cubicBezTo>
                <a:cubicBezTo>
                  <a:pt x="6329" y="14927"/>
                  <a:pt x="6051" y="14942"/>
                  <a:pt x="5787" y="14979"/>
                </a:cubicBezTo>
                <a:cubicBezTo>
                  <a:pt x="5764" y="14990"/>
                  <a:pt x="5764" y="15038"/>
                  <a:pt x="5787" y="15038"/>
                </a:cubicBezTo>
                <a:cubicBezTo>
                  <a:pt x="6073" y="15078"/>
                  <a:pt x="6376" y="15101"/>
                  <a:pt x="6674" y="15101"/>
                </a:cubicBezTo>
                <a:cubicBezTo>
                  <a:pt x="6736" y="15101"/>
                  <a:pt x="6798" y="15100"/>
                  <a:pt x="6859" y="15098"/>
                </a:cubicBezTo>
                <a:lnTo>
                  <a:pt x="6859" y="15098"/>
                </a:lnTo>
                <a:cubicBezTo>
                  <a:pt x="6859" y="15240"/>
                  <a:pt x="6859" y="15383"/>
                  <a:pt x="6847" y="15526"/>
                </a:cubicBezTo>
                <a:cubicBezTo>
                  <a:pt x="6788" y="15524"/>
                  <a:pt x="6727" y="15523"/>
                  <a:pt x="6667" y="15523"/>
                </a:cubicBezTo>
                <a:cubicBezTo>
                  <a:pt x="6372" y="15523"/>
                  <a:pt x="6063" y="15546"/>
                  <a:pt x="5787" y="15586"/>
                </a:cubicBezTo>
                <a:cubicBezTo>
                  <a:pt x="5764" y="15586"/>
                  <a:pt x="5764" y="15633"/>
                  <a:pt x="5787" y="15633"/>
                </a:cubicBezTo>
                <a:cubicBezTo>
                  <a:pt x="6063" y="15673"/>
                  <a:pt x="6372" y="15696"/>
                  <a:pt x="6667" y="15696"/>
                </a:cubicBezTo>
                <a:cubicBezTo>
                  <a:pt x="6727" y="15696"/>
                  <a:pt x="6788" y="15695"/>
                  <a:pt x="6847" y="15693"/>
                </a:cubicBezTo>
                <a:cubicBezTo>
                  <a:pt x="6847" y="15848"/>
                  <a:pt x="6847" y="16002"/>
                  <a:pt x="6847" y="16169"/>
                </a:cubicBezTo>
                <a:cubicBezTo>
                  <a:pt x="6760" y="16161"/>
                  <a:pt x="6672" y="16159"/>
                  <a:pt x="6585" y="16159"/>
                </a:cubicBezTo>
                <a:cubicBezTo>
                  <a:pt x="6410" y="16159"/>
                  <a:pt x="6236" y="16169"/>
                  <a:pt x="6061" y="16169"/>
                </a:cubicBezTo>
                <a:cubicBezTo>
                  <a:pt x="5680" y="16169"/>
                  <a:pt x="5299" y="16169"/>
                  <a:pt x="4918" y="16193"/>
                </a:cubicBezTo>
                <a:cubicBezTo>
                  <a:pt x="4882" y="16193"/>
                  <a:pt x="4882" y="16253"/>
                  <a:pt x="4918" y="16253"/>
                </a:cubicBezTo>
                <a:cubicBezTo>
                  <a:pt x="5299" y="16300"/>
                  <a:pt x="5680" y="16300"/>
                  <a:pt x="6061" y="16312"/>
                </a:cubicBezTo>
                <a:cubicBezTo>
                  <a:pt x="6273" y="16322"/>
                  <a:pt x="6485" y="16339"/>
                  <a:pt x="6697" y="16339"/>
                </a:cubicBezTo>
                <a:cubicBezTo>
                  <a:pt x="6747" y="16339"/>
                  <a:pt x="6797" y="16338"/>
                  <a:pt x="6847" y="16336"/>
                </a:cubicBezTo>
                <a:lnTo>
                  <a:pt x="6847" y="16764"/>
                </a:lnTo>
                <a:cubicBezTo>
                  <a:pt x="6788" y="16762"/>
                  <a:pt x="6727" y="16761"/>
                  <a:pt x="6667" y="16761"/>
                </a:cubicBezTo>
                <a:cubicBezTo>
                  <a:pt x="6372" y="16761"/>
                  <a:pt x="6063" y="16785"/>
                  <a:pt x="5787" y="16824"/>
                </a:cubicBezTo>
                <a:cubicBezTo>
                  <a:pt x="5764" y="16824"/>
                  <a:pt x="5764" y="16872"/>
                  <a:pt x="5787" y="16884"/>
                </a:cubicBezTo>
                <a:cubicBezTo>
                  <a:pt x="6062" y="16913"/>
                  <a:pt x="6360" y="16934"/>
                  <a:pt x="6650" y="16934"/>
                </a:cubicBezTo>
                <a:cubicBezTo>
                  <a:pt x="6712" y="16934"/>
                  <a:pt x="6774" y="16933"/>
                  <a:pt x="6835" y="16931"/>
                </a:cubicBezTo>
                <a:cubicBezTo>
                  <a:pt x="6835" y="17074"/>
                  <a:pt x="6835" y="17217"/>
                  <a:pt x="6835" y="17360"/>
                </a:cubicBezTo>
                <a:cubicBezTo>
                  <a:pt x="6776" y="17358"/>
                  <a:pt x="6716" y="17357"/>
                  <a:pt x="6656" y="17357"/>
                </a:cubicBezTo>
                <a:cubicBezTo>
                  <a:pt x="6364" y="17357"/>
                  <a:pt x="6063" y="17380"/>
                  <a:pt x="5787" y="17419"/>
                </a:cubicBezTo>
                <a:cubicBezTo>
                  <a:pt x="5764" y="17419"/>
                  <a:pt x="5764" y="17467"/>
                  <a:pt x="5787" y="17479"/>
                </a:cubicBezTo>
                <a:cubicBezTo>
                  <a:pt x="6042" y="17515"/>
                  <a:pt x="6318" y="17531"/>
                  <a:pt x="6587" y="17531"/>
                </a:cubicBezTo>
                <a:cubicBezTo>
                  <a:pt x="6671" y="17531"/>
                  <a:pt x="6754" y="17529"/>
                  <a:pt x="6835" y="17526"/>
                </a:cubicBezTo>
                <a:lnTo>
                  <a:pt x="6835" y="17526"/>
                </a:lnTo>
                <a:cubicBezTo>
                  <a:pt x="6823" y="17669"/>
                  <a:pt x="6823" y="17812"/>
                  <a:pt x="6823" y="17967"/>
                </a:cubicBezTo>
                <a:cubicBezTo>
                  <a:pt x="6742" y="17964"/>
                  <a:pt x="6659" y="17963"/>
                  <a:pt x="6577" y="17963"/>
                </a:cubicBezTo>
                <a:cubicBezTo>
                  <a:pt x="6311" y="17963"/>
                  <a:pt x="6042" y="17978"/>
                  <a:pt x="5787" y="18015"/>
                </a:cubicBezTo>
                <a:cubicBezTo>
                  <a:pt x="5764" y="18027"/>
                  <a:pt x="5764" y="18074"/>
                  <a:pt x="5787" y="18074"/>
                </a:cubicBezTo>
                <a:cubicBezTo>
                  <a:pt x="6031" y="18109"/>
                  <a:pt x="6288" y="18131"/>
                  <a:pt x="6544" y="18131"/>
                </a:cubicBezTo>
                <a:cubicBezTo>
                  <a:pt x="6637" y="18131"/>
                  <a:pt x="6731" y="18128"/>
                  <a:pt x="6823" y="18122"/>
                </a:cubicBezTo>
                <a:lnTo>
                  <a:pt x="6823" y="18122"/>
                </a:lnTo>
                <a:cubicBezTo>
                  <a:pt x="6823" y="18277"/>
                  <a:pt x="6811" y="18419"/>
                  <a:pt x="6811" y="18562"/>
                </a:cubicBezTo>
                <a:cubicBezTo>
                  <a:pt x="6752" y="18560"/>
                  <a:pt x="6692" y="18559"/>
                  <a:pt x="6631" y="18559"/>
                </a:cubicBezTo>
                <a:cubicBezTo>
                  <a:pt x="6349" y="18559"/>
                  <a:pt x="6052" y="18581"/>
                  <a:pt x="5787" y="18610"/>
                </a:cubicBezTo>
                <a:cubicBezTo>
                  <a:pt x="5764" y="18622"/>
                  <a:pt x="5764" y="18669"/>
                  <a:pt x="5787" y="18669"/>
                </a:cubicBezTo>
                <a:cubicBezTo>
                  <a:pt x="6054" y="18709"/>
                  <a:pt x="6353" y="18732"/>
                  <a:pt x="6637" y="18732"/>
                </a:cubicBezTo>
                <a:cubicBezTo>
                  <a:pt x="6696" y="18732"/>
                  <a:pt x="6754" y="18731"/>
                  <a:pt x="6811" y="18729"/>
                </a:cubicBezTo>
                <a:lnTo>
                  <a:pt x="6811" y="18729"/>
                </a:lnTo>
                <a:cubicBezTo>
                  <a:pt x="6811" y="18884"/>
                  <a:pt x="6811" y="19039"/>
                  <a:pt x="6799" y="19193"/>
                </a:cubicBezTo>
                <a:cubicBezTo>
                  <a:pt x="6720" y="19189"/>
                  <a:pt x="6639" y="19188"/>
                  <a:pt x="6558" y="19188"/>
                </a:cubicBezTo>
                <a:cubicBezTo>
                  <a:pt x="6395" y="19188"/>
                  <a:pt x="6228" y="19193"/>
                  <a:pt x="6061" y="19193"/>
                </a:cubicBezTo>
                <a:cubicBezTo>
                  <a:pt x="5680" y="19205"/>
                  <a:pt x="5299" y="19193"/>
                  <a:pt x="4918" y="19229"/>
                </a:cubicBezTo>
                <a:cubicBezTo>
                  <a:pt x="4882" y="19229"/>
                  <a:pt x="4882" y="19289"/>
                  <a:pt x="4918" y="19289"/>
                </a:cubicBezTo>
                <a:cubicBezTo>
                  <a:pt x="5299" y="19324"/>
                  <a:pt x="5680" y="19336"/>
                  <a:pt x="6061" y="19348"/>
                </a:cubicBezTo>
                <a:cubicBezTo>
                  <a:pt x="6263" y="19358"/>
                  <a:pt x="6466" y="19375"/>
                  <a:pt x="6662" y="19375"/>
                </a:cubicBezTo>
                <a:cubicBezTo>
                  <a:pt x="6708" y="19375"/>
                  <a:pt x="6754" y="19374"/>
                  <a:pt x="6799" y="19372"/>
                </a:cubicBezTo>
                <a:lnTo>
                  <a:pt x="6799" y="19372"/>
                </a:lnTo>
                <a:cubicBezTo>
                  <a:pt x="6799" y="19515"/>
                  <a:pt x="6799" y="19658"/>
                  <a:pt x="6787" y="19801"/>
                </a:cubicBezTo>
                <a:cubicBezTo>
                  <a:pt x="6730" y="19799"/>
                  <a:pt x="6673" y="19798"/>
                  <a:pt x="6615" y="19798"/>
                </a:cubicBezTo>
                <a:cubicBezTo>
                  <a:pt x="6336" y="19798"/>
                  <a:pt x="6054" y="19821"/>
                  <a:pt x="5787" y="19860"/>
                </a:cubicBezTo>
                <a:cubicBezTo>
                  <a:pt x="5764" y="19860"/>
                  <a:pt x="5764" y="19908"/>
                  <a:pt x="5787" y="19908"/>
                </a:cubicBezTo>
                <a:cubicBezTo>
                  <a:pt x="6054" y="19947"/>
                  <a:pt x="6336" y="19970"/>
                  <a:pt x="6615" y="19970"/>
                </a:cubicBezTo>
                <a:cubicBezTo>
                  <a:pt x="6673" y="19970"/>
                  <a:pt x="6730" y="19969"/>
                  <a:pt x="6787" y="19967"/>
                </a:cubicBezTo>
                <a:lnTo>
                  <a:pt x="6787" y="19967"/>
                </a:lnTo>
                <a:cubicBezTo>
                  <a:pt x="6787" y="20110"/>
                  <a:pt x="6776" y="20253"/>
                  <a:pt x="6776" y="20396"/>
                </a:cubicBezTo>
                <a:cubicBezTo>
                  <a:pt x="6720" y="20394"/>
                  <a:pt x="6664" y="20393"/>
                  <a:pt x="6607" y="20393"/>
                </a:cubicBezTo>
                <a:cubicBezTo>
                  <a:pt x="6333" y="20393"/>
                  <a:pt x="6044" y="20416"/>
                  <a:pt x="5787" y="20455"/>
                </a:cubicBezTo>
                <a:cubicBezTo>
                  <a:pt x="5764" y="20455"/>
                  <a:pt x="5764" y="20503"/>
                  <a:pt x="5787" y="20515"/>
                </a:cubicBezTo>
                <a:cubicBezTo>
                  <a:pt x="6042" y="20544"/>
                  <a:pt x="6321" y="20566"/>
                  <a:pt x="6598" y="20566"/>
                </a:cubicBezTo>
                <a:cubicBezTo>
                  <a:pt x="6657" y="20566"/>
                  <a:pt x="6716" y="20565"/>
                  <a:pt x="6776" y="20563"/>
                </a:cubicBezTo>
                <a:lnTo>
                  <a:pt x="6776" y="20563"/>
                </a:lnTo>
                <a:cubicBezTo>
                  <a:pt x="6776" y="20705"/>
                  <a:pt x="6764" y="20848"/>
                  <a:pt x="6764" y="20991"/>
                </a:cubicBezTo>
                <a:cubicBezTo>
                  <a:pt x="6442" y="20991"/>
                  <a:pt x="6097" y="21003"/>
                  <a:pt x="5787" y="21051"/>
                </a:cubicBezTo>
                <a:cubicBezTo>
                  <a:pt x="5764" y="21051"/>
                  <a:pt x="5764" y="21098"/>
                  <a:pt x="5787" y="21110"/>
                </a:cubicBezTo>
                <a:cubicBezTo>
                  <a:pt x="6042" y="21140"/>
                  <a:pt x="6321" y="21161"/>
                  <a:pt x="6591" y="21161"/>
                </a:cubicBezTo>
                <a:cubicBezTo>
                  <a:pt x="6649" y="21161"/>
                  <a:pt x="6707" y="21160"/>
                  <a:pt x="6764" y="21158"/>
                </a:cubicBezTo>
                <a:lnTo>
                  <a:pt x="6764" y="21158"/>
                </a:lnTo>
                <a:cubicBezTo>
                  <a:pt x="6752" y="21301"/>
                  <a:pt x="6752" y="21444"/>
                  <a:pt x="6752" y="21587"/>
                </a:cubicBezTo>
                <a:cubicBezTo>
                  <a:pt x="6430" y="21587"/>
                  <a:pt x="6097" y="21610"/>
                  <a:pt x="5787" y="21646"/>
                </a:cubicBezTo>
                <a:cubicBezTo>
                  <a:pt x="5764" y="21646"/>
                  <a:pt x="5764" y="21694"/>
                  <a:pt x="5787" y="21706"/>
                </a:cubicBezTo>
                <a:cubicBezTo>
                  <a:pt x="6085" y="21741"/>
                  <a:pt x="6430" y="21765"/>
                  <a:pt x="6740" y="21765"/>
                </a:cubicBezTo>
                <a:cubicBezTo>
                  <a:pt x="6740" y="21848"/>
                  <a:pt x="6740" y="21932"/>
                  <a:pt x="6740" y="22015"/>
                </a:cubicBezTo>
                <a:cubicBezTo>
                  <a:pt x="6740" y="22087"/>
                  <a:pt x="6728" y="22158"/>
                  <a:pt x="6728" y="22218"/>
                </a:cubicBezTo>
                <a:cubicBezTo>
                  <a:pt x="6514" y="22218"/>
                  <a:pt x="6287" y="22229"/>
                  <a:pt x="6061" y="22229"/>
                </a:cubicBezTo>
                <a:cubicBezTo>
                  <a:pt x="5680" y="22229"/>
                  <a:pt x="5299" y="22229"/>
                  <a:pt x="4918" y="22253"/>
                </a:cubicBezTo>
                <a:cubicBezTo>
                  <a:pt x="4882" y="22265"/>
                  <a:pt x="4882" y="22313"/>
                  <a:pt x="4918" y="22325"/>
                </a:cubicBezTo>
                <a:cubicBezTo>
                  <a:pt x="5299" y="22360"/>
                  <a:pt x="5680" y="22360"/>
                  <a:pt x="6061" y="22372"/>
                </a:cubicBezTo>
                <a:cubicBezTo>
                  <a:pt x="6287" y="22384"/>
                  <a:pt x="6502" y="22408"/>
                  <a:pt x="6728" y="22408"/>
                </a:cubicBezTo>
                <a:cubicBezTo>
                  <a:pt x="6716" y="22539"/>
                  <a:pt x="6716" y="22682"/>
                  <a:pt x="6704" y="22825"/>
                </a:cubicBezTo>
                <a:cubicBezTo>
                  <a:pt x="6406" y="22825"/>
                  <a:pt x="6085" y="22849"/>
                  <a:pt x="5787" y="22884"/>
                </a:cubicBezTo>
                <a:cubicBezTo>
                  <a:pt x="5764" y="22896"/>
                  <a:pt x="5764" y="22944"/>
                  <a:pt x="5787" y="22944"/>
                </a:cubicBezTo>
                <a:cubicBezTo>
                  <a:pt x="6073" y="22980"/>
                  <a:pt x="6395" y="23003"/>
                  <a:pt x="6704" y="23003"/>
                </a:cubicBezTo>
                <a:cubicBezTo>
                  <a:pt x="6704" y="23146"/>
                  <a:pt x="6692" y="23289"/>
                  <a:pt x="6692" y="23432"/>
                </a:cubicBezTo>
                <a:cubicBezTo>
                  <a:pt x="6637" y="23430"/>
                  <a:pt x="6583" y="23429"/>
                  <a:pt x="6528" y="23429"/>
                </a:cubicBezTo>
                <a:cubicBezTo>
                  <a:pt x="6274" y="23429"/>
                  <a:pt x="6022" y="23450"/>
                  <a:pt x="5787" y="23480"/>
                </a:cubicBezTo>
                <a:cubicBezTo>
                  <a:pt x="5764" y="23492"/>
                  <a:pt x="5764" y="23539"/>
                  <a:pt x="5787" y="23539"/>
                </a:cubicBezTo>
                <a:cubicBezTo>
                  <a:pt x="6073" y="23575"/>
                  <a:pt x="6383" y="23599"/>
                  <a:pt x="6680" y="23599"/>
                </a:cubicBezTo>
                <a:cubicBezTo>
                  <a:pt x="6680" y="23742"/>
                  <a:pt x="6668" y="23884"/>
                  <a:pt x="6668" y="24027"/>
                </a:cubicBezTo>
                <a:cubicBezTo>
                  <a:pt x="6371" y="24027"/>
                  <a:pt x="6061" y="24039"/>
                  <a:pt x="5787" y="24087"/>
                </a:cubicBezTo>
                <a:cubicBezTo>
                  <a:pt x="5764" y="24087"/>
                  <a:pt x="5764" y="24134"/>
                  <a:pt x="5787" y="24134"/>
                </a:cubicBezTo>
                <a:cubicBezTo>
                  <a:pt x="6061" y="24182"/>
                  <a:pt x="6371" y="24194"/>
                  <a:pt x="6656" y="24194"/>
                </a:cubicBezTo>
                <a:cubicBezTo>
                  <a:pt x="6656" y="24301"/>
                  <a:pt x="6656" y="24408"/>
                  <a:pt x="6656" y="24515"/>
                </a:cubicBezTo>
                <a:cubicBezTo>
                  <a:pt x="6645" y="24551"/>
                  <a:pt x="6645" y="24587"/>
                  <a:pt x="6645" y="24623"/>
                </a:cubicBezTo>
                <a:cubicBezTo>
                  <a:pt x="6359" y="24623"/>
                  <a:pt x="6061" y="24646"/>
                  <a:pt x="5787" y="24682"/>
                </a:cubicBezTo>
                <a:cubicBezTo>
                  <a:pt x="5764" y="24682"/>
                  <a:pt x="5764" y="24730"/>
                  <a:pt x="5787" y="24742"/>
                </a:cubicBezTo>
                <a:cubicBezTo>
                  <a:pt x="6013" y="24771"/>
                  <a:pt x="6254" y="24792"/>
                  <a:pt x="6498" y="24792"/>
                </a:cubicBezTo>
                <a:cubicBezTo>
                  <a:pt x="6551" y="24792"/>
                  <a:pt x="6604" y="24791"/>
                  <a:pt x="6656" y="24789"/>
                </a:cubicBezTo>
                <a:lnTo>
                  <a:pt x="6656" y="24789"/>
                </a:lnTo>
                <a:cubicBezTo>
                  <a:pt x="6668" y="25063"/>
                  <a:pt x="6645" y="25349"/>
                  <a:pt x="6395" y="25504"/>
                </a:cubicBezTo>
                <a:cubicBezTo>
                  <a:pt x="6287" y="25574"/>
                  <a:pt x="6078" y="25594"/>
                  <a:pt x="5843" y="25594"/>
                </a:cubicBezTo>
                <a:cubicBezTo>
                  <a:pt x="5501" y="25594"/>
                  <a:pt x="5103" y="25551"/>
                  <a:pt x="4880" y="25551"/>
                </a:cubicBezTo>
                <a:cubicBezTo>
                  <a:pt x="4864" y="25551"/>
                  <a:pt x="4849" y="25551"/>
                  <a:pt x="4835" y="25551"/>
                </a:cubicBezTo>
                <a:cubicBezTo>
                  <a:pt x="3918" y="25551"/>
                  <a:pt x="3001" y="25516"/>
                  <a:pt x="2096" y="25432"/>
                </a:cubicBezTo>
                <a:cubicBezTo>
                  <a:pt x="1715" y="25397"/>
                  <a:pt x="1263" y="25444"/>
                  <a:pt x="1061" y="25063"/>
                </a:cubicBezTo>
                <a:cubicBezTo>
                  <a:pt x="882" y="24730"/>
                  <a:pt x="1013" y="23896"/>
                  <a:pt x="1001" y="23527"/>
                </a:cubicBezTo>
                <a:cubicBezTo>
                  <a:pt x="858" y="19920"/>
                  <a:pt x="763" y="16300"/>
                  <a:pt x="703" y="12693"/>
                </a:cubicBezTo>
                <a:cubicBezTo>
                  <a:pt x="668" y="9740"/>
                  <a:pt x="656" y="6799"/>
                  <a:pt x="691" y="3858"/>
                </a:cubicBezTo>
                <a:cubicBezTo>
                  <a:pt x="763" y="3168"/>
                  <a:pt x="822" y="2489"/>
                  <a:pt x="894" y="1798"/>
                </a:cubicBezTo>
                <a:cubicBezTo>
                  <a:pt x="930" y="1405"/>
                  <a:pt x="906" y="1013"/>
                  <a:pt x="1168" y="679"/>
                </a:cubicBezTo>
                <a:cubicBezTo>
                  <a:pt x="1202" y="424"/>
                  <a:pt x="1315" y="296"/>
                  <a:pt x="1498" y="296"/>
                </a:cubicBezTo>
                <a:cubicBezTo>
                  <a:pt x="1571" y="296"/>
                  <a:pt x="1656" y="317"/>
                  <a:pt x="1751" y="358"/>
                </a:cubicBezTo>
                <a:cubicBezTo>
                  <a:pt x="1846" y="346"/>
                  <a:pt x="1942" y="346"/>
                  <a:pt x="2037" y="334"/>
                </a:cubicBezTo>
                <a:lnTo>
                  <a:pt x="2037" y="334"/>
                </a:lnTo>
                <a:cubicBezTo>
                  <a:pt x="1977" y="4489"/>
                  <a:pt x="2037" y="8633"/>
                  <a:pt x="2013" y="12776"/>
                </a:cubicBezTo>
                <a:cubicBezTo>
                  <a:pt x="1977" y="16931"/>
                  <a:pt x="1739" y="21110"/>
                  <a:pt x="1834" y="25254"/>
                </a:cubicBezTo>
                <a:cubicBezTo>
                  <a:pt x="1840" y="25307"/>
                  <a:pt x="1882" y="25334"/>
                  <a:pt x="1924" y="25334"/>
                </a:cubicBezTo>
                <a:cubicBezTo>
                  <a:pt x="1965" y="25334"/>
                  <a:pt x="2007" y="25307"/>
                  <a:pt x="2013" y="25254"/>
                </a:cubicBezTo>
                <a:cubicBezTo>
                  <a:pt x="2335" y="21122"/>
                  <a:pt x="2239" y="16919"/>
                  <a:pt x="2287" y="12776"/>
                </a:cubicBezTo>
                <a:cubicBezTo>
                  <a:pt x="2311" y="8633"/>
                  <a:pt x="2358" y="4477"/>
                  <a:pt x="2204" y="334"/>
                </a:cubicBezTo>
                <a:lnTo>
                  <a:pt x="2346" y="334"/>
                </a:lnTo>
                <a:cubicBezTo>
                  <a:pt x="3222" y="334"/>
                  <a:pt x="4101" y="378"/>
                  <a:pt x="4980" y="378"/>
                </a:cubicBezTo>
                <a:cubicBezTo>
                  <a:pt x="5619" y="378"/>
                  <a:pt x="6258" y="355"/>
                  <a:pt x="6895" y="274"/>
                </a:cubicBezTo>
                <a:close/>
                <a:moveTo>
                  <a:pt x="1345" y="0"/>
                </a:moveTo>
                <a:cubicBezTo>
                  <a:pt x="1248" y="0"/>
                  <a:pt x="1156" y="12"/>
                  <a:pt x="1084" y="48"/>
                </a:cubicBezTo>
                <a:cubicBezTo>
                  <a:pt x="799" y="215"/>
                  <a:pt x="822" y="560"/>
                  <a:pt x="787" y="846"/>
                </a:cubicBezTo>
                <a:cubicBezTo>
                  <a:pt x="763" y="1084"/>
                  <a:pt x="739" y="1334"/>
                  <a:pt x="727" y="1572"/>
                </a:cubicBezTo>
                <a:cubicBezTo>
                  <a:pt x="739" y="1167"/>
                  <a:pt x="739" y="751"/>
                  <a:pt x="751" y="334"/>
                </a:cubicBezTo>
                <a:cubicBezTo>
                  <a:pt x="751" y="322"/>
                  <a:pt x="739" y="316"/>
                  <a:pt x="726" y="316"/>
                </a:cubicBezTo>
                <a:cubicBezTo>
                  <a:pt x="712" y="316"/>
                  <a:pt x="697" y="322"/>
                  <a:pt x="691" y="334"/>
                </a:cubicBezTo>
                <a:cubicBezTo>
                  <a:pt x="1" y="8680"/>
                  <a:pt x="453" y="17086"/>
                  <a:pt x="787" y="25444"/>
                </a:cubicBezTo>
                <a:cubicBezTo>
                  <a:pt x="787" y="25527"/>
                  <a:pt x="846" y="25575"/>
                  <a:pt x="930" y="25587"/>
                </a:cubicBezTo>
                <a:cubicBezTo>
                  <a:pt x="2330" y="25766"/>
                  <a:pt x="3724" y="25854"/>
                  <a:pt x="5125" y="25854"/>
                </a:cubicBezTo>
                <a:cubicBezTo>
                  <a:pt x="5678" y="25854"/>
                  <a:pt x="6232" y="25840"/>
                  <a:pt x="6787" y="25813"/>
                </a:cubicBezTo>
                <a:cubicBezTo>
                  <a:pt x="6883" y="25813"/>
                  <a:pt x="6954" y="25742"/>
                  <a:pt x="6954" y="25647"/>
                </a:cubicBezTo>
                <a:cubicBezTo>
                  <a:pt x="6978" y="25361"/>
                  <a:pt x="6990" y="25063"/>
                  <a:pt x="7014" y="24777"/>
                </a:cubicBezTo>
                <a:lnTo>
                  <a:pt x="7049" y="24777"/>
                </a:lnTo>
                <a:cubicBezTo>
                  <a:pt x="7145" y="24765"/>
                  <a:pt x="7145" y="24646"/>
                  <a:pt x="7049" y="24635"/>
                </a:cubicBezTo>
                <a:lnTo>
                  <a:pt x="7014" y="24635"/>
                </a:lnTo>
                <a:cubicBezTo>
                  <a:pt x="7026" y="24480"/>
                  <a:pt x="7037" y="24325"/>
                  <a:pt x="7049" y="24182"/>
                </a:cubicBezTo>
                <a:cubicBezTo>
                  <a:pt x="7145" y="24170"/>
                  <a:pt x="7145" y="24051"/>
                  <a:pt x="7049" y="24039"/>
                </a:cubicBezTo>
                <a:cubicBezTo>
                  <a:pt x="7061" y="23884"/>
                  <a:pt x="7073" y="23730"/>
                  <a:pt x="7073" y="23575"/>
                </a:cubicBezTo>
                <a:cubicBezTo>
                  <a:pt x="7133" y="23551"/>
                  <a:pt x="7133" y="23480"/>
                  <a:pt x="7085" y="23456"/>
                </a:cubicBezTo>
                <a:cubicBezTo>
                  <a:pt x="7097" y="23289"/>
                  <a:pt x="7097" y="23111"/>
                  <a:pt x="7109" y="22944"/>
                </a:cubicBezTo>
                <a:cubicBezTo>
                  <a:pt x="7121" y="22932"/>
                  <a:pt x="7121" y="22908"/>
                  <a:pt x="7109" y="22896"/>
                </a:cubicBezTo>
                <a:cubicBezTo>
                  <a:pt x="7466" y="15395"/>
                  <a:pt x="7335" y="7835"/>
                  <a:pt x="7264" y="334"/>
                </a:cubicBezTo>
                <a:cubicBezTo>
                  <a:pt x="7257" y="219"/>
                  <a:pt x="7163" y="161"/>
                  <a:pt x="7072" y="161"/>
                </a:cubicBezTo>
                <a:cubicBezTo>
                  <a:pt x="7011" y="161"/>
                  <a:pt x="6952" y="186"/>
                  <a:pt x="6918" y="239"/>
                </a:cubicBezTo>
                <a:cubicBezTo>
                  <a:pt x="6389" y="215"/>
                  <a:pt x="5859" y="212"/>
                  <a:pt x="5329" y="212"/>
                </a:cubicBezTo>
                <a:cubicBezTo>
                  <a:pt x="5152" y="212"/>
                  <a:pt x="4976" y="212"/>
                  <a:pt x="4799" y="212"/>
                </a:cubicBezTo>
                <a:cubicBezTo>
                  <a:pt x="4446" y="212"/>
                  <a:pt x="4093" y="211"/>
                  <a:pt x="3739" y="203"/>
                </a:cubicBezTo>
                <a:cubicBezTo>
                  <a:pt x="3085" y="179"/>
                  <a:pt x="2442" y="108"/>
                  <a:pt x="1787" y="48"/>
                </a:cubicBezTo>
                <a:cubicBezTo>
                  <a:pt x="1676" y="33"/>
                  <a:pt x="1504" y="0"/>
                  <a:pt x="13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79"/>
          <p:cNvSpPr/>
          <p:nvPr/>
        </p:nvSpPr>
        <p:spPr>
          <a:xfrm>
            <a:off x="155951" y="132258"/>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79"/>
          <p:cNvSpPr/>
          <p:nvPr/>
        </p:nvSpPr>
        <p:spPr>
          <a:xfrm>
            <a:off x="670301" y="132258"/>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60" name="Google Shape;1960;p79"/>
          <p:cNvGrpSpPr/>
          <p:nvPr/>
        </p:nvGrpSpPr>
        <p:grpSpPr>
          <a:xfrm>
            <a:off x="6330026" y="4881600"/>
            <a:ext cx="2863347" cy="261900"/>
            <a:chOff x="5455000" y="4162752"/>
            <a:chExt cx="2863347" cy="261900"/>
          </a:xfrm>
        </p:grpSpPr>
        <p:sp>
          <p:nvSpPr>
            <p:cNvPr id="1961" name="Google Shape;1961;p79"/>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p79"/>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p79"/>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79"/>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79"/>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79"/>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79"/>
            <p:cNvSpPr/>
            <p:nvPr/>
          </p:nvSpPr>
          <p:spPr>
            <a:xfrm>
              <a:off x="706896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79"/>
            <p:cNvSpPr/>
            <p:nvPr/>
          </p:nvSpPr>
          <p:spPr>
            <a:xfrm>
              <a:off x="733796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79"/>
            <p:cNvSpPr/>
            <p:nvPr/>
          </p:nvSpPr>
          <p:spPr>
            <a:xfrm>
              <a:off x="760695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79"/>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79"/>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_1">
    <p:spTree>
      <p:nvGrpSpPr>
        <p:cNvPr id="1972" name="Shape 1972"/>
        <p:cNvGrpSpPr/>
        <p:nvPr/>
      </p:nvGrpSpPr>
      <p:grpSpPr>
        <a:xfrm>
          <a:off x="0" y="0"/>
          <a:ext cx="0" cy="0"/>
          <a:chOff x="0" y="0"/>
          <a:chExt cx="0" cy="0"/>
        </a:xfrm>
      </p:grpSpPr>
      <p:sp>
        <p:nvSpPr>
          <p:cNvPr id="1973" name="Google Shape;1973;p80"/>
          <p:cNvSpPr txBox="1"/>
          <p:nvPr>
            <p:ph idx="1" type="subTitle"/>
          </p:nvPr>
        </p:nvSpPr>
        <p:spPr>
          <a:xfrm>
            <a:off x="713400" y="2694900"/>
            <a:ext cx="2906100" cy="1046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74" name="Google Shape;1974;p80"/>
          <p:cNvSpPr txBox="1"/>
          <p:nvPr>
            <p:ph type="title"/>
          </p:nvPr>
        </p:nvSpPr>
        <p:spPr>
          <a:xfrm>
            <a:off x="713400" y="1401900"/>
            <a:ext cx="2906100" cy="1293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975" name="Google Shape;1975;p80"/>
          <p:cNvSpPr/>
          <p:nvPr/>
        </p:nvSpPr>
        <p:spPr>
          <a:xfrm flipH="1" rot="10800000">
            <a:off x="769063" y="209021"/>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6" name="Google Shape;1976;p80"/>
          <p:cNvSpPr/>
          <p:nvPr/>
        </p:nvSpPr>
        <p:spPr>
          <a:xfrm flipH="1" rot="10800000">
            <a:off x="1283413" y="209021"/>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77" name="Google Shape;1977;p80"/>
          <p:cNvGrpSpPr/>
          <p:nvPr/>
        </p:nvGrpSpPr>
        <p:grpSpPr>
          <a:xfrm rot="10800000">
            <a:off x="254725" y="209021"/>
            <a:ext cx="378900" cy="378900"/>
            <a:chOff x="724425" y="724425"/>
            <a:chExt cx="378900" cy="378900"/>
          </a:xfrm>
        </p:grpSpPr>
        <p:sp>
          <p:nvSpPr>
            <p:cNvPr id="1978" name="Google Shape;1978;p80"/>
            <p:cNvSpPr/>
            <p:nvPr/>
          </p:nvSpPr>
          <p:spPr>
            <a:xfrm>
              <a:off x="724425" y="724425"/>
              <a:ext cx="378900" cy="3789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80"/>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p80"/>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81" name="Google Shape;1981;p80"/>
          <p:cNvSpPr/>
          <p:nvPr/>
        </p:nvSpPr>
        <p:spPr>
          <a:xfrm flipH="1" rot="10800000">
            <a:off x="2726238" y="4526476"/>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p80"/>
          <p:cNvSpPr/>
          <p:nvPr/>
        </p:nvSpPr>
        <p:spPr>
          <a:xfrm flipH="1" rot="10800000">
            <a:off x="3240588" y="4526476"/>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83" name="Google Shape;1983;p80"/>
          <p:cNvGrpSpPr/>
          <p:nvPr/>
        </p:nvGrpSpPr>
        <p:grpSpPr>
          <a:xfrm>
            <a:off x="8568010" y="960402"/>
            <a:ext cx="696548" cy="886901"/>
            <a:chOff x="597975" y="2768650"/>
            <a:chExt cx="489975" cy="623875"/>
          </a:xfrm>
        </p:grpSpPr>
        <p:sp>
          <p:nvSpPr>
            <p:cNvPr id="1984" name="Google Shape;1984;p80"/>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p80"/>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p80"/>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7" name="Google Shape;1987;p80"/>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8" name="Google Shape;1988;p80"/>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p80"/>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p80"/>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p80"/>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80"/>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p80"/>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80"/>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80"/>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80"/>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80"/>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80"/>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80"/>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80"/>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80"/>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80"/>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3" name="Google Shape;2003;p80"/>
          <p:cNvGrpSpPr/>
          <p:nvPr/>
        </p:nvGrpSpPr>
        <p:grpSpPr>
          <a:xfrm flipH="1">
            <a:off x="8242691" y="1977506"/>
            <a:ext cx="547041" cy="1002814"/>
            <a:chOff x="2837250" y="1906325"/>
            <a:chExt cx="286950" cy="526025"/>
          </a:xfrm>
        </p:grpSpPr>
        <p:sp>
          <p:nvSpPr>
            <p:cNvPr id="2004" name="Google Shape;2004;p80"/>
            <p:cNvSpPr/>
            <p:nvPr/>
          </p:nvSpPr>
          <p:spPr>
            <a:xfrm>
              <a:off x="2837250" y="1906325"/>
              <a:ext cx="286950" cy="526025"/>
            </a:xfrm>
            <a:custGeom>
              <a:rect b="b" l="l" r="r" t="t"/>
              <a:pathLst>
                <a:path extrusionOk="0" h="21041" w="11478">
                  <a:moveTo>
                    <a:pt x="2445" y="152"/>
                  </a:moveTo>
                  <a:cubicBezTo>
                    <a:pt x="2803" y="152"/>
                    <a:pt x="3136" y="177"/>
                    <a:pt x="3394" y="226"/>
                  </a:cubicBezTo>
                  <a:cubicBezTo>
                    <a:pt x="3013" y="191"/>
                    <a:pt x="2620" y="167"/>
                    <a:pt x="2227" y="155"/>
                  </a:cubicBezTo>
                  <a:cubicBezTo>
                    <a:pt x="2300" y="153"/>
                    <a:pt x="2373" y="152"/>
                    <a:pt x="2445" y="152"/>
                  </a:cubicBezTo>
                  <a:close/>
                  <a:moveTo>
                    <a:pt x="4191" y="2072"/>
                  </a:moveTo>
                  <a:lnTo>
                    <a:pt x="4191" y="2072"/>
                  </a:lnTo>
                  <a:cubicBezTo>
                    <a:pt x="4287" y="2524"/>
                    <a:pt x="4346" y="3012"/>
                    <a:pt x="4394" y="3417"/>
                  </a:cubicBezTo>
                  <a:cubicBezTo>
                    <a:pt x="4394" y="3417"/>
                    <a:pt x="4394" y="3429"/>
                    <a:pt x="4394" y="3429"/>
                  </a:cubicBezTo>
                  <a:cubicBezTo>
                    <a:pt x="4263" y="3286"/>
                    <a:pt x="4227" y="2703"/>
                    <a:pt x="4191" y="2072"/>
                  </a:cubicBezTo>
                  <a:close/>
                  <a:moveTo>
                    <a:pt x="6419" y="102"/>
                  </a:moveTo>
                  <a:cubicBezTo>
                    <a:pt x="6705" y="102"/>
                    <a:pt x="6973" y="126"/>
                    <a:pt x="7156" y="167"/>
                  </a:cubicBezTo>
                  <a:cubicBezTo>
                    <a:pt x="8013" y="381"/>
                    <a:pt x="7906" y="1262"/>
                    <a:pt x="7989" y="2024"/>
                  </a:cubicBezTo>
                  <a:cubicBezTo>
                    <a:pt x="7989" y="2060"/>
                    <a:pt x="8013" y="2072"/>
                    <a:pt x="8025" y="2084"/>
                  </a:cubicBezTo>
                  <a:cubicBezTo>
                    <a:pt x="7978" y="2774"/>
                    <a:pt x="7966" y="3453"/>
                    <a:pt x="8013" y="4167"/>
                  </a:cubicBezTo>
                  <a:cubicBezTo>
                    <a:pt x="8013" y="4173"/>
                    <a:pt x="8019" y="4176"/>
                    <a:pt x="8025" y="4176"/>
                  </a:cubicBezTo>
                  <a:cubicBezTo>
                    <a:pt x="8031" y="4176"/>
                    <a:pt x="8037" y="4173"/>
                    <a:pt x="8037" y="4167"/>
                  </a:cubicBezTo>
                  <a:cubicBezTo>
                    <a:pt x="8097" y="3179"/>
                    <a:pt x="8168" y="2179"/>
                    <a:pt x="8240" y="1191"/>
                  </a:cubicBezTo>
                  <a:cubicBezTo>
                    <a:pt x="8359" y="548"/>
                    <a:pt x="8609" y="179"/>
                    <a:pt x="9597" y="155"/>
                  </a:cubicBezTo>
                  <a:cubicBezTo>
                    <a:pt x="9630" y="155"/>
                    <a:pt x="9662" y="154"/>
                    <a:pt x="9693" y="154"/>
                  </a:cubicBezTo>
                  <a:cubicBezTo>
                    <a:pt x="10705" y="154"/>
                    <a:pt x="10718" y="351"/>
                    <a:pt x="10776" y="1310"/>
                  </a:cubicBezTo>
                  <a:cubicBezTo>
                    <a:pt x="10776" y="1340"/>
                    <a:pt x="10796" y="1354"/>
                    <a:pt x="10817" y="1354"/>
                  </a:cubicBezTo>
                  <a:cubicBezTo>
                    <a:pt x="10838" y="1354"/>
                    <a:pt x="10859" y="1340"/>
                    <a:pt x="10859" y="1310"/>
                  </a:cubicBezTo>
                  <a:cubicBezTo>
                    <a:pt x="10847" y="965"/>
                    <a:pt x="10871" y="619"/>
                    <a:pt x="10918" y="274"/>
                  </a:cubicBezTo>
                  <a:lnTo>
                    <a:pt x="10918" y="274"/>
                  </a:lnTo>
                  <a:cubicBezTo>
                    <a:pt x="11014" y="2358"/>
                    <a:pt x="11002" y="4441"/>
                    <a:pt x="10811" y="6525"/>
                  </a:cubicBezTo>
                  <a:cubicBezTo>
                    <a:pt x="10776" y="6894"/>
                    <a:pt x="10787" y="7620"/>
                    <a:pt x="10716" y="8180"/>
                  </a:cubicBezTo>
                  <a:cubicBezTo>
                    <a:pt x="10692" y="8192"/>
                    <a:pt x="10668" y="8215"/>
                    <a:pt x="10668" y="8239"/>
                  </a:cubicBezTo>
                  <a:cubicBezTo>
                    <a:pt x="10621" y="8406"/>
                    <a:pt x="10585" y="8573"/>
                    <a:pt x="10561" y="8751"/>
                  </a:cubicBezTo>
                  <a:cubicBezTo>
                    <a:pt x="10549" y="8763"/>
                    <a:pt x="10549" y="8775"/>
                    <a:pt x="10537" y="8787"/>
                  </a:cubicBezTo>
                  <a:cubicBezTo>
                    <a:pt x="10204" y="9287"/>
                    <a:pt x="9787" y="9489"/>
                    <a:pt x="9311" y="9573"/>
                  </a:cubicBezTo>
                  <a:cubicBezTo>
                    <a:pt x="9311" y="9406"/>
                    <a:pt x="9275" y="9227"/>
                    <a:pt x="9263" y="9061"/>
                  </a:cubicBezTo>
                  <a:cubicBezTo>
                    <a:pt x="9240" y="8739"/>
                    <a:pt x="9228" y="8418"/>
                    <a:pt x="9228" y="8108"/>
                  </a:cubicBezTo>
                  <a:cubicBezTo>
                    <a:pt x="9228" y="8096"/>
                    <a:pt x="9219" y="8090"/>
                    <a:pt x="9210" y="8090"/>
                  </a:cubicBezTo>
                  <a:cubicBezTo>
                    <a:pt x="9201" y="8090"/>
                    <a:pt x="9192" y="8096"/>
                    <a:pt x="9192" y="8108"/>
                  </a:cubicBezTo>
                  <a:cubicBezTo>
                    <a:pt x="9180" y="8430"/>
                    <a:pt x="9168" y="8739"/>
                    <a:pt x="9144" y="9061"/>
                  </a:cubicBezTo>
                  <a:cubicBezTo>
                    <a:pt x="9121" y="9239"/>
                    <a:pt x="9097" y="9430"/>
                    <a:pt x="9085" y="9608"/>
                  </a:cubicBezTo>
                  <a:cubicBezTo>
                    <a:pt x="8966" y="9620"/>
                    <a:pt x="8823" y="9632"/>
                    <a:pt x="8692" y="9644"/>
                  </a:cubicBezTo>
                  <a:cubicBezTo>
                    <a:pt x="8763" y="8763"/>
                    <a:pt x="8609" y="7823"/>
                    <a:pt x="8454" y="6965"/>
                  </a:cubicBezTo>
                  <a:cubicBezTo>
                    <a:pt x="8454" y="6953"/>
                    <a:pt x="8442" y="6947"/>
                    <a:pt x="8431" y="6947"/>
                  </a:cubicBezTo>
                  <a:cubicBezTo>
                    <a:pt x="8421" y="6947"/>
                    <a:pt x="8412" y="6953"/>
                    <a:pt x="8418" y="6965"/>
                  </a:cubicBezTo>
                  <a:cubicBezTo>
                    <a:pt x="8466" y="7858"/>
                    <a:pt x="8442" y="8763"/>
                    <a:pt x="8525" y="9644"/>
                  </a:cubicBezTo>
                  <a:cubicBezTo>
                    <a:pt x="8251" y="9668"/>
                    <a:pt x="7978" y="9680"/>
                    <a:pt x="7704" y="9692"/>
                  </a:cubicBezTo>
                  <a:cubicBezTo>
                    <a:pt x="7644" y="9001"/>
                    <a:pt x="7561" y="8311"/>
                    <a:pt x="7489" y="7620"/>
                  </a:cubicBezTo>
                  <a:cubicBezTo>
                    <a:pt x="7489" y="7614"/>
                    <a:pt x="7483" y="7611"/>
                    <a:pt x="7478" y="7611"/>
                  </a:cubicBezTo>
                  <a:cubicBezTo>
                    <a:pt x="7472" y="7611"/>
                    <a:pt x="7466" y="7614"/>
                    <a:pt x="7466" y="7620"/>
                  </a:cubicBezTo>
                  <a:cubicBezTo>
                    <a:pt x="7489" y="8311"/>
                    <a:pt x="7513" y="9001"/>
                    <a:pt x="7549" y="9692"/>
                  </a:cubicBezTo>
                  <a:cubicBezTo>
                    <a:pt x="7216" y="9716"/>
                    <a:pt x="6882" y="9728"/>
                    <a:pt x="6549" y="9739"/>
                  </a:cubicBezTo>
                  <a:cubicBezTo>
                    <a:pt x="6573" y="9287"/>
                    <a:pt x="6585" y="8835"/>
                    <a:pt x="6620" y="8394"/>
                  </a:cubicBezTo>
                  <a:cubicBezTo>
                    <a:pt x="6620" y="8382"/>
                    <a:pt x="6611" y="8376"/>
                    <a:pt x="6602" y="8376"/>
                  </a:cubicBezTo>
                  <a:cubicBezTo>
                    <a:pt x="6593" y="8376"/>
                    <a:pt x="6585" y="8382"/>
                    <a:pt x="6585" y="8394"/>
                  </a:cubicBezTo>
                  <a:cubicBezTo>
                    <a:pt x="6537" y="8846"/>
                    <a:pt x="6477" y="9287"/>
                    <a:pt x="6418" y="9739"/>
                  </a:cubicBezTo>
                  <a:cubicBezTo>
                    <a:pt x="6287" y="9751"/>
                    <a:pt x="6144" y="9751"/>
                    <a:pt x="6013" y="9763"/>
                  </a:cubicBezTo>
                  <a:cubicBezTo>
                    <a:pt x="6096" y="8644"/>
                    <a:pt x="6096" y="7537"/>
                    <a:pt x="6084" y="6418"/>
                  </a:cubicBezTo>
                  <a:cubicBezTo>
                    <a:pt x="6084" y="6412"/>
                    <a:pt x="6076" y="6409"/>
                    <a:pt x="6067" y="6409"/>
                  </a:cubicBezTo>
                  <a:cubicBezTo>
                    <a:pt x="6058" y="6409"/>
                    <a:pt x="6049" y="6412"/>
                    <a:pt x="6049" y="6418"/>
                  </a:cubicBezTo>
                  <a:cubicBezTo>
                    <a:pt x="5989" y="7537"/>
                    <a:pt x="5882" y="8656"/>
                    <a:pt x="5811" y="9763"/>
                  </a:cubicBezTo>
                  <a:cubicBezTo>
                    <a:pt x="5656" y="9763"/>
                    <a:pt x="5501" y="9775"/>
                    <a:pt x="5346" y="9775"/>
                  </a:cubicBezTo>
                  <a:cubicBezTo>
                    <a:pt x="5180" y="9787"/>
                    <a:pt x="5001" y="9799"/>
                    <a:pt x="4834" y="9799"/>
                  </a:cubicBezTo>
                  <a:cubicBezTo>
                    <a:pt x="4811" y="9370"/>
                    <a:pt x="4680" y="8906"/>
                    <a:pt x="4572" y="8501"/>
                  </a:cubicBezTo>
                  <a:cubicBezTo>
                    <a:pt x="4568" y="8492"/>
                    <a:pt x="4560" y="8488"/>
                    <a:pt x="4552" y="8488"/>
                  </a:cubicBezTo>
                  <a:cubicBezTo>
                    <a:pt x="4538" y="8488"/>
                    <a:pt x="4525" y="8498"/>
                    <a:pt x="4525" y="8513"/>
                  </a:cubicBezTo>
                  <a:cubicBezTo>
                    <a:pt x="4608" y="8942"/>
                    <a:pt x="4620" y="9382"/>
                    <a:pt x="4680" y="9811"/>
                  </a:cubicBezTo>
                  <a:cubicBezTo>
                    <a:pt x="4358" y="9835"/>
                    <a:pt x="4025" y="9859"/>
                    <a:pt x="3703" y="9870"/>
                  </a:cubicBezTo>
                  <a:cubicBezTo>
                    <a:pt x="3763" y="9204"/>
                    <a:pt x="3644" y="8501"/>
                    <a:pt x="3632" y="7846"/>
                  </a:cubicBezTo>
                  <a:cubicBezTo>
                    <a:pt x="3632" y="7834"/>
                    <a:pt x="3623" y="7829"/>
                    <a:pt x="3614" y="7829"/>
                  </a:cubicBezTo>
                  <a:cubicBezTo>
                    <a:pt x="3605" y="7829"/>
                    <a:pt x="3596" y="7834"/>
                    <a:pt x="3596" y="7846"/>
                  </a:cubicBezTo>
                  <a:cubicBezTo>
                    <a:pt x="3548" y="8501"/>
                    <a:pt x="3429" y="9216"/>
                    <a:pt x="3525" y="9882"/>
                  </a:cubicBezTo>
                  <a:cubicBezTo>
                    <a:pt x="3310" y="9894"/>
                    <a:pt x="3096" y="9894"/>
                    <a:pt x="2870" y="9894"/>
                  </a:cubicBezTo>
                  <a:cubicBezTo>
                    <a:pt x="2810" y="9418"/>
                    <a:pt x="2739" y="8954"/>
                    <a:pt x="2655" y="8489"/>
                  </a:cubicBezTo>
                  <a:cubicBezTo>
                    <a:pt x="2651" y="8484"/>
                    <a:pt x="2644" y="8481"/>
                    <a:pt x="2637" y="8481"/>
                  </a:cubicBezTo>
                  <a:cubicBezTo>
                    <a:pt x="2628" y="8481"/>
                    <a:pt x="2620" y="8487"/>
                    <a:pt x="2620" y="8501"/>
                  </a:cubicBezTo>
                  <a:cubicBezTo>
                    <a:pt x="2620" y="8954"/>
                    <a:pt x="2632" y="9418"/>
                    <a:pt x="2655" y="9882"/>
                  </a:cubicBezTo>
                  <a:cubicBezTo>
                    <a:pt x="2477" y="9870"/>
                    <a:pt x="2310" y="9859"/>
                    <a:pt x="2144" y="9835"/>
                  </a:cubicBezTo>
                  <a:cubicBezTo>
                    <a:pt x="1251" y="9728"/>
                    <a:pt x="977" y="9406"/>
                    <a:pt x="750" y="8561"/>
                  </a:cubicBezTo>
                  <a:cubicBezTo>
                    <a:pt x="643" y="8084"/>
                    <a:pt x="691" y="7501"/>
                    <a:pt x="655" y="7001"/>
                  </a:cubicBezTo>
                  <a:cubicBezTo>
                    <a:pt x="512" y="4786"/>
                    <a:pt x="393" y="2560"/>
                    <a:pt x="167" y="345"/>
                  </a:cubicBezTo>
                  <a:lnTo>
                    <a:pt x="167" y="345"/>
                  </a:lnTo>
                  <a:cubicBezTo>
                    <a:pt x="667" y="393"/>
                    <a:pt x="1179" y="405"/>
                    <a:pt x="1691" y="417"/>
                  </a:cubicBezTo>
                  <a:cubicBezTo>
                    <a:pt x="1709" y="417"/>
                    <a:pt x="1728" y="418"/>
                    <a:pt x="1748" y="418"/>
                  </a:cubicBezTo>
                  <a:cubicBezTo>
                    <a:pt x="2000" y="418"/>
                    <a:pt x="2368" y="376"/>
                    <a:pt x="2697" y="376"/>
                  </a:cubicBezTo>
                  <a:cubicBezTo>
                    <a:pt x="2912" y="376"/>
                    <a:pt x="3111" y="394"/>
                    <a:pt x="3251" y="453"/>
                  </a:cubicBezTo>
                  <a:cubicBezTo>
                    <a:pt x="3632" y="607"/>
                    <a:pt x="3882" y="1024"/>
                    <a:pt x="4037" y="1512"/>
                  </a:cubicBezTo>
                  <a:cubicBezTo>
                    <a:pt x="4060" y="1715"/>
                    <a:pt x="4072" y="1893"/>
                    <a:pt x="4072" y="1965"/>
                  </a:cubicBezTo>
                  <a:cubicBezTo>
                    <a:pt x="4168" y="2572"/>
                    <a:pt x="4251" y="3179"/>
                    <a:pt x="4334" y="3786"/>
                  </a:cubicBezTo>
                  <a:cubicBezTo>
                    <a:pt x="4168" y="4965"/>
                    <a:pt x="4322" y="6346"/>
                    <a:pt x="4525" y="7430"/>
                  </a:cubicBezTo>
                  <a:cubicBezTo>
                    <a:pt x="4525" y="7436"/>
                    <a:pt x="4531" y="7439"/>
                    <a:pt x="4537" y="7439"/>
                  </a:cubicBezTo>
                  <a:cubicBezTo>
                    <a:pt x="4543" y="7439"/>
                    <a:pt x="4549" y="7436"/>
                    <a:pt x="4549" y="7430"/>
                  </a:cubicBezTo>
                  <a:cubicBezTo>
                    <a:pt x="4572" y="6703"/>
                    <a:pt x="4549" y="5977"/>
                    <a:pt x="4572" y="5251"/>
                  </a:cubicBezTo>
                  <a:cubicBezTo>
                    <a:pt x="4596" y="4834"/>
                    <a:pt x="4632" y="4405"/>
                    <a:pt x="4656" y="3977"/>
                  </a:cubicBezTo>
                  <a:cubicBezTo>
                    <a:pt x="4656" y="3965"/>
                    <a:pt x="4656" y="3965"/>
                    <a:pt x="4656" y="3953"/>
                  </a:cubicBezTo>
                  <a:cubicBezTo>
                    <a:pt x="4691" y="3548"/>
                    <a:pt x="4727" y="3143"/>
                    <a:pt x="4763" y="2727"/>
                  </a:cubicBezTo>
                  <a:cubicBezTo>
                    <a:pt x="4775" y="2643"/>
                    <a:pt x="4787" y="2560"/>
                    <a:pt x="4799" y="2489"/>
                  </a:cubicBezTo>
                  <a:cubicBezTo>
                    <a:pt x="4834" y="2143"/>
                    <a:pt x="4870" y="1810"/>
                    <a:pt x="4870" y="1465"/>
                  </a:cubicBezTo>
                  <a:cubicBezTo>
                    <a:pt x="4882" y="1417"/>
                    <a:pt x="4882" y="1357"/>
                    <a:pt x="4870" y="1310"/>
                  </a:cubicBezTo>
                  <a:cubicBezTo>
                    <a:pt x="4894" y="1048"/>
                    <a:pt x="4918" y="774"/>
                    <a:pt x="4953" y="512"/>
                  </a:cubicBezTo>
                  <a:cubicBezTo>
                    <a:pt x="5001" y="441"/>
                    <a:pt x="5084" y="369"/>
                    <a:pt x="5203" y="310"/>
                  </a:cubicBezTo>
                  <a:cubicBezTo>
                    <a:pt x="5460" y="163"/>
                    <a:pt x="5961" y="102"/>
                    <a:pt x="6419" y="102"/>
                  </a:cubicBezTo>
                  <a:close/>
                  <a:moveTo>
                    <a:pt x="10466" y="9620"/>
                  </a:moveTo>
                  <a:lnTo>
                    <a:pt x="10466" y="9620"/>
                  </a:lnTo>
                  <a:cubicBezTo>
                    <a:pt x="10430" y="9954"/>
                    <a:pt x="10395" y="10287"/>
                    <a:pt x="10323" y="10609"/>
                  </a:cubicBezTo>
                  <a:cubicBezTo>
                    <a:pt x="9994" y="10579"/>
                    <a:pt x="9660" y="10568"/>
                    <a:pt x="9324" y="10568"/>
                  </a:cubicBezTo>
                  <a:cubicBezTo>
                    <a:pt x="8445" y="10568"/>
                    <a:pt x="7553" y="10646"/>
                    <a:pt x="6692" y="10680"/>
                  </a:cubicBezTo>
                  <a:cubicBezTo>
                    <a:pt x="6668" y="10692"/>
                    <a:pt x="6668" y="10716"/>
                    <a:pt x="6692" y="10716"/>
                  </a:cubicBezTo>
                  <a:cubicBezTo>
                    <a:pt x="7666" y="10785"/>
                    <a:pt x="8683" y="10897"/>
                    <a:pt x="9671" y="10897"/>
                  </a:cubicBezTo>
                  <a:cubicBezTo>
                    <a:pt x="9866" y="10897"/>
                    <a:pt x="10060" y="10892"/>
                    <a:pt x="10252" y="10882"/>
                  </a:cubicBezTo>
                  <a:lnTo>
                    <a:pt x="10252" y="10882"/>
                  </a:lnTo>
                  <a:cubicBezTo>
                    <a:pt x="10216" y="11013"/>
                    <a:pt x="10180" y="11132"/>
                    <a:pt x="10133" y="11252"/>
                  </a:cubicBezTo>
                  <a:cubicBezTo>
                    <a:pt x="9774" y="11210"/>
                    <a:pt x="9405" y="11193"/>
                    <a:pt x="9033" y="11193"/>
                  </a:cubicBezTo>
                  <a:cubicBezTo>
                    <a:pt x="8244" y="11193"/>
                    <a:pt x="7440" y="11266"/>
                    <a:pt x="6680" y="11323"/>
                  </a:cubicBezTo>
                  <a:cubicBezTo>
                    <a:pt x="6656" y="11323"/>
                    <a:pt x="6656" y="11359"/>
                    <a:pt x="6680" y="11359"/>
                  </a:cubicBezTo>
                  <a:cubicBezTo>
                    <a:pt x="7712" y="11405"/>
                    <a:pt x="8777" y="11550"/>
                    <a:pt x="9812" y="11550"/>
                  </a:cubicBezTo>
                  <a:cubicBezTo>
                    <a:pt x="9851" y="11550"/>
                    <a:pt x="9891" y="11550"/>
                    <a:pt x="9930" y="11549"/>
                  </a:cubicBezTo>
                  <a:lnTo>
                    <a:pt x="9930" y="11549"/>
                  </a:lnTo>
                  <a:cubicBezTo>
                    <a:pt x="9492" y="11944"/>
                    <a:pt x="8551" y="12020"/>
                    <a:pt x="7711" y="12020"/>
                  </a:cubicBezTo>
                  <a:cubicBezTo>
                    <a:pt x="7182" y="12020"/>
                    <a:pt x="6693" y="11990"/>
                    <a:pt x="6394" y="11990"/>
                  </a:cubicBezTo>
                  <a:cubicBezTo>
                    <a:pt x="6232" y="11992"/>
                    <a:pt x="6070" y="11993"/>
                    <a:pt x="5907" y="11993"/>
                  </a:cubicBezTo>
                  <a:cubicBezTo>
                    <a:pt x="5019" y="11993"/>
                    <a:pt x="4125" y="11963"/>
                    <a:pt x="3239" y="11883"/>
                  </a:cubicBezTo>
                  <a:cubicBezTo>
                    <a:pt x="2477" y="11823"/>
                    <a:pt x="1846" y="11859"/>
                    <a:pt x="1405" y="11311"/>
                  </a:cubicBezTo>
                  <a:lnTo>
                    <a:pt x="1405" y="11311"/>
                  </a:lnTo>
                  <a:cubicBezTo>
                    <a:pt x="1637" y="11374"/>
                    <a:pt x="1876" y="11396"/>
                    <a:pt x="2119" y="11396"/>
                  </a:cubicBezTo>
                  <a:cubicBezTo>
                    <a:pt x="2289" y="11396"/>
                    <a:pt x="2460" y="11385"/>
                    <a:pt x="2632" y="11371"/>
                  </a:cubicBezTo>
                  <a:cubicBezTo>
                    <a:pt x="3191" y="11323"/>
                    <a:pt x="3763" y="11275"/>
                    <a:pt x="4310" y="11168"/>
                  </a:cubicBezTo>
                  <a:cubicBezTo>
                    <a:pt x="4322" y="11168"/>
                    <a:pt x="4322" y="11144"/>
                    <a:pt x="4310" y="11144"/>
                  </a:cubicBezTo>
                  <a:cubicBezTo>
                    <a:pt x="4195" y="11140"/>
                    <a:pt x="4080" y="11139"/>
                    <a:pt x="3966" y="11139"/>
                  </a:cubicBezTo>
                  <a:cubicBezTo>
                    <a:pt x="3444" y="11139"/>
                    <a:pt x="2938" y="11173"/>
                    <a:pt x="2428" y="11173"/>
                  </a:cubicBezTo>
                  <a:cubicBezTo>
                    <a:pt x="2041" y="11173"/>
                    <a:pt x="1652" y="11153"/>
                    <a:pt x="1251" y="11085"/>
                  </a:cubicBezTo>
                  <a:cubicBezTo>
                    <a:pt x="1227" y="11049"/>
                    <a:pt x="1203" y="11013"/>
                    <a:pt x="1191" y="10966"/>
                  </a:cubicBezTo>
                  <a:cubicBezTo>
                    <a:pt x="1155" y="10894"/>
                    <a:pt x="1120" y="10811"/>
                    <a:pt x="1096" y="10728"/>
                  </a:cubicBezTo>
                  <a:lnTo>
                    <a:pt x="1096" y="10728"/>
                  </a:lnTo>
                  <a:cubicBezTo>
                    <a:pt x="1504" y="10754"/>
                    <a:pt x="1912" y="10762"/>
                    <a:pt x="2320" y="10762"/>
                  </a:cubicBezTo>
                  <a:cubicBezTo>
                    <a:pt x="2650" y="10762"/>
                    <a:pt x="2980" y="10757"/>
                    <a:pt x="3310" y="10751"/>
                  </a:cubicBezTo>
                  <a:cubicBezTo>
                    <a:pt x="3334" y="10751"/>
                    <a:pt x="3334" y="10716"/>
                    <a:pt x="3310" y="10716"/>
                  </a:cubicBezTo>
                  <a:cubicBezTo>
                    <a:pt x="2548" y="10621"/>
                    <a:pt x="1786" y="10537"/>
                    <a:pt x="1024" y="10501"/>
                  </a:cubicBezTo>
                  <a:cubicBezTo>
                    <a:pt x="1001" y="10394"/>
                    <a:pt x="977" y="10275"/>
                    <a:pt x="953" y="10156"/>
                  </a:cubicBezTo>
                  <a:lnTo>
                    <a:pt x="953" y="10156"/>
                  </a:lnTo>
                  <a:cubicBezTo>
                    <a:pt x="1001" y="10168"/>
                    <a:pt x="1036" y="10180"/>
                    <a:pt x="1084" y="10192"/>
                  </a:cubicBezTo>
                  <a:cubicBezTo>
                    <a:pt x="1317" y="10247"/>
                    <a:pt x="1578" y="10267"/>
                    <a:pt x="1849" y="10267"/>
                  </a:cubicBezTo>
                  <a:cubicBezTo>
                    <a:pt x="2161" y="10267"/>
                    <a:pt x="2487" y="10241"/>
                    <a:pt x="2798" y="10216"/>
                  </a:cubicBezTo>
                  <a:lnTo>
                    <a:pt x="2810" y="10216"/>
                  </a:lnTo>
                  <a:cubicBezTo>
                    <a:pt x="3048" y="10192"/>
                    <a:pt x="3275" y="10180"/>
                    <a:pt x="3489" y="10180"/>
                  </a:cubicBezTo>
                  <a:cubicBezTo>
                    <a:pt x="4263" y="10168"/>
                    <a:pt x="5037" y="10132"/>
                    <a:pt x="5811" y="10109"/>
                  </a:cubicBezTo>
                  <a:cubicBezTo>
                    <a:pt x="5828" y="10137"/>
                    <a:pt x="5858" y="10152"/>
                    <a:pt x="5889" y="10152"/>
                  </a:cubicBezTo>
                  <a:cubicBezTo>
                    <a:pt x="5924" y="10152"/>
                    <a:pt x="5959" y="10134"/>
                    <a:pt x="5977" y="10097"/>
                  </a:cubicBezTo>
                  <a:cubicBezTo>
                    <a:pt x="6489" y="10085"/>
                    <a:pt x="7037" y="10085"/>
                    <a:pt x="7585" y="10085"/>
                  </a:cubicBezTo>
                  <a:cubicBezTo>
                    <a:pt x="7597" y="10126"/>
                    <a:pt x="7635" y="10147"/>
                    <a:pt x="7672" y="10147"/>
                  </a:cubicBezTo>
                  <a:cubicBezTo>
                    <a:pt x="7710" y="10147"/>
                    <a:pt x="7745" y="10126"/>
                    <a:pt x="7751" y="10085"/>
                  </a:cubicBezTo>
                  <a:cubicBezTo>
                    <a:pt x="8513" y="10073"/>
                    <a:pt x="9275" y="10025"/>
                    <a:pt x="9954" y="9847"/>
                  </a:cubicBezTo>
                  <a:cubicBezTo>
                    <a:pt x="10180" y="9799"/>
                    <a:pt x="10335" y="9728"/>
                    <a:pt x="10466" y="9620"/>
                  </a:cubicBezTo>
                  <a:close/>
                  <a:moveTo>
                    <a:pt x="3560" y="12252"/>
                  </a:moveTo>
                  <a:lnTo>
                    <a:pt x="3560" y="12252"/>
                  </a:lnTo>
                  <a:cubicBezTo>
                    <a:pt x="4418" y="12299"/>
                    <a:pt x="5275" y="12335"/>
                    <a:pt x="6120" y="12347"/>
                  </a:cubicBezTo>
                  <a:lnTo>
                    <a:pt x="7454" y="12347"/>
                  </a:lnTo>
                  <a:cubicBezTo>
                    <a:pt x="7323" y="12383"/>
                    <a:pt x="7192" y="12442"/>
                    <a:pt x="7061" y="12502"/>
                  </a:cubicBezTo>
                  <a:cubicBezTo>
                    <a:pt x="6823" y="12597"/>
                    <a:pt x="6608" y="12716"/>
                    <a:pt x="6394" y="12871"/>
                  </a:cubicBezTo>
                  <a:cubicBezTo>
                    <a:pt x="6384" y="12880"/>
                    <a:pt x="6390" y="12898"/>
                    <a:pt x="6399" y="12898"/>
                  </a:cubicBezTo>
                  <a:cubicBezTo>
                    <a:pt x="6401" y="12898"/>
                    <a:pt x="6404" y="12897"/>
                    <a:pt x="6406" y="12895"/>
                  </a:cubicBezTo>
                  <a:cubicBezTo>
                    <a:pt x="6656" y="12835"/>
                    <a:pt x="6882" y="12752"/>
                    <a:pt x="7120" y="12668"/>
                  </a:cubicBezTo>
                  <a:lnTo>
                    <a:pt x="7120" y="12668"/>
                  </a:lnTo>
                  <a:cubicBezTo>
                    <a:pt x="6382" y="13502"/>
                    <a:pt x="6894" y="14776"/>
                    <a:pt x="7120" y="15931"/>
                  </a:cubicBezTo>
                  <a:cubicBezTo>
                    <a:pt x="7275" y="16752"/>
                    <a:pt x="7204" y="17562"/>
                    <a:pt x="7132" y="18383"/>
                  </a:cubicBezTo>
                  <a:cubicBezTo>
                    <a:pt x="7097" y="18812"/>
                    <a:pt x="7132" y="19360"/>
                    <a:pt x="6966" y="19753"/>
                  </a:cubicBezTo>
                  <a:cubicBezTo>
                    <a:pt x="6718" y="20321"/>
                    <a:pt x="6325" y="20541"/>
                    <a:pt x="5914" y="20541"/>
                  </a:cubicBezTo>
                  <a:cubicBezTo>
                    <a:pt x="5456" y="20541"/>
                    <a:pt x="4976" y="20266"/>
                    <a:pt x="4656" y="19895"/>
                  </a:cubicBezTo>
                  <a:cubicBezTo>
                    <a:pt x="3727" y="18788"/>
                    <a:pt x="4346" y="16514"/>
                    <a:pt x="4560" y="15145"/>
                  </a:cubicBezTo>
                  <a:cubicBezTo>
                    <a:pt x="4763" y="13907"/>
                    <a:pt x="4680" y="12704"/>
                    <a:pt x="3560" y="12252"/>
                  </a:cubicBezTo>
                  <a:close/>
                  <a:moveTo>
                    <a:pt x="10883" y="0"/>
                  </a:moveTo>
                  <a:cubicBezTo>
                    <a:pt x="10025" y="24"/>
                    <a:pt x="9168" y="48"/>
                    <a:pt x="8311" y="60"/>
                  </a:cubicBezTo>
                  <a:cubicBezTo>
                    <a:pt x="8275" y="60"/>
                    <a:pt x="8251" y="84"/>
                    <a:pt x="8251" y="119"/>
                  </a:cubicBezTo>
                  <a:cubicBezTo>
                    <a:pt x="8228" y="238"/>
                    <a:pt x="8073" y="1548"/>
                    <a:pt x="8061" y="1548"/>
                  </a:cubicBezTo>
                  <a:cubicBezTo>
                    <a:pt x="8061" y="1548"/>
                    <a:pt x="7930" y="214"/>
                    <a:pt x="7918" y="107"/>
                  </a:cubicBezTo>
                  <a:cubicBezTo>
                    <a:pt x="7906" y="72"/>
                    <a:pt x="7882" y="36"/>
                    <a:pt x="7847" y="36"/>
                  </a:cubicBezTo>
                  <a:cubicBezTo>
                    <a:pt x="7292" y="36"/>
                    <a:pt x="6732" y="11"/>
                    <a:pt x="6179" y="11"/>
                  </a:cubicBezTo>
                  <a:cubicBezTo>
                    <a:pt x="5972" y="11"/>
                    <a:pt x="5765" y="14"/>
                    <a:pt x="5561" y="24"/>
                  </a:cubicBezTo>
                  <a:cubicBezTo>
                    <a:pt x="5515" y="24"/>
                    <a:pt x="5401" y="16"/>
                    <a:pt x="5272" y="16"/>
                  </a:cubicBezTo>
                  <a:cubicBezTo>
                    <a:pt x="5096" y="16"/>
                    <a:pt x="4893" y="31"/>
                    <a:pt x="4811" y="107"/>
                  </a:cubicBezTo>
                  <a:cubicBezTo>
                    <a:pt x="4644" y="250"/>
                    <a:pt x="4656" y="857"/>
                    <a:pt x="4680" y="1512"/>
                  </a:cubicBezTo>
                  <a:cubicBezTo>
                    <a:pt x="4620" y="2000"/>
                    <a:pt x="4584" y="2500"/>
                    <a:pt x="4549" y="2989"/>
                  </a:cubicBezTo>
                  <a:cubicBezTo>
                    <a:pt x="4549" y="2989"/>
                    <a:pt x="4549" y="3001"/>
                    <a:pt x="4549" y="3012"/>
                  </a:cubicBezTo>
                  <a:cubicBezTo>
                    <a:pt x="4542" y="3010"/>
                    <a:pt x="4536" y="3009"/>
                    <a:pt x="4530" y="3009"/>
                  </a:cubicBezTo>
                  <a:cubicBezTo>
                    <a:pt x="4501" y="3009"/>
                    <a:pt x="4475" y="3031"/>
                    <a:pt x="4465" y="3060"/>
                  </a:cubicBezTo>
                  <a:cubicBezTo>
                    <a:pt x="4465" y="3060"/>
                    <a:pt x="4465" y="3072"/>
                    <a:pt x="4465" y="3072"/>
                  </a:cubicBezTo>
                  <a:cubicBezTo>
                    <a:pt x="4453" y="2977"/>
                    <a:pt x="4441" y="2893"/>
                    <a:pt x="4430" y="2822"/>
                  </a:cubicBezTo>
                  <a:cubicBezTo>
                    <a:pt x="4334" y="2310"/>
                    <a:pt x="4227" y="1786"/>
                    <a:pt x="4132" y="1274"/>
                  </a:cubicBezTo>
                  <a:cubicBezTo>
                    <a:pt x="4096" y="750"/>
                    <a:pt x="4025" y="298"/>
                    <a:pt x="3894" y="179"/>
                  </a:cubicBezTo>
                  <a:cubicBezTo>
                    <a:pt x="3790" y="87"/>
                    <a:pt x="3608" y="64"/>
                    <a:pt x="3421" y="64"/>
                  </a:cubicBezTo>
                  <a:cubicBezTo>
                    <a:pt x="3243" y="64"/>
                    <a:pt x="3060" y="84"/>
                    <a:pt x="2936" y="84"/>
                  </a:cubicBezTo>
                  <a:cubicBezTo>
                    <a:pt x="2921" y="84"/>
                    <a:pt x="2907" y="84"/>
                    <a:pt x="2894" y="84"/>
                  </a:cubicBezTo>
                  <a:cubicBezTo>
                    <a:pt x="2562" y="79"/>
                    <a:pt x="2231" y="76"/>
                    <a:pt x="1900" y="76"/>
                  </a:cubicBezTo>
                  <a:cubicBezTo>
                    <a:pt x="1326" y="76"/>
                    <a:pt x="753" y="85"/>
                    <a:pt x="179" y="107"/>
                  </a:cubicBezTo>
                  <a:cubicBezTo>
                    <a:pt x="143" y="107"/>
                    <a:pt x="131" y="131"/>
                    <a:pt x="119" y="155"/>
                  </a:cubicBezTo>
                  <a:cubicBezTo>
                    <a:pt x="119" y="155"/>
                    <a:pt x="108" y="155"/>
                    <a:pt x="108" y="167"/>
                  </a:cubicBezTo>
                  <a:cubicBezTo>
                    <a:pt x="93" y="160"/>
                    <a:pt x="78" y="156"/>
                    <a:pt x="63" y="156"/>
                  </a:cubicBezTo>
                  <a:cubicBezTo>
                    <a:pt x="29" y="156"/>
                    <a:pt x="0" y="177"/>
                    <a:pt x="0" y="226"/>
                  </a:cubicBezTo>
                  <a:cubicBezTo>
                    <a:pt x="48" y="3203"/>
                    <a:pt x="36" y="6394"/>
                    <a:pt x="453" y="9347"/>
                  </a:cubicBezTo>
                  <a:cubicBezTo>
                    <a:pt x="512" y="9763"/>
                    <a:pt x="512" y="9954"/>
                    <a:pt x="727" y="10073"/>
                  </a:cubicBezTo>
                  <a:cubicBezTo>
                    <a:pt x="703" y="10847"/>
                    <a:pt x="762" y="11740"/>
                    <a:pt x="1346" y="12085"/>
                  </a:cubicBezTo>
                  <a:cubicBezTo>
                    <a:pt x="1572" y="12224"/>
                    <a:pt x="1928" y="12250"/>
                    <a:pt x="2287" y="12250"/>
                  </a:cubicBezTo>
                  <a:cubicBezTo>
                    <a:pt x="2515" y="12250"/>
                    <a:pt x="2743" y="12240"/>
                    <a:pt x="2941" y="12240"/>
                  </a:cubicBezTo>
                  <a:cubicBezTo>
                    <a:pt x="5239" y="12728"/>
                    <a:pt x="3965" y="16717"/>
                    <a:pt x="3870" y="18407"/>
                  </a:cubicBezTo>
                  <a:cubicBezTo>
                    <a:pt x="3798" y="19693"/>
                    <a:pt x="3918" y="20717"/>
                    <a:pt x="5382" y="20991"/>
                  </a:cubicBezTo>
                  <a:cubicBezTo>
                    <a:pt x="5562" y="21024"/>
                    <a:pt x="5729" y="21040"/>
                    <a:pt x="5884" y="21040"/>
                  </a:cubicBezTo>
                  <a:cubicBezTo>
                    <a:pt x="6951" y="21040"/>
                    <a:pt x="7450" y="20282"/>
                    <a:pt x="7585" y="19169"/>
                  </a:cubicBezTo>
                  <a:cubicBezTo>
                    <a:pt x="7680" y="18348"/>
                    <a:pt x="7656" y="17502"/>
                    <a:pt x="7585" y="16681"/>
                  </a:cubicBezTo>
                  <a:cubicBezTo>
                    <a:pt x="7454" y="15312"/>
                    <a:pt x="6406" y="13478"/>
                    <a:pt x="7728" y="12478"/>
                  </a:cubicBezTo>
                  <a:cubicBezTo>
                    <a:pt x="7739" y="12478"/>
                    <a:pt x="7751" y="12478"/>
                    <a:pt x="7775" y="12466"/>
                  </a:cubicBezTo>
                  <a:cubicBezTo>
                    <a:pt x="7787" y="12454"/>
                    <a:pt x="7799" y="12442"/>
                    <a:pt x="7799" y="12430"/>
                  </a:cubicBezTo>
                  <a:cubicBezTo>
                    <a:pt x="7847" y="12395"/>
                    <a:pt x="7906" y="12359"/>
                    <a:pt x="7966" y="12335"/>
                  </a:cubicBezTo>
                  <a:cubicBezTo>
                    <a:pt x="8311" y="12323"/>
                    <a:pt x="8656" y="12311"/>
                    <a:pt x="9002" y="12287"/>
                  </a:cubicBezTo>
                  <a:cubicBezTo>
                    <a:pt x="9406" y="12264"/>
                    <a:pt x="9966" y="12311"/>
                    <a:pt x="10287" y="12014"/>
                  </a:cubicBezTo>
                  <a:cubicBezTo>
                    <a:pt x="10478" y="11835"/>
                    <a:pt x="10537" y="11585"/>
                    <a:pt x="10609" y="11347"/>
                  </a:cubicBezTo>
                  <a:cubicBezTo>
                    <a:pt x="10859" y="10537"/>
                    <a:pt x="10895" y="9430"/>
                    <a:pt x="10918" y="8537"/>
                  </a:cubicBezTo>
                  <a:cubicBezTo>
                    <a:pt x="11478" y="5834"/>
                    <a:pt x="11335" y="2786"/>
                    <a:pt x="11014" y="84"/>
                  </a:cubicBezTo>
                  <a:cubicBezTo>
                    <a:pt x="11005" y="57"/>
                    <a:pt x="10989" y="43"/>
                    <a:pt x="10967" y="43"/>
                  </a:cubicBezTo>
                  <a:cubicBezTo>
                    <a:pt x="10959" y="43"/>
                    <a:pt x="10951" y="45"/>
                    <a:pt x="10942" y="48"/>
                  </a:cubicBezTo>
                  <a:cubicBezTo>
                    <a:pt x="10942" y="24"/>
                    <a:pt x="10918" y="0"/>
                    <a:pt x="108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80"/>
            <p:cNvSpPr/>
            <p:nvPr/>
          </p:nvSpPr>
          <p:spPr>
            <a:xfrm>
              <a:off x="3015550" y="1945825"/>
              <a:ext cx="9250" cy="134500"/>
            </a:xfrm>
            <a:custGeom>
              <a:rect b="b" l="l" r="r" t="t"/>
              <a:pathLst>
                <a:path extrusionOk="0" h="5380" w="370">
                  <a:moveTo>
                    <a:pt x="18" y="1"/>
                  </a:moveTo>
                  <a:cubicBezTo>
                    <a:pt x="9" y="1"/>
                    <a:pt x="0" y="10"/>
                    <a:pt x="0" y="28"/>
                  </a:cubicBezTo>
                  <a:cubicBezTo>
                    <a:pt x="0" y="1778"/>
                    <a:pt x="24" y="3587"/>
                    <a:pt x="226" y="5326"/>
                  </a:cubicBezTo>
                  <a:cubicBezTo>
                    <a:pt x="232" y="5361"/>
                    <a:pt x="259" y="5379"/>
                    <a:pt x="284" y="5379"/>
                  </a:cubicBezTo>
                  <a:cubicBezTo>
                    <a:pt x="310" y="5379"/>
                    <a:pt x="334" y="5361"/>
                    <a:pt x="334" y="5326"/>
                  </a:cubicBezTo>
                  <a:cubicBezTo>
                    <a:pt x="369" y="3576"/>
                    <a:pt x="215" y="1766"/>
                    <a:pt x="36" y="28"/>
                  </a:cubicBezTo>
                  <a:cubicBezTo>
                    <a:pt x="36" y="10"/>
                    <a:pt x="27" y="1"/>
                    <a:pt x="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80"/>
            <p:cNvSpPr/>
            <p:nvPr/>
          </p:nvSpPr>
          <p:spPr>
            <a:xfrm>
              <a:off x="3071800" y="1976050"/>
              <a:ext cx="5525" cy="59450"/>
            </a:xfrm>
            <a:custGeom>
              <a:rect b="b" l="l" r="r" t="t"/>
              <a:pathLst>
                <a:path extrusionOk="0" h="2378" w="221">
                  <a:moveTo>
                    <a:pt x="12" y="0"/>
                  </a:moveTo>
                  <a:cubicBezTo>
                    <a:pt x="6" y="0"/>
                    <a:pt x="1" y="3"/>
                    <a:pt x="1" y="9"/>
                  </a:cubicBezTo>
                  <a:cubicBezTo>
                    <a:pt x="48" y="783"/>
                    <a:pt x="72" y="1569"/>
                    <a:pt x="131" y="2331"/>
                  </a:cubicBezTo>
                  <a:cubicBezTo>
                    <a:pt x="131" y="2362"/>
                    <a:pt x="158" y="2377"/>
                    <a:pt x="181" y="2377"/>
                  </a:cubicBezTo>
                  <a:cubicBezTo>
                    <a:pt x="202" y="2377"/>
                    <a:pt x="220" y="2365"/>
                    <a:pt x="215" y="2343"/>
                  </a:cubicBezTo>
                  <a:cubicBezTo>
                    <a:pt x="179" y="1557"/>
                    <a:pt x="96" y="783"/>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80"/>
            <p:cNvSpPr/>
            <p:nvPr/>
          </p:nvSpPr>
          <p:spPr>
            <a:xfrm>
              <a:off x="2887400" y="1955750"/>
              <a:ext cx="14750" cy="142275"/>
            </a:xfrm>
            <a:custGeom>
              <a:rect b="b" l="l" r="r" t="t"/>
              <a:pathLst>
                <a:path extrusionOk="0" h="5691" w="590">
                  <a:moveTo>
                    <a:pt x="25" y="1"/>
                  </a:moveTo>
                  <a:cubicBezTo>
                    <a:pt x="11" y="1"/>
                    <a:pt x="0" y="10"/>
                    <a:pt x="7" y="23"/>
                  </a:cubicBezTo>
                  <a:cubicBezTo>
                    <a:pt x="126" y="1881"/>
                    <a:pt x="126" y="3774"/>
                    <a:pt x="364" y="5619"/>
                  </a:cubicBezTo>
                  <a:cubicBezTo>
                    <a:pt x="370" y="5667"/>
                    <a:pt x="402" y="5691"/>
                    <a:pt x="435" y="5691"/>
                  </a:cubicBezTo>
                  <a:cubicBezTo>
                    <a:pt x="468" y="5691"/>
                    <a:pt x="501" y="5667"/>
                    <a:pt x="507" y="5619"/>
                  </a:cubicBezTo>
                  <a:cubicBezTo>
                    <a:pt x="590" y="3762"/>
                    <a:pt x="316" y="1857"/>
                    <a:pt x="54" y="23"/>
                  </a:cubicBezTo>
                  <a:cubicBezTo>
                    <a:pt x="49" y="7"/>
                    <a:pt x="36"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80"/>
            <p:cNvSpPr/>
            <p:nvPr/>
          </p:nvSpPr>
          <p:spPr>
            <a:xfrm>
              <a:off x="2885175" y="2121300"/>
              <a:ext cx="1200" cy="17275"/>
            </a:xfrm>
            <a:custGeom>
              <a:rect b="b" l="l" r="r" t="t"/>
              <a:pathLst>
                <a:path extrusionOk="0" h="691" w="48">
                  <a:moveTo>
                    <a:pt x="30" y="0"/>
                  </a:moveTo>
                  <a:cubicBezTo>
                    <a:pt x="21" y="0"/>
                    <a:pt x="12" y="3"/>
                    <a:pt x="12" y="9"/>
                  </a:cubicBezTo>
                  <a:cubicBezTo>
                    <a:pt x="0" y="236"/>
                    <a:pt x="0" y="450"/>
                    <a:pt x="0" y="664"/>
                  </a:cubicBezTo>
                  <a:cubicBezTo>
                    <a:pt x="0" y="682"/>
                    <a:pt x="12" y="691"/>
                    <a:pt x="24" y="691"/>
                  </a:cubicBezTo>
                  <a:cubicBezTo>
                    <a:pt x="36" y="691"/>
                    <a:pt x="48" y="682"/>
                    <a:pt x="48" y="664"/>
                  </a:cubicBezTo>
                  <a:cubicBezTo>
                    <a:pt x="48" y="450"/>
                    <a:pt x="48" y="236"/>
                    <a:pt x="48" y="9"/>
                  </a:cubicBezTo>
                  <a:cubicBezTo>
                    <a:pt x="48" y="3"/>
                    <a:pt x="39" y="0"/>
                    <a:pt x="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80"/>
            <p:cNvSpPr/>
            <p:nvPr/>
          </p:nvSpPr>
          <p:spPr>
            <a:xfrm>
              <a:off x="2954225" y="2232100"/>
              <a:ext cx="28600" cy="170550"/>
            </a:xfrm>
            <a:custGeom>
              <a:rect b="b" l="l" r="r" t="t"/>
              <a:pathLst>
                <a:path extrusionOk="0" h="6822" w="1144">
                  <a:moveTo>
                    <a:pt x="312" y="1"/>
                  </a:moveTo>
                  <a:cubicBezTo>
                    <a:pt x="296" y="1"/>
                    <a:pt x="279" y="19"/>
                    <a:pt x="286" y="42"/>
                  </a:cubicBezTo>
                  <a:cubicBezTo>
                    <a:pt x="1144" y="1971"/>
                    <a:pt x="203" y="3388"/>
                    <a:pt x="72" y="5293"/>
                  </a:cubicBezTo>
                  <a:cubicBezTo>
                    <a:pt x="24" y="5983"/>
                    <a:pt x="96" y="6543"/>
                    <a:pt x="763" y="6817"/>
                  </a:cubicBezTo>
                  <a:cubicBezTo>
                    <a:pt x="771" y="6820"/>
                    <a:pt x="779" y="6821"/>
                    <a:pt x="788" y="6821"/>
                  </a:cubicBezTo>
                  <a:cubicBezTo>
                    <a:pt x="847" y="6821"/>
                    <a:pt x="889" y="6750"/>
                    <a:pt x="858" y="6698"/>
                  </a:cubicBezTo>
                  <a:cubicBezTo>
                    <a:pt x="1" y="5388"/>
                    <a:pt x="822" y="4114"/>
                    <a:pt x="941" y="2757"/>
                  </a:cubicBezTo>
                  <a:cubicBezTo>
                    <a:pt x="1036" y="1769"/>
                    <a:pt x="798" y="864"/>
                    <a:pt x="334" y="18"/>
                  </a:cubicBezTo>
                  <a:cubicBezTo>
                    <a:pt x="330" y="6"/>
                    <a:pt x="321" y="1"/>
                    <a:pt x="3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p80"/>
            <p:cNvSpPr/>
            <p:nvPr/>
          </p:nvSpPr>
          <p:spPr>
            <a:xfrm>
              <a:off x="2997100" y="2339375"/>
              <a:ext cx="7150" cy="34500"/>
            </a:xfrm>
            <a:custGeom>
              <a:rect b="b" l="l" r="r" t="t"/>
              <a:pathLst>
                <a:path extrusionOk="0" h="1380" w="286">
                  <a:moveTo>
                    <a:pt x="92" y="1"/>
                  </a:moveTo>
                  <a:cubicBezTo>
                    <a:pt x="78" y="1"/>
                    <a:pt x="60" y="11"/>
                    <a:pt x="60" y="26"/>
                  </a:cubicBezTo>
                  <a:cubicBezTo>
                    <a:pt x="107" y="454"/>
                    <a:pt x="0" y="871"/>
                    <a:pt x="0" y="1299"/>
                  </a:cubicBezTo>
                  <a:cubicBezTo>
                    <a:pt x="0" y="1352"/>
                    <a:pt x="40" y="1379"/>
                    <a:pt x="79" y="1379"/>
                  </a:cubicBezTo>
                  <a:cubicBezTo>
                    <a:pt x="112" y="1379"/>
                    <a:pt x="144" y="1361"/>
                    <a:pt x="155" y="1323"/>
                  </a:cubicBezTo>
                  <a:cubicBezTo>
                    <a:pt x="286" y="907"/>
                    <a:pt x="191" y="430"/>
                    <a:pt x="107" y="14"/>
                  </a:cubicBezTo>
                  <a:cubicBezTo>
                    <a:pt x="107" y="5"/>
                    <a:pt x="100"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80"/>
            <p:cNvSpPr/>
            <p:nvPr/>
          </p:nvSpPr>
          <p:spPr>
            <a:xfrm>
              <a:off x="2867600" y="1942400"/>
              <a:ext cx="10150" cy="121775"/>
            </a:xfrm>
            <a:custGeom>
              <a:rect b="b" l="l" r="r" t="t"/>
              <a:pathLst>
                <a:path extrusionOk="0" h="4871" w="406">
                  <a:moveTo>
                    <a:pt x="48" y="1"/>
                  </a:moveTo>
                  <a:cubicBezTo>
                    <a:pt x="42" y="1"/>
                    <a:pt x="37" y="4"/>
                    <a:pt x="37" y="10"/>
                  </a:cubicBezTo>
                  <a:cubicBezTo>
                    <a:pt x="1" y="1605"/>
                    <a:pt x="84" y="3224"/>
                    <a:pt x="263" y="4808"/>
                  </a:cubicBezTo>
                  <a:cubicBezTo>
                    <a:pt x="269" y="4850"/>
                    <a:pt x="304" y="4870"/>
                    <a:pt x="339" y="4870"/>
                  </a:cubicBezTo>
                  <a:cubicBezTo>
                    <a:pt x="373" y="4870"/>
                    <a:pt x="406" y="4850"/>
                    <a:pt x="406" y="4808"/>
                  </a:cubicBezTo>
                  <a:cubicBezTo>
                    <a:pt x="287" y="3212"/>
                    <a:pt x="179" y="1617"/>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80"/>
            <p:cNvSpPr/>
            <p:nvPr/>
          </p:nvSpPr>
          <p:spPr>
            <a:xfrm>
              <a:off x="2929225" y="1965400"/>
              <a:ext cx="3300" cy="34625"/>
            </a:xfrm>
            <a:custGeom>
              <a:rect b="b" l="l" r="r" t="t"/>
              <a:pathLst>
                <a:path extrusionOk="0" h="1385" w="132">
                  <a:moveTo>
                    <a:pt x="20" y="1"/>
                  </a:moveTo>
                  <a:cubicBezTo>
                    <a:pt x="9" y="1"/>
                    <a:pt x="0" y="7"/>
                    <a:pt x="0" y="18"/>
                  </a:cubicBezTo>
                  <a:cubicBezTo>
                    <a:pt x="36" y="459"/>
                    <a:pt x="36" y="899"/>
                    <a:pt x="12" y="1340"/>
                  </a:cubicBezTo>
                  <a:cubicBezTo>
                    <a:pt x="12" y="1370"/>
                    <a:pt x="36" y="1385"/>
                    <a:pt x="60" y="1385"/>
                  </a:cubicBezTo>
                  <a:cubicBezTo>
                    <a:pt x="84" y="1385"/>
                    <a:pt x="108" y="1370"/>
                    <a:pt x="108" y="1340"/>
                  </a:cubicBezTo>
                  <a:cubicBezTo>
                    <a:pt x="131" y="899"/>
                    <a:pt x="96" y="459"/>
                    <a:pt x="48" y="18"/>
                  </a:cubicBezTo>
                  <a:cubicBezTo>
                    <a:pt x="42" y="7"/>
                    <a:pt x="30" y="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80"/>
            <p:cNvSpPr/>
            <p:nvPr/>
          </p:nvSpPr>
          <p:spPr>
            <a:xfrm>
              <a:off x="2969100" y="1935700"/>
              <a:ext cx="15225" cy="118250"/>
            </a:xfrm>
            <a:custGeom>
              <a:rect b="b" l="l" r="r" t="t"/>
              <a:pathLst>
                <a:path extrusionOk="0" h="4730" w="609">
                  <a:moveTo>
                    <a:pt x="199" y="1"/>
                  </a:moveTo>
                  <a:cubicBezTo>
                    <a:pt x="185" y="1"/>
                    <a:pt x="173" y="10"/>
                    <a:pt x="179" y="28"/>
                  </a:cubicBezTo>
                  <a:cubicBezTo>
                    <a:pt x="203" y="1504"/>
                    <a:pt x="1" y="3219"/>
                    <a:pt x="322" y="4659"/>
                  </a:cubicBezTo>
                  <a:cubicBezTo>
                    <a:pt x="332" y="4709"/>
                    <a:pt x="368" y="4730"/>
                    <a:pt x="406" y="4730"/>
                  </a:cubicBezTo>
                  <a:cubicBezTo>
                    <a:pt x="459" y="4730"/>
                    <a:pt x="518" y="4691"/>
                    <a:pt x="525" y="4635"/>
                  </a:cubicBezTo>
                  <a:cubicBezTo>
                    <a:pt x="608" y="3885"/>
                    <a:pt x="453" y="3076"/>
                    <a:pt x="406" y="2326"/>
                  </a:cubicBezTo>
                  <a:cubicBezTo>
                    <a:pt x="346" y="1564"/>
                    <a:pt x="287" y="790"/>
                    <a:pt x="227" y="28"/>
                  </a:cubicBezTo>
                  <a:cubicBezTo>
                    <a:pt x="227" y="10"/>
                    <a:pt x="212" y="1"/>
                    <a:pt x="1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p80"/>
            <p:cNvSpPr/>
            <p:nvPr/>
          </p:nvSpPr>
          <p:spPr>
            <a:xfrm>
              <a:off x="3092050" y="1951325"/>
              <a:ext cx="3575" cy="66700"/>
            </a:xfrm>
            <a:custGeom>
              <a:rect b="b" l="l" r="r" t="t"/>
              <a:pathLst>
                <a:path extrusionOk="0" h="2668" w="143">
                  <a:moveTo>
                    <a:pt x="48" y="1"/>
                  </a:moveTo>
                  <a:cubicBezTo>
                    <a:pt x="42" y="1"/>
                    <a:pt x="36" y="4"/>
                    <a:pt x="36" y="10"/>
                  </a:cubicBezTo>
                  <a:cubicBezTo>
                    <a:pt x="36" y="879"/>
                    <a:pt x="36" y="1748"/>
                    <a:pt x="0" y="2605"/>
                  </a:cubicBezTo>
                  <a:cubicBezTo>
                    <a:pt x="0" y="2647"/>
                    <a:pt x="30" y="2668"/>
                    <a:pt x="60" y="2668"/>
                  </a:cubicBezTo>
                  <a:cubicBezTo>
                    <a:pt x="89" y="2668"/>
                    <a:pt x="119" y="2647"/>
                    <a:pt x="119" y="2605"/>
                  </a:cubicBezTo>
                  <a:cubicBezTo>
                    <a:pt x="143" y="1736"/>
                    <a:pt x="131" y="879"/>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5" name="Google Shape;2015;p80"/>
          <p:cNvSpPr/>
          <p:nvPr/>
        </p:nvSpPr>
        <p:spPr>
          <a:xfrm flipH="1" rot="5400000">
            <a:off x="8941200" y="2771496"/>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80"/>
          <p:cNvSpPr/>
          <p:nvPr/>
        </p:nvSpPr>
        <p:spPr>
          <a:xfrm flipH="1" rot="5400000">
            <a:off x="8941200" y="2257146"/>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80"/>
          <p:cNvSpPr/>
          <p:nvPr/>
        </p:nvSpPr>
        <p:spPr>
          <a:xfrm flipH="1" rot="5400000">
            <a:off x="8941200" y="3285846"/>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80"/>
          <p:cNvSpPr/>
          <p:nvPr/>
        </p:nvSpPr>
        <p:spPr>
          <a:xfrm rot="-5400000">
            <a:off x="8528587" y="3047600"/>
            <a:ext cx="59475" cy="213125"/>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80"/>
          <p:cNvSpPr/>
          <p:nvPr/>
        </p:nvSpPr>
        <p:spPr>
          <a:xfrm flipH="1" rot="5400000">
            <a:off x="8528587" y="3152925"/>
            <a:ext cx="59475" cy="213125"/>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20" name="Google Shape;2020;p80"/>
          <p:cNvGrpSpPr/>
          <p:nvPr/>
        </p:nvGrpSpPr>
        <p:grpSpPr>
          <a:xfrm>
            <a:off x="8459644" y="3433754"/>
            <a:ext cx="239510" cy="286333"/>
            <a:chOff x="2516975" y="3208200"/>
            <a:chExt cx="149750" cy="179025"/>
          </a:xfrm>
        </p:grpSpPr>
        <p:sp>
          <p:nvSpPr>
            <p:cNvPr id="2021" name="Google Shape;2021;p80"/>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p80"/>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p80"/>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p80"/>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p80"/>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p80"/>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80"/>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p80"/>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29" name="Google Shape;2029;p80"/>
          <p:cNvGrpSpPr/>
          <p:nvPr/>
        </p:nvGrpSpPr>
        <p:grpSpPr>
          <a:xfrm rot="-5400000">
            <a:off x="8464767" y="3775139"/>
            <a:ext cx="654803" cy="833747"/>
            <a:chOff x="597975" y="2768650"/>
            <a:chExt cx="489975" cy="623875"/>
          </a:xfrm>
        </p:grpSpPr>
        <p:sp>
          <p:nvSpPr>
            <p:cNvPr id="2030" name="Google Shape;2030;p80"/>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p80"/>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p80"/>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80"/>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p80"/>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80"/>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80"/>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80"/>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80"/>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80"/>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80"/>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80"/>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80"/>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80"/>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80"/>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80"/>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80"/>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80"/>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80"/>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49" name="Google Shape;2049;p80"/>
          <p:cNvSpPr/>
          <p:nvPr/>
        </p:nvSpPr>
        <p:spPr>
          <a:xfrm flipH="1" rot="5400000">
            <a:off x="9100925" y="1945663"/>
            <a:ext cx="59475" cy="213125"/>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_1_1">
    <p:spTree>
      <p:nvGrpSpPr>
        <p:cNvPr id="2050" name="Shape 2050"/>
        <p:cNvGrpSpPr/>
        <p:nvPr/>
      </p:nvGrpSpPr>
      <p:grpSpPr>
        <a:xfrm>
          <a:off x="0" y="0"/>
          <a:ext cx="0" cy="0"/>
          <a:chOff x="0" y="0"/>
          <a:chExt cx="0" cy="0"/>
        </a:xfrm>
      </p:grpSpPr>
      <p:sp>
        <p:nvSpPr>
          <p:cNvPr id="2051" name="Google Shape;2051;p81"/>
          <p:cNvSpPr txBox="1"/>
          <p:nvPr>
            <p:ph idx="1" type="subTitle"/>
          </p:nvPr>
        </p:nvSpPr>
        <p:spPr>
          <a:xfrm>
            <a:off x="4717700" y="2693225"/>
            <a:ext cx="2907900" cy="1046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052" name="Google Shape;2052;p81"/>
          <p:cNvSpPr txBox="1"/>
          <p:nvPr>
            <p:ph type="title"/>
          </p:nvPr>
        </p:nvSpPr>
        <p:spPr>
          <a:xfrm>
            <a:off x="4717700" y="1400225"/>
            <a:ext cx="2907900" cy="1293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grpSp>
        <p:nvGrpSpPr>
          <p:cNvPr id="2053" name="Google Shape;2053;p81"/>
          <p:cNvGrpSpPr/>
          <p:nvPr/>
        </p:nvGrpSpPr>
        <p:grpSpPr>
          <a:xfrm>
            <a:off x="167275" y="1488551"/>
            <a:ext cx="266398" cy="237138"/>
            <a:chOff x="2532150" y="2831425"/>
            <a:chExt cx="152725" cy="135950"/>
          </a:xfrm>
        </p:grpSpPr>
        <p:sp>
          <p:nvSpPr>
            <p:cNvPr id="2054" name="Google Shape;2054;p81"/>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81"/>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81"/>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p81"/>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81"/>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81"/>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81"/>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61" name="Google Shape;2061;p81"/>
          <p:cNvSpPr/>
          <p:nvPr/>
        </p:nvSpPr>
        <p:spPr>
          <a:xfrm flipH="1" rot="10800000">
            <a:off x="489669" y="1006252"/>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p81"/>
          <p:cNvSpPr/>
          <p:nvPr/>
        </p:nvSpPr>
        <p:spPr>
          <a:xfrm flipH="1">
            <a:off x="368188" y="453871"/>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p81"/>
          <p:cNvSpPr/>
          <p:nvPr/>
        </p:nvSpPr>
        <p:spPr>
          <a:xfrm flipH="1">
            <a:off x="-146162" y="453871"/>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64" name="Google Shape;2064;p81"/>
          <p:cNvGrpSpPr/>
          <p:nvPr/>
        </p:nvGrpSpPr>
        <p:grpSpPr>
          <a:xfrm>
            <a:off x="232752" y="2766099"/>
            <a:ext cx="538519" cy="987139"/>
            <a:chOff x="2837250" y="1906325"/>
            <a:chExt cx="286950" cy="526025"/>
          </a:xfrm>
        </p:grpSpPr>
        <p:sp>
          <p:nvSpPr>
            <p:cNvPr id="2065" name="Google Shape;2065;p81"/>
            <p:cNvSpPr/>
            <p:nvPr/>
          </p:nvSpPr>
          <p:spPr>
            <a:xfrm>
              <a:off x="2837250" y="1906325"/>
              <a:ext cx="286950" cy="526025"/>
            </a:xfrm>
            <a:custGeom>
              <a:rect b="b" l="l" r="r" t="t"/>
              <a:pathLst>
                <a:path extrusionOk="0" h="21041" w="11478">
                  <a:moveTo>
                    <a:pt x="2445" y="152"/>
                  </a:moveTo>
                  <a:cubicBezTo>
                    <a:pt x="2803" y="152"/>
                    <a:pt x="3136" y="177"/>
                    <a:pt x="3394" y="226"/>
                  </a:cubicBezTo>
                  <a:cubicBezTo>
                    <a:pt x="3013" y="191"/>
                    <a:pt x="2620" y="167"/>
                    <a:pt x="2227" y="155"/>
                  </a:cubicBezTo>
                  <a:cubicBezTo>
                    <a:pt x="2300" y="153"/>
                    <a:pt x="2373" y="152"/>
                    <a:pt x="2445" y="152"/>
                  </a:cubicBezTo>
                  <a:close/>
                  <a:moveTo>
                    <a:pt x="4191" y="2072"/>
                  </a:moveTo>
                  <a:lnTo>
                    <a:pt x="4191" y="2072"/>
                  </a:lnTo>
                  <a:cubicBezTo>
                    <a:pt x="4287" y="2524"/>
                    <a:pt x="4346" y="3012"/>
                    <a:pt x="4394" y="3417"/>
                  </a:cubicBezTo>
                  <a:cubicBezTo>
                    <a:pt x="4394" y="3417"/>
                    <a:pt x="4394" y="3429"/>
                    <a:pt x="4394" y="3429"/>
                  </a:cubicBezTo>
                  <a:cubicBezTo>
                    <a:pt x="4263" y="3286"/>
                    <a:pt x="4227" y="2703"/>
                    <a:pt x="4191" y="2072"/>
                  </a:cubicBezTo>
                  <a:close/>
                  <a:moveTo>
                    <a:pt x="6419" y="102"/>
                  </a:moveTo>
                  <a:cubicBezTo>
                    <a:pt x="6705" y="102"/>
                    <a:pt x="6973" y="126"/>
                    <a:pt x="7156" y="167"/>
                  </a:cubicBezTo>
                  <a:cubicBezTo>
                    <a:pt x="8013" y="381"/>
                    <a:pt x="7906" y="1262"/>
                    <a:pt x="7989" y="2024"/>
                  </a:cubicBezTo>
                  <a:cubicBezTo>
                    <a:pt x="7989" y="2060"/>
                    <a:pt x="8013" y="2072"/>
                    <a:pt x="8025" y="2084"/>
                  </a:cubicBezTo>
                  <a:cubicBezTo>
                    <a:pt x="7978" y="2774"/>
                    <a:pt x="7966" y="3453"/>
                    <a:pt x="8013" y="4167"/>
                  </a:cubicBezTo>
                  <a:cubicBezTo>
                    <a:pt x="8013" y="4173"/>
                    <a:pt x="8019" y="4176"/>
                    <a:pt x="8025" y="4176"/>
                  </a:cubicBezTo>
                  <a:cubicBezTo>
                    <a:pt x="8031" y="4176"/>
                    <a:pt x="8037" y="4173"/>
                    <a:pt x="8037" y="4167"/>
                  </a:cubicBezTo>
                  <a:cubicBezTo>
                    <a:pt x="8097" y="3179"/>
                    <a:pt x="8168" y="2179"/>
                    <a:pt x="8240" y="1191"/>
                  </a:cubicBezTo>
                  <a:cubicBezTo>
                    <a:pt x="8359" y="548"/>
                    <a:pt x="8609" y="179"/>
                    <a:pt x="9597" y="155"/>
                  </a:cubicBezTo>
                  <a:cubicBezTo>
                    <a:pt x="9630" y="155"/>
                    <a:pt x="9662" y="154"/>
                    <a:pt x="9693" y="154"/>
                  </a:cubicBezTo>
                  <a:cubicBezTo>
                    <a:pt x="10705" y="154"/>
                    <a:pt x="10718" y="351"/>
                    <a:pt x="10776" y="1310"/>
                  </a:cubicBezTo>
                  <a:cubicBezTo>
                    <a:pt x="10776" y="1340"/>
                    <a:pt x="10796" y="1354"/>
                    <a:pt x="10817" y="1354"/>
                  </a:cubicBezTo>
                  <a:cubicBezTo>
                    <a:pt x="10838" y="1354"/>
                    <a:pt x="10859" y="1340"/>
                    <a:pt x="10859" y="1310"/>
                  </a:cubicBezTo>
                  <a:cubicBezTo>
                    <a:pt x="10847" y="965"/>
                    <a:pt x="10871" y="619"/>
                    <a:pt x="10918" y="274"/>
                  </a:cubicBezTo>
                  <a:lnTo>
                    <a:pt x="10918" y="274"/>
                  </a:lnTo>
                  <a:cubicBezTo>
                    <a:pt x="11014" y="2358"/>
                    <a:pt x="11002" y="4441"/>
                    <a:pt x="10811" y="6525"/>
                  </a:cubicBezTo>
                  <a:cubicBezTo>
                    <a:pt x="10776" y="6894"/>
                    <a:pt x="10787" y="7620"/>
                    <a:pt x="10716" y="8180"/>
                  </a:cubicBezTo>
                  <a:cubicBezTo>
                    <a:pt x="10692" y="8192"/>
                    <a:pt x="10668" y="8215"/>
                    <a:pt x="10668" y="8239"/>
                  </a:cubicBezTo>
                  <a:cubicBezTo>
                    <a:pt x="10621" y="8406"/>
                    <a:pt x="10585" y="8573"/>
                    <a:pt x="10561" y="8751"/>
                  </a:cubicBezTo>
                  <a:cubicBezTo>
                    <a:pt x="10549" y="8763"/>
                    <a:pt x="10549" y="8775"/>
                    <a:pt x="10537" y="8787"/>
                  </a:cubicBezTo>
                  <a:cubicBezTo>
                    <a:pt x="10204" y="9287"/>
                    <a:pt x="9787" y="9489"/>
                    <a:pt x="9311" y="9573"/>
                  </a:cubicBezTo>
                  <a:cubicBezTo>
                    <a:pt x="9311" y="9406"/>
                    <a:pt x="9275" y="9227"/>
                    <a:pt x="9263" y="9061"/>
                  </a:cubicBezTo>
                  <a:cubicBezTo>
                    <a:pt x="9240" y="8739"/>
                    <a:pt x="9228" y="8418"/>
                    <a:pt x="9228" y="8108"/>
                  </a:cubicBezTo>
                  <a:cubicBezTo>
                    <a:pt x="9228" y="8096"/>
                    <a:pt x="9219" y="8090"/>
                    <a:pt x="9210" y="8090"/>
                  </a:cubicBezTo>
                  <a:cubicBezTo>
                    <a:pt x="9201" y="8090"/>
                    <a:pt x="9192" y="8096"/>
                    <a:pt x="9192" y="8108"/>
                  </a:cubicBezTo>
                  <a:cubicBezTo>
                    <a:pt x="9180" y="8430"/>
                    <a:pt x="9168" y="8739"/>
                    <a:pt x="9144" y="9061"/>
                  </a:cubicBezTo>
                  <a:cubicBezTo>
                    <a:pt x="9121" y="9239"/>
                    <a:pt x="9097" y="9430"/>
                    <a:pt x="9085" y="9608"/>
                  </a:cubicBezTo>
                  <a:cubicBezTo>
                    <a:pt x="8966" y="9620"/>
                    <a:pt x="8823" y="9632"/>
                    <a:pt x="8692" y="9644"/>
                  </a:cubicBezTo>
                  <a:cubicBezTo>
                    <a:pt x="8763" y="8763"/>
                    <a:pt x="8609" y="7823"/>
                    <a:pt x="8454" y="6965"/>
                  </a:cubicBezTo>
                  <a:cubicBezTo>
                    <a:pt x="8454" y="6953"/>
                    <a:pt x="8442" y="6947"/>
                    <a:pt x="8431" y="6947"/>
                  </a:cubicBezTo>
                  <a:cubicBezTo>
                    <a:pt x="8421" y="6947"/>
                    <a:pt x="8412" y="6953"/>
                    <a:pt x="8418" y="6965"/>
                  </a:cubicBezTo>
                  <a:cubicBezTo>
                    <a:pt x="8466" y="7858"/>
                    <a:pt x="8442" y="8763"/>
                    <a:pt x="8525" y="9644"/>
                  </a:cubicBezTo>
                  <a:cubicBezTo>
                    <a:pt x="8251" y="9668"/>
                    <a:pt x="7978" y="9680"/>
                    <a:pt x="7704" y="9692"/>
                  </a:cubicBezTo>
                  <a:cubicBezTo>
                    <a:pt x="7644" y="9001"/>
                    <a:pt x="7561" y="8311"/>
                    <a:pt x="7489" y="7620"/>
                  </a:cubicBezTo>
                  <a:cubicBezTo>
                    <a:pt x="7489" y="7614"/>
                    <a:pt x="7483" y="7611"/>
                    <a:pt x="7478" y="7611"/>
                  </a:cubicBezTo>
                  <a:cubicBezTo>
                    <a:pt x="7472" y="7611"/>
                    <a:pt x="7466" y="7614"/>
                    <a:pt x="7466" y="7620"/>
                  </a:cubicBezTo>
                  <a:cubicBezTo>
                    <a:pt x="7489" y="8311"/>
                    <a:pt x="7513" y="9001"/>
                    <a:pt x="7549" y="9692"/>
                  </a:cubicBezTo>
                  <a:cubicBezTo>
                    <a:pt x="7216" y="9716"/>
                    <a:pt x="6882" y="9728"/>
                    <a:pt x="6549" y="9739"/>
                  </a:cubicBezTo>
                  <a:cubicBezTo>
                    <a:pt x="6573" y="9287"/>
                    <a:pt x="6585" y="8835"/>
                    <a:pt x="6620" y="8394"/>
                  </a:cubicBezTo>
                  <a:cubicBezTo>
                    <a:pt x="6620" y="8382"/>
                    <a:pt x="6611" y="8376"/>
                    <a:pt x="6602" y="8376"/>
                  </a:cubicBezTo>
                  <a:cubicBezTo>
                    <a:pt x="6593" y="8376"/>
                    <a:pt x="6585" y="8382"/>
                    <a:pt x="6585" y="8394"/>
                  </a:cubicBezTo>
                  <a:cubicBezTo>
                    <a:pt x="6537" y="8846"/>
                    <a:pt x="6477" y="9287"/>
                    <a:pt x="6418" y="9739"/>
                  </a:cubicBezTo>
                  <a:cubicBezTo>
                    <a:pt x="6287" y="9751"/>
                    <a:pt x="6144" y="9751"/>
                    <a:pt x="6013" y="9763"/>
                  </a:cubicBezTo>
                  <a:cubicBezTo>
                    <a:pt x="6096" y="8644"/>
                    <a:pt x="6096" y="7537"/>
                    <a:pt x="6084" y="6418"/>
                  </a:cubicBezTo>
                  <a:cubicBezTo>
                    <a:pt x="6084" y="6412"/>
                    <a:pt x="6076" y="6409"/>
                    <a:pt x="6067" y="6409"/>
                  </a:cubicBezTo>
                  <a:cubicBezTo>
                    <a:pt x="6058" y="6409"/>
                    <a:pt x="6049" y="6412"/>
                    <a:pt x="6049" y="6418"/>
                  </a:cubicBezTo>
                  <a:cubicBezTo>
                    <a:pt x="5989" y="7537"/>
                    <a:pt x="5882" y="8656"/>
                    <a:pt x="5811" y="9763"/>
                  </a:cubicBezTo>
                  <a:cubicBezTo>
                    <a:pt x="5656" y="9763"/>
                    <a:pt x="5501" y="9775"/>
                    <a:pt x="5346" y="9775"/>
                  </a:cubicBezTo>
                  <a:cubicBezTo>
                    <a:pt x="5180" y="9787"/>
                    <a:pt x="5001" y="9799"/>
                    <a:pt x="4834" y="9799"/>
                  </a:cubicBezTo>
                  <a:cubicBezTo>
                    <a:pt x="4811" y="9370"/>
                    <a:pt x="4680" y="8906"/>
                    <a:pt x="4572" y="8501"/>
                  </a:cubicBezTo>
                  <a:cubicBezTo>
                    <a:pt x="4568" y="8492"/>
                    <a:pt x="4560" y="8488"/>
                    <a:pt x="4552" y="8488"/>
                  </a:cubicBezTo>
                  <a:cubicBezTo>
                    <a:pt x="4538" y="8488"/>
                    <a:pt x="4525" y="8498"/>
                    <a:pt x="4525" y="8513"/>
                  </a:cubicBezTo>
                  <a:cubicBezTo>
                    <a:pt x="4608" y="8942"/>
                    <a:pt x="4620" y="9382"/>
                    <a:pt x="4680" y="9811"/>
                  </a:cubicBezTo>
                  <a:cubicBezTo>
                    <a:pt x="4358" y="9835"/>
                    <a:pt x="4025" y="9859"/>
                    <a:pt x="3703" y="9870"/>
                  </a:cubicBezTo>
                  <a:cubicBezTo>
                    <a:pt x="3763" y="9204"/>
                    <a:pt x="3644" y="8501"/>
                    <a:pt x="3632" y="7846"/>
                  </a:cubicBezTo>
                  <a:cubicBezTo>
                    <a:pt x="3632" y="7834"/>
                    <a:pt x="3623" y="7829"/>
                    <a:pt x="3614" y="7829"/>
                  </a:cubicBezTo>
                  <a:cubicBezTo>
                    <a:pt x="3605" y="7829"/>
                    <a:pt x="3596" y="7834"/>
                    <a:pt x="3596" y="7846"/>
                  </a:cubicBezTo>
                  <a:cubicBezTo>
                    <a:pt x="3548" y="8501"/>
                    <a:pt x="3429" y="9216"/>
                    <a:pt x="3525" y="9882"/>
                  </a:cubicBezTo>
                  <a:cubicBezTo>
                    <a:pt x="3310" y="9894"/>
                    <a:pt x="3096" y="9894"/>
                    <a:pt x="2870" y="9894"/>
                  </a:cubicBezTo>
                  <a:cubicBezTo>
                    <a:pt x="2810" y="9418"/>
                    <a:pt x="2739" y="8954"/>
                    <a:pt x="2655" y="8489"/>
                  </a:cubicBezTo>
                  <a:cubicBezTo>
                    <a:pt x="2651" y="8484"/>
                    <a:pt x="2644" y="8481"/>
                    <a:pt x="2637" y="8481"/>
                  </a:cubicBezTo>
                  <a:cubicBezTo>
                    <a:pt x="2628" y="8481"/>
                    <a:pt x="2620" y="8487"/>
                    <a:pt x="2620" y="8501"/>
                  </a:cubicBezTo>
                  <a:cubicBezTo>
                    <a:pt x="2620" y="8954"/>
                    <a:pt x="2632" y="9418"/>
                    <a:pt x="2655" y="9882"/>
                  </a:cubicBezTo>
                  <a:cubicBezTo>
                    <a:pt x="2477" y="9870"/>
                    <a:pt x="2310" y="9859"/>
                    <a:pt x="2144" y="9835"/>
                  </a:cubicBezTo>
                  <a:cubicBezTo>
                    <a:pt x="1251" y="9728"/>
                    <a:pt x="977" y="9406"/>
                    <a:pt x="750" y="8561"/>
                  </a:cubicBezTo>
                  <a:cubicBezTo>
                    <a:pt x="643" y="8084"/>
                    <a:pt x="691" y="7501"/>
                    <a:pt x="655" y="7001"/>
                  </a:cubicBezTo>
                  <a:cubicBezTo>
                    <a:pt x="512" y="4786"/>
                    <a:pt x="393" y="2560"/>
                    <a:pt x="167" y="345"/>
                  </a:cubicBezTo>
                  <a:lnTo>
                    <a:pt x="167" y="345"/>
                  </a:lnTo>
                  <a:cubicBezTo>
                    <a:pt x="667" y="393"/>
                    <a:pt x="1179" y="405"/>
                    <a:pt x="1691" y="417"/>
                  </a:cubicBezTo>
                  <a:cubicBezTo>
                    <a:pt x="1709" y="417"/>
                    <a:pt x="1728" y="418"/>
                    <a:pt x="1748" y="418"/>
                  </a:cubicBezTo>
                  <a:cubicBezTo>
                    <a:pt x="2000" y="418"/>
                    <a:pt x="2368" y="376"/>
                    <a:pt x="2697" y="376"/>
                  </a:cubicBezTo>
                  <a:cubicBezTo>
                    <a:pt x="2912" y="376"/>
                    <a:pt x="3111" y="394"/>
                    <a:pt x="3251" y="453"/>
                  </a:cubicBezTo>
                  <a:cubicBezTo>
                    <a:pt x="3632" y="607"/>
                    <a:pt x="3882" y="1024"/>
                    <a:pt x="4037" y="1512"/>
                  </a:cubicBezTo>
                  <a:cubicBezTo>
                    <a:pt x="4060" y="1715"/>
                    <a:pt x="4072" y="1893"/>
                    <a:pt x="4072" y="1965"/>
                  </a:cubicBezTo>
                  <a:cubicBezTo>
                    <a:pt x="4168" y="2572"/>
                    <a:pt x="4251" y="3179"/>
                    <a:pt x="4334" y="3786"/>
                  </a:cubicBezTo>
                  <a:cubicBezTo>
                    <a:pt x="4168" y="4965"/>
                    <a:pt x="4322" y="6346"/>
                    <a:pt x="4525" y="7430"/>
                  </a:cubicBezTo>
                  <a:cubicBezTo>
                    <a:pt x="4525" y="7436"/>
                    <a:pt x="4531" y="7439"/>
                    <a:pt x="4537" y="7439"/>
                  </a:cubicBezTo>
                  <a:cubicBezTo>
                    <a:pt x="4543" y="7439"/>
                    <a:pt x="4549" y="7436"/>
                    <a:pt x="4549" y="7430"/>
                  </a:cubicBezTo>
                  <a:cubicBezTo>
                    <a:pt x="4572" y="6703"/>
                    <a:pt x="4549" y="5977"/>
                    <a:pt x="4572" y="5251"/>
                  </a:cubicBezTo>
                  <a:cubicBezTo>
                    <a:pt x="4596" y="4834"/>
                    <a:pt x="4632" y="4405"/>
                    <a:pt x="4656" y="3977"/>
                  </a:cubicBezTo>
                  <a:cubicBezTo>
                    <a:pt x="4656" y="3965"/>
                    <a:pt x="4656" y="3965"/>
                    <a:pt x="4656" y="3953"/>
                  </a:cubicBezTo>
                  <a:cubicBezTo>
                    <a:pt x="4691" y="3548"/>
                    <a:pt x="4727" y="3143"/>
                    <a:pt x="4763" y="2727"/>
                  </a:cubicBezTo>
                  <a:cubicBezTo>
                    <a:pt x="4775" y="2643"/>
                    <a:pt x="4787" y="2560"/>
                    <a:pt x="4799" y="2489"/>
                  </a:cubicBezTo>
                  <a:cubicBezTo>
                    <a:pt x="4834" y="2143"/>
                    <a:pt x="4870" y="1810"/>
                    <a:pt x="4870" y="1465"/>
                  </a:cubicBezTo>
                  <a:cubicBezTo>
                    <a:pt x="4882" y="1417"/>
                    <a:pt x="4882" y="1357"/>
                    <a:pt x="4870" y="1310"/>
                  </a:cubicBezTo>
                  <a:cubicBezTo>
                    <a:pt x="4894" y="1048"/>
                    <a:pt x="4918" y="774"/>
                    <a:pt x="4953" y="512"/>
                  </a:cubicBezTo>
                  <a:cubicBezTo>
                    <a:pt x="5001" y="441"/>
                    <a:pt x="5084" y="369"/>
                    <a:pt x="5203" y="310"/>
                  </a:cubicBezTo>
                  <a:cubicBezTo>
                    <a:pt x="5460" y="163"/>
                    <a:pt x="5961" y="102"/>
                    <a:pt x="6419" y="102"/>
                  </a:cubicBezTo>
                  <a:close/>
                  <a:moveTo>
                    <a:pt x="10466" y="9620"/>
                  </a:moveTo>
                  <a:lnTo>
                    <a:pt x="10466" y="9620"/>
                  </a:lnTo>
                  <a:cubicBezTo>
                    <a:pt x="10430" y="9954"/>
                    <a:pt x="10395" y="10287"/>
                    <a:pt x="10323" y="10609"/>
                  </a:cubicBezTo>
                  <a:cubicBezTo>
                    <a:pt x="9994" y="10579"/>
                    <a:pt x="9660" y="10568"/>
                    <a:pt x="9324" y="10568"/>
                  </a:cubicBezTo>
                  <a:cubicBezTo>
                    <a:pt x="8445" y="10568"/>
                    <a:pt x="7553" y="10646"/>
                    <a:pt x="6692" y="10680"/>
                  </a:cubicBezTo>
                  <a:cubicBezTo>
                    <a:pt x="6668" y="10692"/>
                    <a:pt x="6668" y="10716"/>
                    <a:pt x="6692" y="10716"/>
                  </a:cubicBezTo>
                  <a:cubicBezTo>
                    <a:pt x="7666" y="10785"/>
                    <a:pt x="8683" y="10897"/>
                    <a:pt x="9671" y="10897"/>
                  </a:cubicBezTo>
                  <a:cubicBezTo>
                    <a:pt x="9866" y="10897"/>
                    <a:pt x="10060" y="10892"/>
                    <a:pt x="10252" y="10882"/>
                  </a:cubicBezTo>
                  <a:lnTo>
                    <a:pt x="10252" y="10882"/>
                  </a:lnTo>
                  <a:cubicBezTo>
                    <a:pt x="10216" y="11013"/>
                    <a:pt x="10180" y="11132"/>
                    <a:pt x="10133" y="11252"/>
                  </a:cubicBezTo>
                  <a:cubicBezTo>
                    <a:pt x="9774" y="11210"/>
                    <a:pt x="9405" y="11193"/>
                    <a:pt x="9033" y="11193"/>
                  </a:cubicBezTo>
                  <a:cubicBezTo>
                    <a:pt x="8244" y="11193"/>
                    <a:pt x="7440" y="11266"/>
                    <a:pt x="6680" y="11323"/>
                  </a:cubicBezTo>
                  <a:cubicBezTo>
                    <a:pt x="6656" y="11323"/>
                    <a:pt x="6656" y="11359"/>
                    <a:pt x="6680" y="11359"/>
                  </a:cubicBezTo>
                  <a:cubicBezTo>
                    <a:pt x="7712" y="11405"/>
                    <a:pt x="8777" y="11550"/>
                    <a:pt x="9812" y="11550"/>
                  </a:cubicBezTo>
                  <a:cubicBezTo>
                    <a:pt x="9851" y="11550"/>
                    <a:pt x="9891" y="11550"/>
                    <a:pt x="9930" y="11549"/>
                  </a:cubicBezTo>
                  <a:lnTo>
                    <a:pt x="9930" y="11549"/>
                  </a:lnTo>
                  <a:cubicBezTo>
                    <a:pt x="9492" y="11944"/>
                    <a:pt x="8551" y="12020"/>
                    <a:pt x="7711" y="12020"/>
                  </a:cubicBezTo>
                  <a:cubicBezTo>
                    <a:pt x="7182" y="12020"/>
                    <a:pt x="6693" y="11990"/>
                    <a:pt x="6394" y="11990"/>
                  </a:cubicBezTo>
                  <a:cubicBezTo>
                    <a:pt x="6232" y="11992"/>
                    <a:pt x="6070" y="11993"/>
                    <a:pt x="5907" y="11993"/>
                  </a:cubicBezTo>
                  <a:cubicBezTo>
                    <a:pt x="5019" y="11993"/>
                    <a:pt x="4125" y="11963"/>
                    <a:pt x="3239" y="11883"/>
                  </a:cubicBezTo>
                  <a:cubicBezTo>
                    <a:pt x="2477" y="11823"/>
                    <a:pt x="1846" y="11859"/>
                    <a:pt x="1405" y="11311"/>
                  </a:cubicBezTo>
                  <a:lnTo>
                    <a:pt x="1405" y="11311"/>
                  </a:lnTo>
                  <a:cubicBezTo>
                    <a:pt x="1637" y="11374"/>
                    <a:pt x="1876" y="11396"/>
                    <a:pt x="2119" y="11396"/>
                  </a:cubicBezTo>
                  <a:cubicBezTo>
                    <a:pt x="2289" y="11396"/>
                    <a:pt x="2460" y="11385"/>
                    <a:pt x="2632" y="11371"/>
                  </a:cubicBezTo>
                  <a:cubicBezTo>
                    <a:pt x="3191" y="11323"/>
                    <a:pt x="3763" y="11275"/>
                    <a:pt x="4310" y="11168"/>
                  </a:cubicBezTo>
                  <a:cubicBezTo>
                    <a:pt x="4322" y="11168"/>
                    <a:pt x="4322" y="11144"/>
                    <a:pt x="4310" y="11144"/>
                  </a:cubicBezTo>
                  <a:cubicBezTo>
                    <a:pt x="4195" y="11140"/>
                    <a:pt x="4080" y="11139"/>
                    <a:pt x="3966" y="11139"/>
                  </a:cubicBezTo>
                  <a:cubicBezTo>
                    <a:pt x="3444" y="11139"/>
                    <a:pt x="2938" y="11173"/>
                    <a:pt x="2428" y="11173"/>
                  </a:cubicBezTo>
                  <a:cubicBezTo>
                    <a:pt x="2041" y="11173"/>
                    <a:pt x="1652" y="11153"/>
                    <a:pt x="1251" y="11085"/>
                  </a:cubicBezTo>
                  <a:cubicBezTo>
                    <a:pt x="1227" y="11049"/>
                    <a:pt x="1203" y="11013"/>
                    <a:pt x="1191" y="10966"/>
                  </a:cubicBezTo>
                  <a:cubicBezTo>
                    <a:pt x="1155" y="10894"/>
                    <a:pt x="1120" y="10811"/>
                    <a:pt x="1096" y="10728"/>
                  </a:cubicBezTo>
                  <a:lnTo>
                    <a:pt x="1096" y="10728"/>
                  </a:lnTo>
                  <a:cubicBezTo>
                    <a:pt x="1504" y="10754"/>
                    <a:pt x="1912" y="10762"/>
                    <a:pt x="2320" y="10762"/>
                  </a:cubicBezTo>
                  <a:cubicBezTo>
                    <a:pt x="2650" y="10762"/>
                    <a:pt x="2980" y="10757"/>
                    <a:pt x="3310" y="10751"/>
                  </a:cubicBezTo>
                  <a:cubicBezTo>
                    <a:pt x="3334" y="10751"/>
                    <a:pt x="3334" y="10716"/>
                    <a:pt x="3310" y="10716"/>
                  </a:cubicBezTo>
                  <a:cubicBezTo>
                    <a:pt x="2548" y="10621"/>
                    <a:pt x="1786" y="10537"/>
                    <a:pt x="1024" y="10501"/>
                  </a:cubicBezTo>
                  <a:cubicBezTo>
                    <a:pt x="1001" y="10394"/>
                    <a:pt x="977" y="10275"/>
                    <a:pt x="953" y="10156"/>
                  </a:cubicBezTo>
                  <a:lnTo>
                    <a:pt x="953" y="10156"/>
                  </a:lnTo>
                  <a:cubicBezTo>
                    <a:pt x="1001" y="10168"/>
                    <a:pt x="1036" y="10180"/>
                    <a:pt x="1084" y="10192"/>
                  </a:cubicBezTo>
                  <a:cubicBezTo>
                    <a:pt x="1317" y="10247"/>
                    <a:pt x="1578" y="10267"/>
                    <a:pt x="1849" y="10267"/>
                  </a:cubicBezTo>
                  <a:cubicBezTo>
                    <a:pt x="2161" y="10267"/>
                    <a:pt x="2487" y="10241"/>
                    <a:pt x="2798" y="10216"/>
                  </a:cubicBezTo>
                  <a:lnTo>
                    <a:pt x="2810" y="10216"/>
                  </a:lnTo>
                  <a:cubicBezTo>
                    <a:pt x="3048" y="10192"/>
                    <a:pt x="3275" y="10180"/>
                    <a:pt x="3489" y="10180"/>
                  </a:cubicBezTo>
                  <a:cubicBezTo>
                    <a:pt x="4263" y="10168"/>
                    <a:pt x="5037" y="10132"/>
                    <a:pt x="5811" y="10109"/>
                  </a:cubicBezTo>
                  <a:cubicBezTo>
                    <a:pt x="5828" y="10137"/>
                    <a:pt x="5858" y="10152"/>
                    <a:pt x="5889" y="10152"/>
                  </a:cubicBezTo>
                  <a:cubicBezTo>
                    <a:pt x="5924" y="10152"/>
                    <a:pt x="5959" y="10134"/>
                    <a:pt x="5977" y="10097"/>
                  </a:cubicBezTo>
                  <a:cubicBezTo>
                    <a:pt x="6489" y="10085"/>
                    <a:pt x="7037" y="10085"/>
                    <a:pt x="7585" y="10085"/>
                  </a:cubicBezTo>
                  <a:cubicBezTo>
                    <a:pt x="7597" y="10126"/>
                    <a:pt x="7635" y="10147"/>
                    <a:pt x="7672" y="10147"/>
                  </a:cubicBezTo>
                  <a:cubicBezTo>
                    <a:pt x="7710" y="10147"/>
                    <a:pt x="7745" y="10126"/>
                    <a:pt x="7751" y="10085"/>
                  </a:cubicBezTo>
                  <a:cubicBezTo>
                    <a:pt x="8513" y="10073"/>
                    <a:pt x="9275" y="10025"/>
                    <a:pt x="9954" y="9847"/>
                  </a:cubicBezTo>
                  <a:cubicBezTo>
                    <a:pt x="10180" y="9799"/>
                    <a:pt x="10335" y="9728"/>
                    <a:pt x="10466" y="9620"/>
                  </a:cubicBezTo>
                  <a:close/>
                  <a:moveTo>
                    <a:pt x="3560" y="12252"/>
                  </a:moveTo>
                  <a:lnTo>
                    <a:pt x="3560" y="12252"/>
                  </a:lnTo>
                  <a:cubicBezTo>
                    <a:pt x="4418" y="12299"/>
                    <a:pt x="5275" y="12335"/>
                    <a:pt x="6120" y="12347"/>
                  </a:cubicBezTo>
                  <a:lnTo>
                    <a:pt x="7454" y="12347"/>
                  </a:lnTo>
                  <a:cubicBezTo>
                    <a:pt x="7323" y="12383"/>
                    <a:pt x="7192" y="12442"/>
                    <a:pt x="7061" y="12502"/>
                  </a:cubicBezTo>
                  <a:cubicBezTo>
                    <a:pt x="6823" y="12597"/>
                    <a:pt x="6608" y="12716"/>
                    <a:pt x="6394" y="12871"/>
                  </a:cubicBezTo>
                  <a:cubicBezTo>
                    <a:pt x="6384" y="12880"/>
                    <a:pt x="6390" y="12898"/>
                    <a:pt x="6399" y="12898"/>
                  </a:cubicBezTo>
                  <a:cubicBezTo>
                    <a:pt x="6401" y="12898"/>
                    <a:pt x="6404" y="12897"/>
                    <a:pt x="6406" y="12895"/>
                  </a:cubicBezTo>
                  <a:cubicBezTo>
                    <a:pt x="6656" y="12835"/>
                    <a:pt x="6882" y="12752"/>
                    <a:pt x="7120" y="12668"/>
                  </a:cubicBezTo>
                  <a:lnTo>
                    <a:pt x="7120" y="12668"/>
                  </a:lnTo>
                  <a:cubicBezTo>
                    <a:pt x="6382" y="13502"/>
                    <a:pt x="6894" y="14776"/>
                    <a:pt x="7120" y="15931"/>
                  </a:cubicBezTo>
                  <a:cubicBezTo>
                    <a:pt x="7275" y="16752"/>
                    <a:pt x="7204" y="17562"/>
                    <a:pt x="7132" y="18383"/>
                  </a:cubicBezTo>
                  <a:cubicBezTo>
                    <a:pt x="7097" y="18812"/>
                    <a:pt x="7132" y="19360"/>
                    <a:pt x="6966" y="19753"/>
                  </a:cubicBezTo>
                  <a:cubicBezTo>
                    <a:pt x="6718" y="20321"/>
                    <a:pt x="6325" y="20541"/>
                    <a:pt x="5914" y="20541"/>
                  </a:cubicBezTo>
                  <a:cubicBezTo>
                    <a:pt x="5456" y="20541"/>
                    <a:pt x="4976" y="20266"/>
                    <a:pt x="4656" y="19895"/>
                  </a:cubicBezTo>
                  <a:cubicBezTo>
                    <a:pt x="3727" y="18788"/>
                    <a:pt x="4346" y="16514"/>
                    <a:pt x="4560" y="15145"/>
                  </a:cubicBezTo>
                  <a:cubicBezTo>
                    <a:pt x="4763" y="13907"/>
                    <a:pt x="4680" y="12704"/>
                    <a:pt x="3560" y="12252"/>
                  </a:cubicBezTo>
                  <a:close/>
                  <a:moveTo>
                    <a:pt x="10883" y="0"/>
                  </a:moveTo>
                  <a:cubicBezTo>
                    <a:pt x="10025" y="24"/>
                    <a:pt x="9168" y="48"/>
                    <a:pt x="8311" y="60"/>
                  </a:cubicBezTo>
                  <a:cubicBezTo>
                    <a:pt x="8275" y="60"/>
                    <a:pt x="8251" y="84"/>
                    <a:pt x="8251" y="119"/>
                  </a:cubicBezTo>
                  <a:cubicBezTo>
                    <a:pt x="8228" y="238"/>
                    <a:pt x="8073" y="1548"/>
                    <a:pt x="8061" y="1548"/>
                  </a:cubicBezTo>
                  <a:cubicBezTo>
                    <a:pt x="8061" y="1548"/>
                    <a:pt x="7930" y="214"/>
                    <a:pt x="7918" y="107"/>
                  </a:cubicBezTo>
                  <a:cubicBezTo>
                    <a:pt x="7906" y="72"/>
                    <a:pt x="7882" y="36"/>
                    <a:pt x="7847" y="36"/>
                  </a:cubicBezTo>
                  <a:cubicBezTo>
                    <a:pt x="7292" y="36"/>
                    <a:pt x="6732" y="11"/>
                    <a:pt x="6179" y="11"/>
                  </a:cubicBezTo>
                  <a:cubicBezTo>
                    <a:pt x="5972" y="11"/>
                    <a:pt x="5765" y="14"/>
                    <a:pt x="5561" y="24"/>
                  </a:cubicBezTo>
                  <a:cubicBezTo>
                    <a:pt x="5515" y="24"/>
                    <a:pt x="5401" y="16"/>
                    <a:pt x="5272" y="16"/>
                  </a:cubicBezTo>
                  <a:cubicBezTo>
                    <a:pt x="5096" y="16"/>
                    <a:pt x="4893" y="31"/>
                    <a:pt x="4811" y="107"/>
                  </a:cubicBezTo>
                  <a:cubicBezTo>
                    <a:pt x="4644" y="250"/>
                    <a:pt x="4656" y="857"/>
                    <a:pt x="4680" y="1512"/>
                  </a:cubicBezTo>
                  <a:cubicBezTo>
                    <a:pt x="4620" y="2000"/>
                    <a:pt x="4584" y="2500"/>
                    <a:pt x="4549" y="2989"/>
                  </a:cubicBezTo>
                  <a:cubicBezTo>
                    <a:pt x="4549" y="2989"/>
                    <a:pt x="4549" y="3001"/>
                    <a:pt x="4549" y="3012"/>
                  </a:cubicBezTo>
                  <a:cubicBezTo>
                    <a:pt x="4542" y="3010"/>
                    <a:pt x="4536" y="3009"/>
                    <a:pt x="4530" y="3009"/>
                  </a:cubicBezTo>
                  <a:cubicBezTo>
                    <a:pt x="4501" y="3009"/>
                    <a:pt x="4475" y="3031"/>
                    <a:pt x="4465" y="3060"/>
                  </a:cubicBezTo>
                  <a:cubicBezTo>
                    <a:pt x="4465" y="3060"/>
                    <a:pt x="4465" y="3072"/>
                    <a:pt x="4465" y="3072"/>
                  </a:cubicBezTo>
                  <a:cubicBezTo>
                    <a:pt x="4453" y="2977"/>
                    <a:pt x="4441" y="2893"/>
                    <a:pt x="4430" y="2822"/>
                  </a:cubicBezTo>
                  <a:cubicBezTo>
                    <a:pt x="4334" y="2310"/>
                    <a:pt x="4227" y="1786"/>
                    <a:pt x="4132" y="1274"/>
                  </a:cubicBezTo>
                  <a:cubicBezTo>
                    <a:pt x="4096" y="750"/>
                    <a:pt x="4025" y="298"/>
                    <a:pt x="3894" y="179"/>
                  </a:cubicBezTo>
                  <a:cubicBezTo>
                    <a:pt x="3790" y="87"/>
                    <a:pt x="3608" y="64"/>
                    <a:pt x="3421" y="64"/>
                  </a:cubicBezTo>
                  <a:cubicBezTo>
                    <a:pt x="3243" y="64"/>
                    <a:pt x="3060" y="84"/>
                    <a:pt x="2936" y="84"/>
                  </a:cubicBezTo>
                  <a:cubicBezTo>
                    <a:pt x="2921" y="84"/>
                    <a:pt x="2907" y="84"/>
                    <a:pt x="2894" y="84"/>
                  </a:cubicBezTo>
                  <a:cubicBezTo>
                    <a:pt x="2562" y="79"/>
                    <a:pt x="2231" y="76"/>
                    <a:pt x="1900" y="76"/>
                  </a:cubicBezTo>
                  <a:cubicBezTo>
                    <a:pt x="1326" y="76"/>
                    <a:pt x="753" y="85"/>
                    <a:pt x="179" y="107"/>
                  </a:cubicBezTo>
                  <a:cubicBezTo>
                    <a:pt x="143" y="107"/>
                    <a:pt x="131" y="131"/>
                    <a:pt x="119" y="155"/>
                  </a:cubicBezTo>
                  <a:cubicBezTo>
                    <a:pt x="119" y="155"/>
                    <a:pt x="108" y="155"/>
                    <a:pt x="108" y="167"/>
                  </a:cubicBezTo>
                  <a:cubicBezTo>
                    <a:pt x="93" y="160"/>
                    <a:pt x="78" y="156"/>
                    <a:pt x="63" y="156"/>
                  </a:cubicBezTo>
                  <a:cubicBezTo>
                    <a:pt x="29" y="156"/>
                    <a:pt x="0" y="177"/>
                    <a:pt x="0" y="226"/>
                  </a:cubicBezTo>
                  <a:cubicBezTo>
                    <a:pt x="48" y="3203"/>
                    <a:pt x="36" y="6394"/>
                    <a:pt x="453" y="9347"/>
                  </a:cubicBezTo>
                  <a:cubicBezTo>
                    <a:pt x="512" y="9763"/>
                    <a:pt x="512" y="9954"/>
                    <a:pt x="727" y="10073"/>
                  </a:cubicBezTo>
                  <a:cubicBezTo>
                    <a:pt x="703" y="10847"/>
                    <a:pt x="762" y="11740"/>
                    <a:pt x="1346" y="12085"/>
                  </a:cubicBezTo>
                  <a:cubicBezTo>
                    <a:pt x="1572" y="12224"/>
                    <a:pt x="1928" y="12250"/>
                    <a:pt x="2287" y="12250"/>
                  </a:cubicBezTo>
                  <a:cubicBezTo>
                    <a:pt x="2515" y="12250"/>
                    <a:pt x="2743" y="12240"/>
                    <a:pt x="2941" y="12240"/>
                  </a:cubicBezTo>
                  <a:cubicBezTo>
                    <a:pt x="5239" y="12728"/>
                    <a:pt x="3965" y="16717"/>
                    <a:pt x="3870" y="18407"/>
                  </a:cubicBezTo>
                  <a:cubicBezTo>
                    <a:pt x="3798" y="19693"/>
                    <a:pt x="3918" y="20717"/>
                    <a:pt x="5382" y="20991"/>
                  </a:cubicBezTo>
                  <a:cubicBezTo>
                    <a:pt x="5562" y="21024"/>
                    <a:pt x="5729" y="21040"/>
                    <a:pt x="5884" y="21040"/>
                  </a:cubicBezTo>
                  <a:cubicBezTo>
                    <a:pt x="6951" y="21040"/>
                    <a:pt x="7450" y="20282"/>
                    <a:pt x="7585" y="19169"/>
                  </a:cubicBezTo>
                  <a:cubicBezTo>
                    <a:pt x="7680" y="18348"/>
                    <a:pt x="7656" y="17502"/>
                    <a:pt x="7585" y="16681"/>
                  </a:cubicBezTo>
                  <a:cubicBezTo>
                    <a:pt x="7454" y="15312"/>
                    <a:pt x="6406" y="13478"/>
                    <a:pt x="7728" y="12478"/>
                  </a:cubicBezTo>
                  <a:cubicBezTo>
                    <a:pt x="7739" y="12478"/>
                    <a:pt x="7751" y="12478"/>
                    <a:pt x="7775" y="12466"/>
                  </a:cubicBezTo>
                  <a:cubicBezTo>
                    <a:pt x="7787" y="12454"/>
                    <a:pt x="7799" y="12442"/>
                    <a:pt x="7799" y="12430"/>
                  </a:cubicBezTo>
                  <a:cubicBezTo>
                    <a:pt x="7847" y="12395"/>
                    <a:pt x="7906" y="12359"/>
                    <a:pt x="7966" y="12335"/>
                  </a:cubicBezTo>
                  <a:cubicBezTo>
                    <a:pt x="8311" y="12323"/>
                    <a:pt x="8656" y="12311"/>
                    <a:pt x="9002" y="12287"/>
                  </a:cubicBezTo>
                  <a:cubicBezTo>
                    <a:pt x="9406" y="12264"/>
                    <a:pt x="9966" y="12311"/>
                    <a:pt x="10287" y="12014"/>
                  </a:cubicBezTo>
                  <a:cubicBezTo>
                    <a:pt x="10478" y="11835"/>
                    <a:pt x="10537" y="11585"/>
                    <a:pt x="10609" y="11347"/>
                  </a:cubicBezTo>
                  <a:cubicBezTo>
                    <a:pt x="10859" y="10537"/>
                    <a:pt x="10895" y="9430"/>
                    <a:pt x="10918" y="8537"/>
                  </a:cubicBezTo>
                  <a:cubicBezTo>
                    <a:pt x="11478" y="5834"/>
                    <a:pt x="11335" y="2786"/>
                    <a:pt x="11014" y="84"/>
                  </a:cubicBezTo>
                  <a:cubicBezTo>
                    <a:pt x="11005" y="57"/>
                    <a:pt x="10989" y="43"/>
                    <a:pt x="10967" y="43"/>
                  </a:cubicBezTo>
                  <a:cubicBezTo>
                    <a:pt x="10959" y="43"/>
                    <a:pt x="10951" y="45"/>
                    <a:pt x="10942" y="48"/>
                  </a:cubicBezTo>
                  <a:cubicBezTo>
                    <a:pt x="10942" y="24"/>
                    <a:pt x="10918" y="0"/>
                    <a:pt x="108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81"/>
            <p:cNvSpPr/>
            <p:nvPr/>
          </p:nvSpPr>
          <p:spPr>
            <a:xfrm>
              <a:off x="3015550" y="1945825"/>
              <a:ext cx="9250" cy="134500"/>
            </a:xfrm>
            <a:custGeom>
              <a:rect b="b" l="l" r="r" t="t"/>
              <a:pathLst>
                <a:path extrusionOk="0" h="5380" w="370">
                  <a:moveTo>
                    <a:pt x="18" y="1"/>
                  </a:moveTo>
                  <a:cubicBezTo>
                    <a:pt x="9" y="1"/>
                    <a:pt x="0" y="10"/>
                    <a:pt x="0" y="28"/>
                  </a:cubicBezTo>
                  <a:cubicBezTo>
                    <a:pt x="0" y="1778"/>
                    <a:pt x="24" y="3587"/>
                    <a:pt x="226" y="5326"/>
                  </a:cubicBezTo>
                  <a:cubicBezTo>
                    <a:pt x="232" y="5361"/>
                    <a:pt x="259" y="5379"/>
                    <a:pt x="284" y="5379"/>
                  </a:cubicBezTo>
                  <a:cubicBezTo>
                    <a:pt x="310" y="5379"/>
                    <a:pt x="334" y="5361"/>
                    <a:pt x="334" y="5326"/>
                  </a:cubicBezTo>
                  <a:cubicBezTo>
                    <a:pt x="369" y="3576"/>
                    <a:pt x="215" y="1766"/>
                    <a:pt x="36" y="28"/>
                  </a:cubicBezTo>
                  <a:cubicBezTo>
                    <a:pt x="36" y="10"/>
                    <a:pt x="27" y="1"/>
                    <a:pt x="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81"/>
            <p:cNvSpPr/>
            <p:nvPr/>
          </p:nvSpPr>
          <p:spPr>
            <a:xfrm>
              <a:off x="3071800" y="1976050"/>
              <a:ext cx="5525" cy="59450"/>
            </a:xfrm>
            <a:custGeom>
              <a:rect b="b" l="l" r="r" t="t"/>
              <a:pathLst>
                <a:path extrusionOk="0" h="2378" w="221">
                  <a:moveTo>
                    <a:pt x="12" y="0"/>
                  </a:moveTo>
                  <a:cubicBezTo>
                    <a:pt x="6" y="0"/>
                    <a:pt x="1" y="3"/>
                    <a:pt x="1" y="9"/>
                  </a:cubicBezTo>
                  <a:cubicBezTo>
                    <a:pt x="48" y="783"/>
                    <a:pt x="72" y="1569"/>
                    <a:pt x="131" y="2331"/>
                  </a:cubicBezTo>
                  <a:cubicBezTo>
                    <a:pt x="131" y="2362"/>
                    <a:pt x="158" y="2377"/>
                    <a:pt x="181" y="2377"/>
                  </a:cubicBezTo>
                  <a:cubicBezTo>
                    <a:pt x="202" y="2377"/>
                    <a:pt x="220" y="2365"/>
                    <a:pt x="215" y="2343"/>
                  </a:cubicBezTo>
                  <a:cubicBezTo>
                    <a:pt x="179" y="1557"/>
                    <a:pt x="96" y="783"/>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81"/>
            <p:cNvSpPr/>
            <p:nvPr/>
          </p:nvSpPr>
          <p:spPr>
            <a:xfrm>
              <a:off x="2887400" y="1955750"/>
              <a:ext cx="14750" cy="142275"/>
            </a:xfrm>
            <a:custGeom>
              <a:rect b="b" l="l" r="r" t="t"/>
              <a:pathLst>
                <a:path extrusionOk="0" h="5691" w="590">
                  <a:moveTo>
                    <a:pt x="25" y="1"/>
                  </a:moveTo>
                  <a:cubicBezTo>
                    <a:pt x="11" y="1"/>
                    <a:pt x="0" y="10"/>
                    <a:pt x="7" y="23"/>
                  </a:cubicBezTo>
                  <a:cubicBezTo>
                    <a:pt x="126" y="1881"/>
                    <a:pt x="126" y="3774"/>
                    <a:pt x="364" y="5619"/>
                  </a:cubicBezTo>
                  <a:cubicBezTo>
                    <a:pt x="370" y="5667"/>
                    <a:pt x="402" y="5691"/>
                    <a:pt x="435" y="5691"/>
                  </a:cubicBezTo>
                  <a:cubicBezTo>
                    <a:pt x="468" y="5691"/>
                    <a:pt x="501" y="5667"/>
                    <a:pt x="507" y="5619"/>
                  </a:cubicBezTo>
                  <a:cubicBezTo>
                    <a:pt x="590" y="3762"/>
                    <a:pt x="316" y="1857"/>
                    <a:pt x="54" y="23"/>
                  </a:cubicBezTo>
                  <a:cubicBezTo>
                    <a:pt x="49" y="7"/>
                    <a:pt x="36"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81"/>
            <p:cNvSpPr/>
            <p:nvPr/>
          </p:nvSpPr>
          <p:spPr>
            <a:xfrm>
              <a:off x="2885175" y="2121300"/>
              <a:ext cx="1200" cy="17275"/>
            </a:xfrm>
            <a:custGeom>
              <a:rect b="b" l="l" r="r" t="t"/>
              <a:pathLst>
                <a:path extrusionOk="0" h="691" w="48">
                  <a:moveTo>
                    <a:pt x="30" y="0"/>
                  </a:moveTo>
                  <a:cubicBezTo>
                    <a:pt x="21" y="0"/>
                    <a:pt x="12" y="3"/>
                    <a:pt x="12" y="9"/>
                  </a:cubicBezTo>
                  <a:cubicBezTo>
                    <a:pt x="0" y="236"/>
                    <a:pt x="0" y="450"/>
                    <a:pt x="0" y="664"/>
                  </a:cubicBezTo>
                  <a:cubicBezTo>
                    <a:pt x="0" y="682"/>
                    <a:pt x="12" y="691"/>
                    <a:pt x="24" y="691"/>
                  </a:cubicBezTo>
                  <a:cubicBezTo>
                    <a:pt x="36" y="691"/>
                    <a:pt x="48" y="682"/>
                    <a:pt x="48" y="664"/>
                  </a:cubicBezTo>
                  <a:cubicBezTo>
                    <a:pt x="48" y="450"/>
                    <a:pt x="48" y="236"/>
                    <a:pt x="48" y="9"/>
                  </a:cubicBezTo>
                  <a:cubicBezTo>
                    <a:pt x="48" y="3"/>
                    <a:pt x="39" y="0"/>
                    <a:pt x="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81"/>
            <p:cNvSpPr/>
            <p:nvPr/>
          </p:nvSpPr>
          <p:spPr>
            <a:xfrm>
              <a:off x="2954225" y="2232100"/>
              <a:ext cx="28600" cy="170550"/>
            </a:xfrm>
            <a:custGeom>
              <a:rect b="b" l="l" r="r" t="t"/>
              <a:pathLst>
                <a:path extrusionOk="0" h="6822" w="1144">
                  <a:moveTo>
                    <a:pt x="312" y="1"/>
                  </a:moveTo>
                  <a:cubicBezTo>
                    <a:pt x="296" y="1"/>
                    <a:pt x="279" y="19"/>
                    <a:pt x="286" y="42"/>
                  </a:cubicBezTo>
                  <a:cubicBezTo>
                    <a:pt x="1144" y="1971"/>
                    <a:pt x="203" y="3388"/>
                    <a:pt x="72" y="5293"/>
                  </a:cubicBezTo>
                  <a:cubicBezTo>
                    <a:pt x="24" y="5983"/>
                    <a:pt x="96" y="6543"/>
                    <a:pt x="763" y="6817"/>
                  </a:cubicBezTo>
                  <a:cubicBezTo>
                    <a:pt x="771" y="6820"/>
                    <a:pt x="779" y="6821"/>
                    <a:pt x="788" y="6821"/>
                  </a:cubicBezTo>
                  <a:cubicBezTo>
                    <a:pt x="847" y="6821"/>
                    <a:pt x="889" y="6750"/>
                    <a:pt x="858" y="6698"/>
                  </a:cubicBezTo>
                  <a:cubicBezTo>
                    <a:pt x="1" y="5388"/>
                    <a:pt x="822" y="4114"/>
                    <a:pt x="941" y="2757"/>
                  </a:cubicBezTo>
                  <a:cubicBezTo>
                    <a:pt x="1036" y="1769"/>
                    <a:pt x="798" y="864"/>
                    <a:pt x="334" y="18"/>
                  </a:cubicBezTo>
                  <a:cubicBezTo>
                    <a:pt x="330" y="6"/>
                    <a:pt x="321" y="1"/>
                    <a:pt x="3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81"/>
            <p:cNvSpPr/>
            <p:nvPr/>
          </p:nvSpPr>
          <p:spPr>
            <a:xfrm>
              <a:off x="2997100" y="2339375"/>
              <a:ext cx="7150" cy="34500"/>
            </a:xfrm>
            <a:custGeom>
              <a:rect b="b" l="l" r="r" t="t"/>
              <a:pathLst>
                <a:path extrusionOk="0" h="1380" w="286">
                  <a:moveTo>
                    <a:pt x="92" y="1"/>
                  </a:moveTo>
                  <a:cubicBezTo>
                    <a:pt x="78" y="1"/>
                    <a:pt x="60" y="11"/>
                    <a:pt x="60" y="26"/>
                  </a:cubicBezTo>
                  <a:cubicBezTo>
                    <a:pt x="107" y="454"/>
                    <a:pt x="0" y="871"/>
                    <a:pt x="0" y="1299"/>
                  </a:cubicBezTo>
                  <a:cubicBezTo>
                    <a:pt x="0" y="1352"/>
                    <a:pt x="40" y="1379"/>
                    <a:pt x="79" y="1379"/>
                  </a:cubicBezTo>
                  <a:cubicBezTo>
                    <a:pt x="112" y="1379"/>
                    <a:pt x="144" y="1361"/>
                    <a:pt x="155" y="1323"/>
                  </a:cubicBezTo>
                  <a:cubicBezTo>
                    <a:pt x="286" y="907"/>
                    <a:pt x="191" y="430"/>
                    <a:pt x="107" y="14"/>
                  </a:cubicBezTo>
                  <a:cubicBezTo>
                    <a:pt x="107" y="5"/>
                    <a:pt x="100"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81"/>
            <p:cNvSpPr/>
            <p:nvPr/>
          </p:nvSpPr>
          <p:spPr>
            <a:xfrm>
              <a:off x="2867600" y="1942400"/>
              <a:ext cx="10150" cy="121775"/>
            </a:xfrm>
            <a:custGeom>
              <a:rect b="b" l="l" r="r" t="t"/>
              <a:pathLst>
                <a:path extrusionOk="0" h="4871" w="406">
                  <a:moveTo>
                    <a:pt x="48" y="1"/>
                  </a:moveTo>
                  <a:cubicBezTo>
                    <a:pt x="42" y="1"/>
                    <a:pt x="37" y="4"/>
                    <a:pt x="37" y="10"/>
                  </a:cubicBezTo>
                  <a:cubicBezTo>
                    <a:pt x="1" y="1605"/>
                    <a:pt x="84" y="3224"/>
                    <a:pt x="263" y="4808"/>
                  </a:cubicBezTo>
                  <a:cubicBezTo>
                    <a:pt x="269" y="4850"/>
                    <a:pt x="304" y="4870"/>
                    <a:pt x="339" y="4870"/>
                  </a:cubicBezTo>
                  <a:cubicBezTo>
                    <a:pt x="373" y="4870"/>
                    <a:pt x="406" y="4850"/>
                    <a:pt x="406" y="4808"/>
                  </a:cubicBezTo>
                  <a:cubicBezTo>
                    <a:pt x="287" y="3212"/>
                    <a:pt x="179" y="1617"/>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81"/>
            <p:cNvSpPr/>
            <p:nvPr/>
          </p:nvSpPr>
          <p:spPr>
            <a:xfrm>
              <a:off x="2929225" y="1965400"/>
              <a:ext cx="3300" cy="34625"/>
            </a:xfrm>
            <a:custGeom>
              <a:rect b="b" l="l" r="r" t="t"/>
              <a:pathLst>
                <a:path extrusionOk="0" h="1385" w="132">
                  <a:moveTo>
                    <a:pt x="20" y="1"/>
                  </a:moveTo>
                  <a:cubicBezTo>
                    <a:pt x="9" y="1"/>
                    <a:pt x="0" y="7"/>
                    <a:pt x="0" y="18"/>
                  </a:cubicBezTo>
                  <a:cubicBezTo>
                    <a:pt x="36" y="459"/>
                    <a:pt x="36" y="899"/>
                    <a:pt x="12" y="1340"/>
                  </a:cubicBezTo>
                  <a:cubicBezTo>
                    <a:pt x="12" y="1370"/>
                    <a:pt x="36" y="1385"/>
                    <a:pt x="60" y="1385"/>
                  </a:cubicBezTo>
                  <a:cubicBezTo>
                    <a:pt x="84" y="1385"/>
                    <a:pt x="108" y="1370"/>
                    <a:pt x="108" y="1340"/>
                  </a:cubicBezTo>
                  <a:cubicBezTo>
                    <a:pt x="131" y="899"/>
                    <a:pt x="96" y="459"/>
                    <a:pt x="48" y="18"/>
                  </a:cubicBezTo>
                  <a:cubicBezTo>
                    <a:pt x="42" y="7"/>
                    <a:pt x="30" y="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81"/>
            <p:cNvSpPr/>
            <p:nvPr/>
          </p:nvSpPr>
          <p:spPr>
            <a:xfrm>
              <a:off x="2969100" y="1935700"/>
              <a:ext cx="15225" cy="118250"/>
            </a:xfrm>
            <a:custGeom>
              <a:rect b="b" l="l" r="r" t="t"/>
              <a:pathLst>
                <a:path extrusionOk="0" h="4730" w="609">
                  <a:moveTo>
                    <a:pt x="199" y="1"/>
                  </a:moveTo>
                  <a:cubicBezTo>
                    <a:pt x="185" y="1"/>
                    <a:pt x="173" y="10"/>
                    <a:pt x="179" y="28"/>
                  </a:cubicBezTo>
                  <a:cubicBezTo>
                    <a:pt x="203" y="1504"/>
                    <a:pt x="1" y="3219"/>
                    <a:pt x="322" y="4659"/>
                  </a:cubicBezTo>
                  <a:cubicBezTo>
                    <a:pt x="332" y="4709"/>
                    <a:pt x="368" y="4730"/>
                    <a:pt x="406" y="4730"/>
                  </a:cubicBezTo>
                  <a:cubicBezTo>
                    <a:pt x="459" y="4730"/>
                    <a:pt x="518" y="4691"/>
                    <a:pt x="525" y="4635"/>
                  </a:cubicBezTo>
                  <a:cubicBezTo>
                    <a:pt x="608" y="3885"/>
                    <a:pt x="453" y="3076"/>
                    <a:pt x="406" y="2326"/>
                  </a:cubicBezTo>
                  <a:cubicBezTo>
                    <a:pt x="346" y="1564"/>
                    <a:pt x="287" y="790"/>
                    <a:pt x="227" y="28"/>
                  </a:cubicBezTo>
                  <a:cubicBezTo>
                    <a:pt x="227" y="10"/>
                    <a:pt x="212" y="1"/>
                    <a:pt x="1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81"/>
            <p:cNvSpPr/>
            <p:nvPr/>
          </p:nvSpPr>
          <p:spPr>
            <a:xfrm>
              <a:off x="3092050" y="1951325"/>
              <a:ext cx="3575" cy="66700"/>
            </a:xfrm>
            <a:custGeom>
              <a:rect b="b" l="l" r="r" t="t"/>
              <a:pathLst>
                <a:path extrusionOk="0" h="2668" w="143">
                  <a:moveTo>
                    <a:pt x="48" y="1"/>
                  </a:moveTo>
                  <a:cubicBezTo>
                    <a:pt x="42" y="1"/>
                    <a:pt x="36" y="4"/>
                    <a:pt x="36" y="10"/>
                  </a:cubicBezTo>
                  <a:cubicBezTo>
                    <a:pt x="36" y="879"/>
                    <a:pt x="36" y="1748"/>
                    <a:pt x="0" y="2605"/>
                  </a:cubicBezTo>
                  <a:cubicBezTo>
                    <a:pt x="0" y="2647"/>
                    <a:pt x="30" y="2668"/>
                    <a:pt x="60" y="2668"/>
                  </a:cubicBezTo>
                  <a:cubicBezTo>
                    <a:pt x="89" y="2668"/>
                    <a:pt x="119" y="2647"/>
                    <a:pt x="119" y="2605"/>
                  </a:cubicBezTo>
                  <a:cubicBezTo>
                    <a:pt x="143" y="1736"/>
                    <a:pt x="131" y="879"/>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76" name="Google Shape;2076;p81"/>
          <p:cNvSpPr/>
          <p:nvPr/>
        </p:nvSpPr>
        <p:spPr>
          <a:xfrm flipH="1">
            <a:off x="185688" y="4368221"/>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77" name="Google Shape;2077;p81"/>
          <p:cNvGrpSpPr/>
          <p:nvPr/>
        </p:nvGrpSpPr>
        <p:grpSpPr>
          <a:xfrm>
            <a:off x="153954" y="-60387"/>
            <a:ext cx="442394" cy="261900"/>
            <a:chOff x="7875953" y="4162752"/>
            <a:chExt cx="442394" cy="261900"/>
          </a:xfrm>
        </p:grpSpPr>
        <p:sp>
          <p:nvSpPr>
            <p:cNvPr id="2078" name="Google Shape;2078;p81"/>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81"/>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80" name="Google Shape;2080;p81"/>
          <p:cNvGrpSpPr/>
          <p:nvPr/>
        </p:nvGrpSpPr>
        <p:grpSpPr>
          <a:xfrm>
            <a:off x="153954" y="4941988"/>
            <a:ext cx="442394" cy="261900"/>
            <a:chOff x="7875953" y="4162752"/>
            <a:chExt cx="442394" cy="261900"/>
          </a:xfrm>
        </p:grpSpPr>
        <p:sp>
          <p:nvSpPr>
            <p:cNvPr id="2081" name="Google Shape;2081;p81"/>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81"/>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83" name="Google Shape;2083;p81"/>
          <p:cNvGrpSpPr/>
          <p:nvPr/>
        </p:nvGrpSpPr>
        <p:grpSpPr>
          <a:xfrm>
            <a:off x="8345585" y="76198"/>
            <a:ext cx="1057877" cy="767993"/>
            <a:chOff x="641425" y="1267025"/>
            <a:chExt cx="522125" cy="379050"/>
          </a:xfrm>
        </p:grpSpPr>
        <p:sp>
          <p:nvSpPr>
            <p:cNvPr id="2084" name="Google Shape;2084;p81"/>
            <p:cNvSpPr/>
            <p:nvPr/>
          </p:nvSpPr>
          <p:spPr>
            <a:xfrm>
              <a:off x="641425" y="1267025"/>
              <a:ext cx="522125" cy="379050"/>
            </a:xfrm>
            <a:custGeom>
              <a:rect b="b" l="l" r="r" t="t"/>
              <a:pathLst>
                <a:path extrusionOk="0" h="15162" w="20885">
                  <a:moveTo>
                    <a:pt x="16955" y="3736"/>
                  </a:moveTo>
                  <a:cubicBezTo>
                    <a:pt x="17301" y="4081"/>
                    <a:pt x="17658" y="4415"/>
                    <a:pt x="17884" y="4855"/>
                  </a:cubicBezTo>
                  <a:cubicBezTo>
                    <a:pt x="18206" y="5474"/>
                    <a:pt x="18313" y="6260"/>
                    <a:pt x="18444" y="6939"/>
                  </a:cubicBezTo>
                  <a:cubicBezTo>
                    <a:pt x="18587" y="7737"/>
                    <a:pt x="19325" y="9487"/>
                    <a:pt x="18610" y="10082"/>
                  </a:cubicBezTo>
                  <a:cubicBezTo>
                    <a:pt x="18253" y="8642"/>
                    <a:pt x="17920" y="7201"/>
                    <a:pt x="17527" y="5760"/>
                  </a:cubicBezTo>
                  <a:cubicBezTo>
                    <a:pt x="17348" y="5082"/>
                    <a:pt x="17146" y="4415"/>
                    <a:pt x="16955" y="3736"/>
                  </a:cubicBezTo>
                  <a:close/>
                  <a:moveTo>
                    <a:pt x="3466" y="4427"/>
                  </a:moveTo>
                  <a:cubicBezTo>
                    <a:pt x="3418" y="4641"/>
                    <a:pt x="3370" y="4867"/>
                    <a:pt x="3311" y="5082"/>
                  </a:cubicBezTo>
                  <a:cubicBezTo>
                    <a:pt x="2894" y="6808"/>
                    <a:pt x="2477" y="8546"/>
                    <a:pt x="2061" y="10285"/>
                  </a:cubicBezTo>
                  <a:cubicBezTo>
                    <a:pt x="1644" y="10118"/>
                    <a:pt x="2108" y="9106"/>
                    <a:pt x="2180" y="8737"/>
                  </a:cubicBezTo>
                  <a:cubicBezTo>
                    <a:pt x="2335" y="8082"/>
                    <a:pt x="2454" y="7415"/>
                    <a:pt x="2549" y="6748"/>
                  </a:cubicBezTo>
                  <a:cubicBezTo>
                    <a:pt x="2644" y="6094"/>
                    <a:pt x="2739" y="5522"/>
                    <a:pt x="3109" y="4951"/>
                  </a:cubicBezTo>
                  <a:cubicBezTo>
                    <a:pt x="3228" y="4772"/>
                    <a:pt x="3347" y="4593"/>
                    <a:pt x="3466" y="4427"/>
                  </a:cubicBezTo>
                  <a:close/>
                  <a:moveTo>
                    <a:pt x="12348" y="188"/>
                  </a:moveTo>
                  <a:cubicBezTo>
                    <a:pt x="12348" y="200"/>
                    <a:pt x="12348" y="212"/>
                    <a:pt x="12360" y="212"/>
                  </a:cubicBezTo>
                  <a:cubicBezTo>
                    <a:pt x="12645" y="664"/>
                    <a:pt x="12848" y="1117"/>
                    <a:pt x="13003" y="1557"/>
                  </a:cubicBezTo>
                  <a:cubicBezTo>
                    <a:pt x="12979" y="1593"/>
                    <a:pt x="12991" y="1641"/>
                    <a:pt x="13026" y="1664"/>
                  </a:cubicBezTo>
                  <a:cubicBezTo>
                    <a:pt x="13372" y="2796"/>
                    <a:pt x="13372" y="3962"/>
                    <a:pt x="13396" y="5236"/>
                  </a:cubicBezTo>
                  <a:cubicBezTo>
                    <a:pt x="13443" y="6987"/>
                    <a:pt x="13479" y="8749"/>
                    <a:pt x="13562" y="10499"/>
                  </a:cubicBezTo>
                  <a:cubicBezTo>
                    <a:pt x="12498" y="10612"/>
                    <a:pt x="11408" y="10636"/>
                    <a:pt x="10325" y="10636"/>
                  </a:cubicBezTo>
                  <a:cubicBezTo>
                    <a:pt x="9930" y="10636"/>
                    <a:pt x="9536" y="10633"/>
                    <a:pt x="9145" y="10630"/>
                  </a:cubicBezTo>
                  <a:cubicBezTo>
                    <a:pt x="9112" y="10629"/>
                    <a:pt x="9079" y="10629"/>
                    <a:pt x="9046" y="10629"/>
                  </a:cubicBezTo>
                  <a:cubicBezTo>
                    <a:pt x="8641" y="10629"/>
                    <a:pt x="8173" y="10665"/>
                    <a:pt x="7719" y="10665"/>
                  </a:cubicBezTo>
                  <a:cubicBezTo>
                    <a:pt x="7373" y="10665"/>
                    <a:pt x="7035" y="10644"/>
                    <a:pt x="6740" y="10570"/>
                  </a:cubicBezTo>
                  <a:cubicBezTo>
                    <a:pt x="6216" y="10439"/>
                    <a:pt x="6192" y="10451"/>
                    <a:pt x="6109" y="9856"/>
                  </a:cubicBezTo>
                  <a:cubicBezTo>
                    <a:pt x="6049" y="9499"/>
                    <a:pt x="6133" y="9070"/>
                    <a:pt x="6145" y="8713"/>
                  </a:cubicBezTo>
                  <a:cubicBezTo>
                    <a:pt x="6276" y="5772"/>
                    <a:pt x="6204" y="2986"/>
                    <a:pt x="7514" y="283"/>
                  </a:cubicBezTo>
                  <a:cubicBezTo>
                    <a:pt x="7526" y="283"/>
                    <a:pt x="7538" y="295"/>
                    <a:pt x="7550" y="295"/>
                  </a:cubicBezTo>
                  <a:cubicBezTo>
                    <a:pt x="8110" y="343"/>
                    <a:pt x="8689" y="364"/>
                    <a:pt x="9274" y="364"/>
                  </a:cubicBezTo>
                  <a:cubicBezTo>
                    <a:pt x="10303" y="364"/>
                    <a:pt x="11348" y="299"/>
                    <a:pt x="12336" y="200"/>
                  </a:cubicBezTo>
                  <a:cubicBezTo>
                    <a:pt x="12336" y="200"/>
                    <a:pt x="12348" y="188"/>
                    <a:pt x="12348" y="188"/>
                  </a:cubicBezTo>
                  <a:close/>
                  <a:moveTo>
                    <a:pt x="4324" y="9758"/>
                  </a:moveTo>
                  <a:cubicBezTo>
                    <a:pt x="4458" y="9758"/>
                    <a:pt x="4581" y="9790"/>
                    <a:pt x="4656" y="9927"/>
                  </a:cubicBezTo>
                  <a:cubicBezTo>
                    <a:pt x="4728" y="10046"/>
                    <a:pt x="4633" y="10499"/>
                    <a:pt x="4621" y="10654"/>
                  </a:cubicBezTo>
                  <a:cubicBezTo>
                    <a:pt x="4609" y="11094"/>
                    <a:pt x="4561" y="11547"/>
                    <a:pt x="4561" y="11999"/>
                  </a:cubicBezTo>
                  <a:cubicBezTo>
                    <a:pt x="4097" y="11951"/>
                    <a:pt x="3632" y="11880"/>
                    <a:pt x="3180" y="11785"/>
                  </a:cubicBezTo>
                  <a:cubicBezTo>
                    <a:pt x="3156" y="11785"/>
                    <a:pt x="3132" y="11785"/>
                    <a:pt x="3109" y="11773"/>
                  </a:cubicBezTo>
                  <a:cubicBezTo>
                    <a:pt x="3251" y="11428"/>
                    <a:pt x="3335" y="11058"/>
                    <a:pt x="3442" y="10713"/>
                  </a:cubicBezTo>
                  <a:cubicBezTo>
                    <a:pt x="3513" y="10487"/>
                    <a:pt x="3561" y="10249"/>
                    <a:pt x="3644" y="10023"/>
                  </a:cubicBezTo>
                  <a:cubicBezTo>
                    <a:pt x="3725" y="9801"/>
                    <a:pt x="3703" y="9784"/>
                    <a:pt x="3860" y="9784"/>
                  </a:cubicBezTo>
                  <a:cubicBezTo>
                    <a:pt x="3889" y="9784"/>
                    <a:pt x="3924" y="9785"/>
                    <a:pt x="3966" y="9785"/>
                  </a:cubicBezTo>
                  <a:cubicBezTo>
                    <a:pt x="4073" y="9785"/>
                    <a:pt x="4203" y="9758"/>
                    <a:pt x="4324" y="9758"/>
                  </a:cubicBezTo>
                  <a:close/>
                  <a:moveTo>
                    <a:pt x="16320" y="9684"/>
                  </a:moveTo>
                  <a:cubicBezTo>
                    <a:pt x="16415" y="9684"/>
                    <a:pt x="16452" y="9733"/>
                    <a:pt x="16503" y="9951"/>
                  </a:cubicBezTo>
                  <a:cubicBezTo>
                    <a:pt x="16563" y="10201"/>
                    <a:pt x="16574" y="10463"/>
                    <a:pt x="16646" y="10713"/>
                  </a:cubicBezTo>
                  <a:cubicBezTo>
                    <a:pt x="16741" y="11106"/>
                    <a:pt x="16884" y="11499"/>
                    <a:pt x="17075" y="11868"/>
                  </a:cubicBezTo>
                  <a:cubicBezTo>
                    <a:pt x="16634" y="11940"/>
                    <a:pt x="16182" y="11963"/>
                    <a:pt x="15789" y="12011"/>
                  </a:cubicBezTo>
                  <a:cubicBezTo>
                    <a:pt x="15574" y="12035"/>
                    <a:pt x="15360" y="12059"/>
                    <a:pt x="15134" y="12082"/>
                  </a:cubicBezTo>
                  <a:cubicBezTo>
                    <a:pt x="15062" y="11523"/>
                    <a:pt x="15039" y="10963"/>
                    <a:pt x="15003" y="10404"/>
                  </a:cubicBezTo>
                  <a:cubicBezTo>
                    <a:pt x="14979" y="10035"/>
                    <a:pt x="14955" y="9892"/>
                    <a:pt x="15324" y="9785"/>
                  </a:cubicBezTo>
                  <a:cubicBezTo>
                    <a:pt x="15539" y="9713"/>
                    <a:pt x="15824" y="9737"/>
                    <a:pt x="16051" y="9713"/>
                  </a:cubicBezTo>
                  <a:cubicBezTo>
                    <a:pt x="16176" y="9704"/>
                    <a:pt x="16259" y="9684"/>
                    <a:pt x="16320" y="9684"/>
                  </a:cubicBezTo>
                  <a:close/>
                  <a:moveTo>
                    <a:pt x="13241" y="1724"/>
                  </a:moveTo>
                  <a:lnTo>
                    <a:pt x="13241" y="1724"/>
                  </a:lnTo>
                  <a:cubicBezTo>
                    <a:pt x="13979" y="1903"/>
                    <a:pt x="14765" y="2069"/>
                    <a:pt x="15479" y="2331"/>
                  </a:cubicBezTo>
                  <a:cubicBezTo>
                    <a:pt x="15753" y="2367"/>
                    <a:pt x="15979" y="2486"/>
                    <a:pt x="16182" y="2676"/>
                  </a:cubicBezTo>
                  <a:cubicBezTo>
                    <a:pt x="16479" y="2760"/>
                    <a:pt x="16622" y="2962"/>
                    <a:pt x="16610" y="3272"/>
                  </a:cubicBezTo>
                  <a:cubicBezTo>
                    <a:pt x="16753" y="3605"/>
                    <a:pt x="16777" y="4034"/>
                    <a:pt x="16860" y="4379"/>
                  </a:cubicBezTo>
                  <a:cubicBezTo>
                    <a:pt x="17229" y="5975"/>
                    <a:pt x="17646" y="7558"/>
                    <a:pt x="18087" y="9130"/>
                  </a:cubicBezTo>
                  <a:cubicBezTo>
                    <a:pt x="18170" y="9427"/>
                    <a:pt x="18325" y="9820"/>
                    <a:pt x="18420" y="10201"/>
                  </a:cubicBezTo>
                  <a:cubicBezTo>
                    <a:pt x="18325" y="10249"/>
                    <a:pt x="18372" y="10392"/>
                    <a:pt x="18468" y="10392"/>
                  </a:cubicBezTo>
                  <a:cubicBezTo>
                    <a:pt x="18479" y="10416"/>
                    <a:pt x="18479" y="10439"/>
                    <a:pt x="18479" y="10451"/>
                  </a:cubicBezTo>
                  <a:cubicBezTo>
                    <a:pt x="18468" y="10475"/>
                    <a:pt x="18468" y="10487"/>
                    <a:pt x="18456" y="10499"/>
                  </a:cubicBezTo>
                  <a:cubicBezTo>
                    <a:pt x="18384" y="10630"/>
                    <a:pt x="18158" y="10749"/>
                    <a:pt x="18027" y="10820"/>
                  </a:cubicBezTo>
                  <a:cubicBezTo>
                    <a:pt x="17896" y="10892"/>
                    <a:pt x="17753" y="10963"/>
                    <a:pt x="17622" y="11035"/>
                  </a:cubicBezTo>
                  <a:cubicBezTo>
                    <a:pt x="17610" y="11035"/>
                    <a:pt x="17622" y="11047"/>
                    <a:pt x="17634" y="11047"/>
                  </a:cubicBezTo>
                  <a:cubicBezTo>
                    <a:pt x="17813" y="11023"/>
                    <a:pt x="17968" y="10975"/>
                    <a:pt x="18134" y="10904"/>
                  </a:cubicBezTo>
                  <a:cubicBezTo>
                    <a:pt x="18253" y="10856"/>
                    <a:pt x="18384" y="10773"/>
                    <a:pt x="18515" y="10725"/>
                  </a:cubicBezTo>
                  <a:lnTo>
                    <a:pt x="18515" y="10725"/>
                  </a:lnTo>
                  <a:cubicBezTo>
                    <a:pt x="18539" y="11094"/>
                    <a:pt x="18444" y="11428"/>
                    <a:pt x="18051" y="11606"/>
                  </a:cubicBezTo>
                  <a:cubicBezTo>
                    <a:pt x="17801" y="11713"/>
                    <a:pt x="17527" y="11785"/>
                    <a:pt x="17241" y="11832"/>
                  </a:cubicBezTo>
                  <a:cubicBezTo>
                    <a:pt x="17134" y="11499"/>
                    <a:pt x="17003" y="11178"/>
                    <a:pt x="16908" y="10832"/>
                  </a:cubicBezTo>
                  <a:cubicBezTo>
                    <a:pt x="16813" y="10475"/>
                    <a:pt x="16801" y="10058"/>
                    <a:pt x="16670" y="9713"/>
                  </a:cubicBezTo>
                  <a:cubicBezTo>
                    <a:pt x="16600" y="9528"/>
                    <a:pt x="16447" y="9478"/>
                    <a:pt x="16267" y="9478"/>
                  </a:cubicBezTo>
                  <a:cubicBezTo>
                    <a:pt x="16078" y="9478"/>
                    <a:pt x="15859" y="9534"/>
                    <a:pt x="15682" y="9546"/>
                  </a:cubicBezTo>
                  <a:cubicBezTo>
                    <a:pt x="15642" y="9549"/>
                    <a:pt x="15599" y="9550"/>
                    <a:pt x="15553" y="9550"/>
                  </a:cubicBezTo>
                  <a:cubicBezTo>
                    <a:pt x="15488" y="9550"/>
                    <a:pt x="15419" y="9549"/>
                    <a:pt x="15349" y="9549"/>
                  </a:cubicBezTo>
                  <a:cubicBezTo>
                    <a:pt x="15086" y="9549"/>
                    <a:pt x="14815" y="9574"/>
                    <a:pt x="14741" y="9820"/>
                  </a:cubicBezTo>
                  <a:cubicBezTo>
                    <a:pt x="14669" y="10106"/>
                    <a:pt x="14800" y="10594"/>
                    <a:pt x="14812" y="10904"/>
                  </a:cubicBezTo>
                  <a:cubicBezTo>
                    <a:pt x="14824" y="11058"/>
                    <a:pt x="14836" y="11225"/>
                    <a:pt x="14848" y="11392"/>
                  </a:cubicBezTo>
                  <a:cubicBezTo>
                    <a:pt x="13479" y="11820"/>
                    <a:pt x="11991" y="11713"/>
                    <a:pt x="10586" y="11797"/>
                  </a:cubicBezTo>
                  <a:cubicBezTo>
                    <a:pt x="10562" y="11797"/>
                    <a:pt x="10550" y="11832"/>
                    <a:pt x="10574" y="11832"/>
                  </a:cubicBezTo>
                  <a:cubicBezTo>
                    <a:pt x="10950" y="11888"/>
                    <a:pt x="11323" y="11909"/>
                    <a:pt x="11694" y="11909"/>
                  </a:cubicBezTo>
                  <a:cubicBezTo>
                    <a:pt x="12752" y="11909"/>
                    <a:pt x="13793" y="11737"/>
                    <a:pt x="14860" y="11701"/>
                  </a:cubicBezTo>
                  <a:cubicBezTo>
                    <a:pt x="14860" y="11832"/>
                    <a:pt x="14872" y="11975"/>
                    <a:pt x="14872" y="12106"/>
                  </a:cubicBezTo>
                  <a:cubicBezTo>
                    <a:pt x="13479" y="12261"/>
                    <a:pt x="12074" y="12368"/>
                    <a:pt x="10681" y="12380"/>
                  </a:cubicBezTo>
                  <a:cubicBezTo>
                    <a:pt x="9038" y="12380"/>
                    <a:pt x="7395" y="12297"/>
                    <a:pt x="5764" y="12130"/>
                  </a:cubicBezTo>
                  <a:cubicBezTo>
                    <a:pt x="5430" y="12106"/>
                    <a:pt x="5097" y="12071"/>
                    <a:pt x="4763" y="12023"/>
                  </a:cubicBezTo>
                  <a:cubicBezTo>
                    <a:pt x="4787" y="11928"/>
                    <a:pt x="4799" y="11820"/>
                    <a:pt x="4811" y="11713"/>
                  </a:cubicBezTo>
                  <a:cubicBezTo>
                    <a:pt x="5990" y="11840"/>
                    <a:pt x="7204" y="11933"/>
                    <a:pt x="8399" y="11933"/>
                  </a:cubicBezTo>
                  <a:cubicBezTo>
                    <a:pt x="8773" y="11933"/>
                    <a:pt x="9145" y="11924"/>
                    <a:pt x="9514" y="11904"/>
                  </a:cubicBezTo>
                  <a:cubicBezTo>
                    <a:pt x="9538" y="11904"/>
                    <a:pt x="9538" y="11868"/>
                    <a:pt x="9526" y="11868"/>
                  </a:cubicBezTo>
                  <a:cubicBezTo>
                    <a:pt x="7978" y="11642"/>
                    <a:pt x="6395" y="11570"/>
                    <a:pt x="4835" y="11523"/>
                  </a:cubicBezTo>
                  <a:cubicBezTo>
                    <a:pt x="4906" y="10939"/>
                    <a:pt x="4906" y="10320"/>
                    <a:pt x="4871" y="9749"/>
                  </a:cubicBezTo>
                  <a:cubicBezTo>
                    <a:pt x="4871" y="9701"/>
                    <a:pt x="4847" y="9665"/>
                    <a:pt x="4799" y="9654"/>
                  </a:cubicBezTo>
                  <a:cubicBezTo>
                    <a:pt x="4706" y="9626"/>
                    <a:pt x="4609" y="9618"/>
                    <a:pt x="4510" y="9618"/>
                  </a:cubicBezTo>
                  <a:cubicBezTo>
                    <a:pt x="4366" y="9618"/>
                    <a:pt x="4218" y="9636"/>
                    <a:pt x="4076" y="9636"/>
                  </a:cubicBezTo>
                  <a:cubicBezTo>
                    <a:pt x="3932" y="9636"/>
                    <a:pt x="3793" y="9618"/>
                    <a:pt x="3668" y="9546"/>
                  </a:cubicBezTo>
                  <a:cubicBezTo>
                    <a:pt x="3649" y="9537"/>
                    <a:pt x="3630" y="9532"/>
                    <a:pt x="3612" y="9532"/>
                  </a:cubicBezTo>
                  <a:cubicBezTo>
                    <a:pt x="3562" y="9532"/>
                    <a:pt x="3519" y="9566"/>
                    <a:pt x="3501" y="9618"/>
                  </a:cubicBezTo>
                  <a:cubicBezTo>
                    <a:pt x="3251" y="10249"/>
                    <a:pt x="3001" y="11047"/>
                    <a:pt x="2954" y="11749"/>
                  </a:cubicBezTo>
                  <a:cubicBezTo>
                    <a:pt x="2704" y="11713"/>
                    <a:pt x="2323" y="11642"/>
                    <a:pt x="2227" y="11547"/>
                  </a:cubicBezTo>
                  <a:cubicBezTo>
                    <a:pt x="2085" y="11428"/>
                    <a:pt x="2073" y="11237"/>
                    <a:pt x="2096" y="11047"/>
                  </a:cubicBezTo>
                  <a:cubicBezTo>
                    <a:pt x="2156" y="11047"/>
                    <a:pt x="2204" y="11047"/>
                    <a:pt x="2251" y="11058"/>
                  </a:cubicBezTo>
                  <a:cubicBezTo>
                    <a:pt x="2317" y="11067"/>
                    <a:pt x="2388" y="11081"/>
                    <a:pt x="2458" y="11081"/>
                  </a:cubicBezTo>
                  <a:cubicBezTo>
                    <a:pt x="2489" y="11081"/>
                    <a:pt x="2519" y="11078"/>
                    <a:pt x="2549" y="11070"/>
                  </a:cubicBezTo>
                  <a:cubicBezTo>
                    <a:pt x="2561" y="11058"/>
                    <a:pt x="2561" y="11047"/>
                    <a:pt x="2561" y="11047"/>
                  </a:cubicBezTo>
                  <a:cubicBezTo>
                    <a:pt x="2477" y="10975"/>
                    <a:pt x="2370" y="10939"/>
                    <a:pt x="2263" y="10928"/>
                  </a:cubicBezTo>
                  <a:cubicBezTo>
                    <a:pt x="2227" y="10916"/>
                    <a:pt x="2180" y="10904"/>
                    <a:pt x="2132" y="10892"/>
                  </a:cubicBezTo>
                  <a:cubicBezTo>
                    <a:pt x="2180" y="10689"/>
                    <a:pt x="2263" y="10487"/>
                    <a:pt x="2287" y="10344"/>
                  </a:cubicBezTo>
                  <a:cubicBezTo>
                    <a:pt x="2656" y="8784"/>
                    <a:pt x="3013" y="7225"/>
                    <a:pt x="3370" y="5665"/>
                  </a:cubicBezTo>
                  <a:cubicBezTo>
                    <a:pt x="3597" y="4641"/>
                    <a:pt x="3656" y="3796"/>
                    <a:pt x="4585" y="3129"/>
                  </a:cubicBezTo>
                  <a:cubicBezTo>
                    <a:pt x="5168" y="2712"/>
                    <a:pt x="5871" y="2391"/>
                    <a:pt x="6514" y="2034"/>
                  </a:cubicBezTo>
                  <a:lnTo>
                    <a:pt x="6514" y="2034"/>
                  </a:lnTo>
                  <a:cubicBezTo>
                    <a:pt x="6299" y="2700"/>
                    <a:pt x="6180" y="3403"/>
                    <a:pt x="6097" y="4034"/>
                  </a:cubicBezTo>
                  <a:cubicBezTo>
                    <a:pt x="5871" y="5832"/>
                    <a:pt x="5883" y="7665"/>
                    <a:pt x="5752" y="9475"/>
                  </a:cubicBezTo>
                  <a:cubicBezTo>
                    <a:pt x="5728" y="9880"/>
                    <a:pt x="5514" y="10523"/>
                    <a:pt x="5871" y="10844"/>
                  </a:cubicBezTo>
                  <a:cubicBezTo>
                    <a:pt x="6126" y="11085"/>
                    <a:pt x="6619" y="11125"/>
                    <a:pt x="7080" y="11125"/>
                  </a:cubicBezTo>
                  <a:cubicBezTo>
                    <a:pt x="7305" y="11125"/>
                    <a:pt x="7522" y="11115"/>
                    <a:pt x="7701" y="11115"/>
                  </a:cubicBezTo>
                  <a:cubicBezTo>
                    <a:pt x="7753" y="11115"/>
                    <a:pt x="7802" y="11116"/>
                    <a:pt x="7847" y="11118"/>
                  </a:cubicBezTo>
                  <a:cubicBezTo>
                    <a:pt x="8170" y="11132"/>
                    <a:pt x="8492" y="11138"/>
                    <a:pt x="8813" y="11138"/>
                  </a:cubicBezTo>
                  <a:cubicBezTo>
                    <a:pt x="10470" y="11138"/>
                    <a:pt x="12109" y="10978"/>
                    <a:pt x="13765" y="10868"/>
                  </a:cubicBezTo>
                  <a:cubicBezTo>
                    <a:pt x="13872" y="10856"/>
                    <a:pt x="13955" y="10785"/>
                    <a:pt x="13955" y="10666"/>
                  </a:cubicBezTo>
                  <a:cubicBezTo>
                    <a:pt x="13919" y="8618"/>
                    <a:pt x="13860" y="6546"/>
                    <a:pt x="13717" y="4498"/>
                  </a:cubicBezTo>
                  <a:cubicBezTo>
                    <a:pt x="13646" y="3510"/>
                    <a:pt x="13526" y="2605"/>
                    <a:pt x="13241" y="1724"/>
                  </a:cubicBezTo>
                  <a:close/>
                  <a:moveTo>
                    <a:pt x="18860" y="11404"/>
                  </a:moveTo>
                  <a:cubicBezTo>
                    <a:pt x="18980" y="11499"/>
                    <a:pt x="19122" y="11570"/>
                    <a:pt x="19253" y="11642"/>
                  </a:cubicBezTo>
                  <a:cubicBezTo>
                    <a:pt x="19503" y="11797"/>
                    <a:pt x="19777" y="11916"/>
                    <a:pt x="20039" y="12047"/>
                  </a:cubicBezTo>
                  <a:cubicBezTo>
                    <a:pt x="20056" y="12055"/>
                    <a:pt x="20073" y="12064"/>
                    <a:pt x="20085" y="12064"/>
                  </a:cubicBezTo>
                  <a:cubicBezTo>
                    <a:pt x="20091" y="12064"/>
                    <a:pt x="20095" y="12062"/>
                    <a:pt x="20099" y="12059"/>
                  </a:cubicBezTo>
                  <a:cubicBezTo>
                    <a:pt x="20123" y="12082"/>
                    <a:pt x="20146" y="12106"/>
                    <a:pt x="20158" y="12118"/>
                  </a:cubicBezTo>
                  <a:cubicBezTo>
                    <a:pt x="18753" y="12904"/>
                    <a:pt x="17110" y="13059"/>
                    <a:pt x="15527" y="13190"/>
                  </a:cubicBezTo>
                  <a:cubicBezTo>
                    <a:pt x="14249" y="13307"/>
                    <a:pt x="12977" y="13342"/>
                    <a:pt x="11702" y="13342"/>
                  </a:cubicBezTo>
                  <a:cubicBezTo>
                    <a:pt x="11291" y="13342"/>
                    <a:pt x="10879" y="13338"/>
                    <a:pt x="10467" y="13333"/>
                  </a:cubicBezTo>
                  <a:cubicBezTo>
                    <a:pt x="7192" y="13297"/>
                    <a:pt x="3763" y="13333"/>
                    <a:pt x="549" y="12618"/>
                  </a:cubicBezTo>
                  <a:cubicBezTo>
                    <a:pt x="858" y="12213"/>
                    <a:pt x="1370" y="11916"/>
                    <a:pt x="1775" y="11630"/>
                  </a:cubicBezTo>
                  <a:cubicBezTo>
                    <a:pt x="1799" y="11654"/>
                    <a:pt x="1823" y="11678"/>
                    <a:pt x="1846" y="11690"/>
                  </a:cubicBezTo>
                  <a:cubicBezTo>
                    <a:pt x="4073" y="12477"/>
                    <a:pt x="6651" y="12588"/>
                    <a:pt x="9056" y="12588"/>
                  </a:cubicBezTo>
                  <a:cubicBezTo>
                    <a:pt x="9415" y="12588"/>
                    <a:pt x="9771" y="12586"/>
                    <a:pt x="10121" y="12582"/>
                  </a:cubicBezTo>
                  <a:cubicBezTo>
                    <a:pt x="11621" y="12571"/>
                    <a:pt x="13157" y="12547"/>
                    <a:pt x="14658" y="12380"/>
                  </a:cubicBezTo>
                  <a:cubicBezTo>
                    <a:pt x="15884" y="12249"/>
                    <a:pt x="17253" y="12166"/>
                    <a:pt x="18408" y="11737"/>
                  </a:cubicBezTo>
                  <a:cubicBezTo>
                    <a:pt x="18670" y="11642"/>
                    <a:pt x="18801" y="11535"/>
                    <a:pt x="18860" y="11404"/>
                  </a:cubicBezTo>
                  <a:close/>
                  <a:moveTo>
                    <a:pt x="20254" y="12237"/>
                  </a:moveTo>
                  <a:cubicBezTo>
                    <a:pt x="20337" y="12368"/>
                    <a:pt x="20373" y="12535"/>
                    <a:pt x="20384" y="12797"/>
                  </a:cubicBezTo>
                  <a:cubicBezTo>
                    <a:pt x="19873" y="13190"/>
                    <a:pt x="19182" y="13297"/>
                    <a:pt x="18575" y="13487"/>
                  </a:cubicBezTo>
                  <a:cubicBezTo>
                    <a:pt x="18051" y="13642"/>
                    <a:pt x="17551" y="13761"/>
                    <a:pt x="17015" y="13845"/>
                  </a:cubicBezTo>
                  <a:cubicBezTo>
                    <a:pt x="16991" y="13845"/>
                    <a:pt x="16991" y="13868"/>
                    <a:pt x="17015" y="13868"/>
                  </a:cubicBezTo>
                  <a:cubicBezTo>
                    <a:pt x="18170" y="13761"/>
                    <a:pt x="19301" y="13523"/>
                    <a:pt x="20384" y="13130"/>
                  </a:cubicBezTo>
                  <a:lnTo>
                    <a:pt x="20384" y="13130"/>
                  </a:lnTo>
                  <a:cubicBezTo>
                    <a:pt x="20361" y="13535"/>
                    <a:pt x="20230" y="13785"/>
                    <a:pt x="19789" y="14035"/>
                  </a:cubicBezTo>
                  <a:cubicBezTo>
                    <a:pt x="19611" y="14130"/>
                    <a:pt x="19301" y="14154"/>
                    <a:pt x="19099" y="14190"/>
                  </a:cubicBezTo>
                  <a:cubicBezTo>
                    <a:pt x="18468" y="14309"/>
                    <a:pt x="17813" y="14356"/>
                    <a:pt x="17170" y="14404"/>
                  </a:cubicBezTo>
                  <a:cubicBezTo>
                    <a:pt x="15039" y="14571"/>
                    <a:pt x="12895" y="14726"/>
                    <a:pt x="10752" y="14833"/>
                  </a:cubicBezTo>
                  <a:cubicBezTo>
                    <a:pt x="9725" y="14881"/>
                    <a:pt x="8697" y="14918"/>
                    <a:pt x="7671" y="14918"/>
                  </a:cubicBezTo>
                  <a:cubicBezTo>
                    <a:pt x="6688" y="14918"/>
                    <a:pt x="5706" y="14884"/>
                    <a:pt x="4728" y="14797"/>
                  </a:cubicBezTo>
                  <a:cubicBezTo>
                    <a:pt x="3561" y="14702"/>
                    <a:pt x="2406" y="14523"/>
                    <a:pt x="1287" y="14237"/>
                  </a:cubicBezTo>
                  <a:cubicBezTo>
                    <a:pt x="858" y="14130"/>
                    <a:pt x="525" y="14071"/>
                    <a:pt x="370" y="13749"/>
                  </a:cubicBezTo>
                  <a:lnTo>
                    <a:pt x="370" y="13749"/>
                  </a:lnTo>
                  <a:cubicBezTo>
                    <a:pt x="1524" y="14113"/>
                    <a:pt x="2742" y="14386"/>
                    <a:pt x="3959" y="14386"/>
                  </a:cubicBezTo>
                  <a:cubicBezTo>
                    <a:pt x="4136" y="14386"/>
                    <a:pt x="4313" y="14380"/>
                    <a:pt x="4490" y="14368"/>
                  </a:cubicBezTo>
                  <a:cubicBezTo>
                    <a:pt x="4502" y="14368"/>
                    <a:pt x="4502" y="14356"/>
                    <a:pt x="4490" y="14356"/>
                  </a:cubicBezTo>
                  <a:cubicBezTo>
                    <a:pt x="3061" y="14202"/>
                    <a:pt x="1692" y="14023"/>
                    <a:pt x="322" y="13583"/>
                  </a:cubicBezTo>
                  <a:cubicBezTo>
                    <a:pt x="311" y="13547"/>
                    <a:pt x="311" y="13511"/>
                    <a:pt x="299" y="13475"/>
                  </a:cubicBezTo>
                  <a:cubicBezTo>
                    <a:pt x="287" y="13356"/>
                    <a:pt x="287" y="13249"/>
                    <a:pt x="311" y="13142"/>
                  </a:cubicBezTo>
                  <a:cubicBezTo>
                    <a:pt x="1275" y="13654"/>
                    <a:pt x="2549" y="13714"/>
                    <a:pt x="3620" y="13773"/>
                  </a:cubicBezTo>
                  <a:cubicBezTo>
                    <a:pt x="3632" y="13773"/>
                    <a:pt x="3632" y="13749"/>
                    <a:pt x="3620" y="13749"/>
                  </a:cubicBezTo>
                  <a:cubicBezTo>
                    <a:pt x="2501" y="13606"/>
                    <a:pt x="1442" y="13178"/>
                    <a:pt x="334" y="13023"/>
                  </a:cubicBezTo>
                  <a:cubicBezTo>
                    <a:pt x="370" y="12940"/>
                    <a:pt x="394" y="12868"/>
                    <a:pt x="442" y="12785"/>
                  </a:cubicBezTo>
                  <a:cubicBezTo>
                    <a:pt x="3787" y="13690"/>
                    <a:pt x="7395" y="13630"/>
                    <a:pt x="10836" y="13642"/>
                  </a:cubicBezTo>
                  <a:cubicBezTo>
                    <a:pt x="12645" y="13642"/>
                    <a:pt x="14467" y="13559"/>
                    <a:pt x="16265" y="13344"/>
                  </a:cubicBezTo>
                  <a:cubicBezTo>
                    <a:pt x="17634" y="13178"/>
                    <a:pt x="19087" y="13023"/>
                    <a:pt x="20254" y="12237"/>
                  </a:cubicBezTo>
                  <a:close/>
                  <a:moveTo>
                    <a:pt x="10669" y="0"/>
                  </a:moveTo>
                  <a:cubicBezTo>
                    <a:pt x="9615" y="0"/>
                    <a:pt x="8546" y="56"/>
                    <a:pt x="7538" y="188"/>
                  </a:cubicBezTo>
                  <a:cubicBezTo>
                    <a:pt x="7538" y="188"/>
                    <a:pt x="7526" y="188"/>
                    <a:pt x="7526" y="200"/>
                  </a:cubicBezTo>
                  <a:cubicBezTo>
                    <a:pt x="7520" y="194"/>
                    <a:pt x="7514" y="191"/>
                    <a:pt x="7508" y="191"/>
                  </a:cubicBezTo>
                  <a:cubicBezTo>
                    <a:pt x="7502" y="191"/>
                    <a:pt x="7496" y="194"/>
                    <a:pt x="7490" y="200"/>
                  </a:cubicBezTo>
                  <a:cubicBezTo>
                    <a:pt x="7061" y="676"/>
                    <a:pt x="6764" y="1272"/>
                    <a:pt x="6549" y="1903"/>
                  </a:cubicBezTo>
                  <a:cubicBezTo>
                    <a:pt x="5728" y="2307"/>
                    <a:pt x="4740" y="2688"/>
                    <a:pt x="4061" y="3260"/>
                  </a:cubicBezTo>
                  <a:cubicBezTo>
                    <a:pt x="3811" y="3474"/>
                    <a:pt x="3668" y="3760"/>
                    <a:pt x="3561" y="4058"/>
                  </a:cubicBezTo>
                  <a:cubicBezTo>
                    <a:pt x="3275" y="4486"/>
                    <a:pt x="2847" y="4820"/>
                    <a:pt x="2597" y="5248"/>
                  </a:cubicBezTo>
                  <a:cubicBezTo>
                    <a:pt x="2394" y="5582"/>
                    <a:pt x="2406" y="6129"/>
                    <a:pt x="2347" y="6510"/>
                  </a:cubicBezTo>
                  <a:cubicBezTo>
                    <a:pt x="2144" y="7784"/>
                    <a:pt x="1858" y="9034"/>
                    <a:pt x="1549" y="10285"/>
                  </a:cubicBezTo>
                  <a:cubicBezTo>
                    <a:pt x="1537" y="10344"/>
                    <a:pt x="1561" y="10416"/>
                    <a:pt x="1620" y="10427"/>
                  </a:cubicBezTo>
                  <a:cubicBezTo>
                    <a:pt x="1751" y="10451"/>
                    <a:pt x="1882" y="10463"/>
                    <a:pt x="2013" y="10487"/>
                  </a:cubicBezTo>
                  <a:lnTo>
                    <a:pt x="1906" y="10904"/>
                  </a:lnTo>
                  <a:cubicBezTo>
                    <a:pt x="1894" y="10916"/>
                    <a:pt x="1894" y="10939"/>
                    <a:pt x="1894" y="10963"/>
                  </a:cubicBezTo>
                  <a:cubicBezTo>
                    <a:pt x="1846" y="11154"/>
                    <a:pt x="1799" y="11344"/>
                    <a:pt x="1751" y="11535"/>
                  </a:cubicBezTo>
                  <a:cubicBezTo>
                    <a:pt x="537" y="12166"/>
                    <a:pt x="1" y="12582"/>
                    <a:pt x="108" y="14071"/>
                  </a:cubicBezTo>
                  <a:cubicBezTo>
                    <a:pt x="108" y="14130"/>
                    <a:pt x="144" y="14166"/>
                    <a:pt x="191" y="14190"/>
                  </a:cubicBezTo>
                  <a:cubicBezTo>
                    <a:pt x="2561" y="14946"/>
                    <a:pt x="5034" y="15162"/>
                    <a:pt x="7515" y="15162"/>
                  </a:cubicBezTo>
                  <a:cubicBezTo>
                    <a:pt x="9136" y="15162"/>
                    <a:pt x="10760" y="15070"/>
                    <a:pt x="12360" y="14976"/>
                  </a:cubicBezTo>
                  <a:cubicBezTo>
                    <a:pt x="14384" y="14845"/>
                    <a:pt x="16444" y="14773"/>
                    <a:pt x="18444" y="14511"/>
                  </a:cubicBezTo>
                  <a:cubicBezTo>
                    <a:pt x="19015" y="14428"/>
                    <a:pt x="20146" y="14380"/>
                    <a:pt x="20539" y="13880"/>
                  </a:cubicBezTo>
                  <a:cubicBezTo>
                    <a:pt x="20885" y="13452"/>
                    <a:pt x="20611" y="12475"/>
                    <a:pt x="20575" y="11975"/>
                  </a:cubicBezTo>
                  <a:cubicBezTo>
                    <a:pt x="20575" y="11940"/>
                    <a:pt x="20539" y="11892"/>
                    <a:pt x="20492" y="11880"/>
                  </a:cubicBezTo>
                  <a:cubicBezTo>
                    <a:pt x="19896" y="11737"/>
                    <a:pt x="19396" y="11499"/>
                    <a:pt x="18908" y="11142"/>
                  </a:cubicBezTo>
                  <a:cubicBezTo>
                    <a:pt x="18884" y="10916"/>
                    <a:pt x="18777" y="10654"/>
                    <a:pt x="18682" y="10332"/>
                  </a:cubicBezTo>
                  <a:cubicBezTo>
                    <a:pt x="18944" y="10249"/>
                    <a:pt x="19194" y="10166"/>
                    <a:pt x="19277" y="9892"/>
                  </a:cubicBezTo>
                  <a:cubicBezTo>
                    <a:pt x="19492" y="9249"/>
                    <a:pt x="19063" y="7975"/>
                    <a:pt x="18932" y="7344"/>
                  </a:cubicBezTo>
                  <a:cubicBezTo>
                    <a:pt x="18610" y="5772"/>
                    <a:pt x="18301" y="4427"/>
                    <a:pt x="16896" y="3546"/>
                  </a:cubicBezTo>
                  <a:cubicBezTo>
                    <a:pt x="16813" y="3236"/>
                    <a:pt x="16777" y="2772"/>
                    <a:pt x="16527" y="2534"/>
                  </a:cubicBezTo>
                  <a:cubicBezTo>
                    <a:pt x="16265" y="2284"/>
                    <a:pt x="15670" y="2236"/>
                    <a:pt x="15348" y="2153"/>
                  </a:cubicBezTo>
                  <a:cubicBezTo>
                    <a:pt x="14622" y="1962"/>
                    <a:pt x="13896" y="1760"/>
                    <a:pt x="13181" y="1545"/>
                  </a:cubicBezTo>
                  <a:cubicBezTo>
                    <a:pt x="13015" y="1069"/>
                    <a:pt x="12788" y="593"/>
                    <a:pt x="12503" y="129"/>
                  </a:cubicBezTo>
                  <a:cubicBezTo>
                    <a:pt x="12485" y="102"/>
                    <a:pt x="12453" y="88"/>
                    <a:pt x="12429" y="88"/>
                  </a:cubicBezTo>
                  <a:cubicBezTo>
                    <a:pt x="12421" y="88"/>
                    <a:pt x="12413" y="90"/>
                    <a:pt x="12407" y="93"/>
                  </a:cubicBezTo>
                  <a:cubicBezTo>
                    <a:pt x="12395" y="69"/>
                    <a:pt x="12372" y="45"/>
                    <a:pt x="12336"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81"/>
            <p:cNvSpPr/>
            <p:nvPr/>
          </p:nvSpPr>
          <p:spPr>
            <a:xfrm>
              <a:off x="808125" y="1286175"/>
              <a:ext cx="30600" cy="234700"/>
            </a:xfrm>
            <a:custGeom>
              <a:rect b="b" l="l" r="r" t="t"/>
              <a:pathLst>
                <a:path extrusionOk="0" h="9388" w="1224">
                  <a:moveTo>
                    <a:pt x="1203" y="1"/>
                  </a:moveTo>
                  <a:cubicBezTo>
                    <a:pt x="1199" y="1"/>
                    <a:pt x="1195" y="2"/>
                    <a:pt x="1191" y="5"/>
                  </a:cubicBezTo>
                  <a:cubicBezTo>
                    <a:pt x="501" y="1220"/>
                    <a:pt x="370" y="2613"/>
                    <a:pt x="274" y="3982"/>
                  </a:cubicBezTo>
                  <a:cubicBezTo>
                    <a:pt x="167" y="5744"/>
                    <a:pt x="0" y="7542"/>
                    <a:pt x="24" y="9316"/>
                  </a:cubicBezTo>
                  <a:cubicBezTo>
                    <a:pt x="24" y="9364"/>
                    <a:pt x="57" y="9388"/>
                    <a:pt x="91" y="9388"/>
                  </a:cubicBezTo>
                  <a:cubicBezTo>
                    <a:pt x="125" y="9388"/>
                    <a:pt x="161" y="9364"/>
                    <a:pt x="167" y="9316"/>
                  </a:cubicBezTo>
                  <a:cubicBezTo>
                    <a:pt x="548" y="6197"/>
                    <a:pt x="286" y="3065"/>
                    <a:pt x="1215" y="17"/>
                  </a:cubicBezTo>
                  <a:cubicBezTo>
                    <a:pt x="1223" y="9"/>
                    <a:pt x="1214"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p81"/>
            <p:cNvSpPr/>
            <p:nvPr/>
          </p:nvSpPr>
          <p:spPr>
            <a:xfrm>
              <a:off x="944450" y="1287500"/>
              <a:ext cx="26525" cy="229500"/>
            </a:xfrm>
            <a:custGeom>
              <a:rect b="b" l="l" r="r" t="t"/>
              <a:pathLst>
                <a:path extrusionOk="0" h="9180" w="1061">
                  <a:moveTo>
                    <a:pt x="24" y="0"/>
                  </a:moveTo>
                  <a:cubicBezTo>
                    <a:pt x="12" y="0"/>
                    <a:pt x="1" y="0"/>
                    <a:pt x="1" y="12"/>
                  </a:cubicBezTo>
                  <a:cubicBezTo>
                    <a:pt x="262" y="1500"/>
                    <a:pt x="596" y="2917"/>
                    <a:pt x="727" y="4441"/>
                  </a:cubicBezTo>
                  <a:cubicBezTo>
                    <a:pt x="846" y="6013"/>
                    <a:pt x="846" y="7584"/>
                    <a:pt x="965" y="9144"/>
                  </a:cubicBezTo>
                  <a:cubicBezTo>
                    <a:pt x="971" y="9168"/>
                    <a:pt x="992" y="9180"/>
                    <a:pt x="1011" y="9180"/>
                  </a:cubicBezTo>
                  <a:cubicBezTo>
                    <a:pt x="1030" y="9180"/>
                    <a:pt x="1048" y="9168"/>
                    <a:pt x="1048" y="9144"/>
                  </a:cubicBezTo>
                  <a:cubicBezTo>
                    <a:pt x="1060" y="7406"/>
                    <a:pt x="917" y="5656"/>
                    <a:pt x="834" y="3917"/>
                  </a:cubicBezTo>
                  <a:cubicBezTo>
                    <a:pt x="774" y="2655"/>
                    <a:pt x="739" y="1095"/>
                    <a:pt x="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7" name="Google Shape;2087;p81"/>
            <p:cNvSpPr/>
            <p:nvPr/>
          </p:nvSpPr>
          <p:spPr>
            <a:xfrm>
              <a:off x="742500" y="1343975"/>
              <a:ext cx="44725" cy="27050"/>
            </a:xfrm>
            <a:custGeom>
              <a:rect b="b" l="l" r="r" t="t"/>
              <a:pathLst>
                <a:path extrusionOk="0" h="1082" w="1789">
                  <a:moveTo>
                    <a:pt x="1766" y="1"/>
                  </a:moveTo>
                  <a:cubicBezTo>
                    <a:pt x="1763" y="1"/>
                    <a:pt x="1760" y="2"/>
                    <a:pt x="1756" y="3"/>
                  </a:cubicBezTo>
                  <a:cubicBezTo>
                    <a:pt x="1459" y="134"/>
                    <a:pt x="1161" y="301"/>
                    <a:pt x="875" y="468"/>
                  </a:cubicBezTo>
                  <a:cubicBezTo>
                    <a:pt x="590" y="634"/>
                    <a:pt x="280" y="789"/>
                    <a:pt x="30" y="1015"/>
                  </a:cubicBezTo>
                  <a:cubicBezTo>
                    <a:pt x="1" y="1044"/>
                    <a:pt x="27" y="1081"/>
                    <a:pt x="63" y="1081"/>
                  </a:cubicBezTo>
                  <a:cubicBezTo>
                    <a:pt x="72" y="1081"/>
                    <a:pt x="81" y="1079"/>
                    <a:pt x="89" y="1075"/>
                  </a:cubicBezTo>
                  <a:cubicBezTo>
                    <a:pt x="387" y="944"/>
                    <a:pt x="649" y="718"/>
                    <a:pt x="923" y="551"/>
                  </a:cubicBezTo>
                  <a:cubicBezTo>
                    <a:pt x="1209" y="372"/>
                    <a:pt x="1506" y="218"/>
                    <a:pt x="1768" y="27"/>
                  </a:cubicBezTo>
                  <a:cubicBezTo>
                    <a:pt x="1789" y="27"/>
                    <a:pt x="1783" y="1"/>
                    <a:pt x="17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8" name="Google Shape;2088;p81"/>
            <p:cNvSpPr/>
            <p:nvPr/>
          </p:nvSpPr>
          <p:spPr>
            <a:xfrm>
              <a:off x="984325" y="1327075"/>
              <a:ext cx="63425" cy="17900"/>
            </a:xfrm>
            <a:custGeom>
              <a:rect b="b" l="l" r="r" t="t"/>
              <a:pathLst>
                <a:path extrusionOk="0" h="716" w="2537">
                  <a:moveTo>
                    <a:pt x="37" y="1"/>
                  </a:moveTo>
                  <a:cubicBezTo>
                    <a:pt x="13" y="1"/>
                    <a:pt x="1" y="36"/>
                    <a:pt x="25" y="48"/>
                  </a:cubicBezTo>
                  <a:cubicBezTo>
                    <a:pt x="799" y="322"/>
                    <a:pt x="1644" y="620"/>
                    <a:pt x="2466" y="715"/>
                  </a:cubicBezTo>
                  <a:cubicBezTo>
                    <a:pt x="2469" y="716"/>
                    <a:pt x="2473" y="716"/>
                    <a:pt x="2476" y="716"/>
                  </a:cubicBezTo>
                  <a:cubicBezTo>
                    <a:pt x="2537" y="716"/>
                    <a:pt x="2534" y="619"/>
                    <a:pt x="2477" y="596"/>
                  </a:cubicBezTo>
                  <a:cubicBezTo>
                    <a:pt x="1727" y="286"/>
                    <a:pt x="846" y="144"/>
                    <a:pt x="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9" name="Google Shape;2089;p81"/>
            <p:cNvSpPr/>
            <p:nvPr/>
          </p:nvSpPr>
          <p:spPr>
            <a:xfrm>
              <a:off x="1051000" y="1370050"/>
              <a:ext cx="14925" cy="69750"/>
            </a:xfrm>
            <a:custGeom>
              <a:rect b="b" l="l" r="r" t="t"/>
              <a:pathLst>
                <a:path extrusionOk="0" h="2790" w="597">
                  <a:moveTo>
                    <a:pt x="16" y="0"/>
                  </a:moveTo>
                  <a:cubicBezTo>
                    <a:pt x="9" y="0"/>
                    <a:pt x="1" y="6"/>
                    <a:pt x="1" y="20"/>
                  </a:cubicBezTo>
                  <a:cubicBezTo>
                    <a:pt x="144" y="925"/>
                    <a:pt x="311" y="1865"/>
                    <a:pt x="513" y="2758"/>
                  </a:cubicBezTo>
                  <a:cubicBezTo>
                    <a:pt x="518" y="2781"/>
                    <a:pt x="537" y="2790"/>
                    <a:pt x="555" y="2790"/>
                  </a:cubicBezTo>
                  <a:cubicBezTo>
                    <a:pt x="576" y="2790"/>
                    <a:pt x="596" y="2778"/>
                    <a:pt x="596" y="2758"/>
                  </a:cubicBezTo>
                  <a:cubicBezTo>
                    <a:pt x="501" y="1842"/>
                    <a:pt x="299" y="889"/>
                    <a:pt x="25" y="8"/>
                  </a:cubicBezTo>
                  <a:cubicBezTo>
                    <a:pt x="25" y="3"/>
                    <a:pt x="21" y="0"/>
                    <a:pt x="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0" name="Google Shape;2090;p81"/>
            <p:cNvSpPr/>
            <p:nvPr/>
          </p:nvSpPr>
          <p:spPr>
            <a:xfrm>
              <a:off x="1068700" y="1462775"/>
              <a:ext cx="4375" cy="19650"/>
            </a:xfrm>
            <a:custGeom>
              <a:rect b="b" l="l" r="r" t="t"/>
              <a:pathLst>
                <a:path extrusionOk="0" h="786" w="175">
                  <a:moveTo>
                    <a:pt x="18" y="0"/>
                  </a:moveTo>
                  <a:cubicBezTo>
                    <a:pt x="9" y="0"/>
                    <a:pt x="0" y="7"/>
                    <a:pt x="7" y="14"/>
                  </a:cubicBezTo>
                  <a:cubicBezTo>
                    <a:pt x="31" y="264"/>
                    <a:pt x="67" y="514"/>
                    <a:pt x="115" y="764"/>
                  </a:cubicBezTo>
                  <a:cubicBezTo>
                    <a:pt x="119" y="779"/>
                    <a:pt x="131" y="785"/>
                    <a:pt x="142" y="785"/>
                  </a:cubicBezTo>
                  <a:cubicBezTo>
                    <a:pt x="158" y="785"/>
                    <a:pt x="174" y="773"/>
                    <a:pt x="174" y="752"/>
                  </a:cubicBezTo>
                  <a:cubicBezTo>
                    <a:pt x="138" y="502"/>
                    <a:pt x="79" y="252"/>
                    <a:pt x="31" y="14"/>
                  </a:cubicBezTo>
                  <a:cubicBezTo>
                    <a:pt x="31" y="4"/>
                    <a:pt x="25" y="0"/>
                    <a:pt x="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1" name="Google Shape;2091;p81"/>
            <p:cNvSpPr/>
            <p:nvPr/>
          </p:nvSpPr>
          <p:spPr>
            <a:xfrm>
              <a:off x="722700" y="1385275"/>
              <a:ext cx="26800" cy="101325"/>
            </a:xfrm>
            <a:custGeom>
              <a:rect b="b" l="l" r="r" t="t"/>
              <a:pathLst>
                <a:path extrusionOk="0" h="4053" w="1072">
                  <a:moveTo>
                    <a:pt x="1059" y="0"/>
                  </a:moveTo>
                  <a:cubicBezTo>
                    <a:pt x="1051" y="0"/>
                    <a:pt x="1042" y="6"/>
                    <a:pt x="1036" y="18"/>
                  </a:cubicBezTo>
                  <a:cubicBezTo>
                    <a:pt x="881" y="721"/>
                    <a:pt x="727" y="1435"/>
                    <a:pt x="524" y="2137"/>
                  </a:cubicBezTo>
                  <a:cubicBezTo>
                    <a:pt x="358" y="2745"/>
                    <a:pt x="84" y="3352"/>
                    <a:pt x="0" y="3983"/>
                  </a:cubicBezTo>
                  <a:cubicBezTo>
                    <a:pt x="0" y="4027"/>
                    <a:pt x="40" y="4052"/>
                    <a:pt x="77" y="4052"/>
                  </a:cubicBezTo>
                  <a:cubicBezTo>
                    <a:pt x="100" y="4052"/>
                    <a:pt x="122" y="4042"/>
                    <a:pt x="131" y="4019"/>
                  </a:cubicBezTo>
                  <a:cubicBezTo>
                    <a:pt x="774" y="2899"/>
                    <a:pt x="929" y="1292"/>
                    <a:pt x="1072" y="18"/>
                  </a:cubicBezTo>
                  <a:cubicBezTo>
                    <a:pt x="1072" y="6"/>
                    <a:pt x="1066" y="0"/>
                    <a:pt x="10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2" name="Google Shape;2092;p81"/>
            <p:cNvSpPr/>
            <p:nvPr/>
          </p:nvSpPr>
          <p:spPr>
            <a:xfrm>
              <a:off x="736975" y="1526600"/>
              <a:ext cx="5275" cy="23025"/>
            </a:xfrm>
            <a:custGeom>
              <a:rect b="b" l="l" r="r" t="t"/>
              <a:pathLst>
                <a:path extrusionOk="0" h="921" w="211">
                  <a:moveTo>
                    <a:pt x="190" y="1"/>
                  </a:moveTo>
                  <a:cubicBezTo>
                    <a:pt x="182" y="1"/>
                    <a:pt x="172" y="4"/>
                    <a:pt x="168" y="9"/>
                  </a:cubicBezTo>
                  <a:cubicBezTo>
                    <a:pt x="120" y="294"/>
                    <a:pt x="37" y="592"/>
                    <a:pt x="1" y="878"/>
                  </a:cubicBezTo>
                  <a:cubicBezTo>
                    <a:pt x="1" y="905"/>
                    <a:pt x="27" y="920"/>
                    <a:pt x="52" y="920"/>
                  </a:cubicBezTo>
                  <a:cubicBezTo>
                    <a:pt x="72" y="920"/>
                    <a:pt x="91" y="911"/>
                    <a:pt x="96" y="890"/>
                  </a:cubicBezTo>
                  <a:cubicBezTo>
                    <a:pt x="156" y="604"/>
                    <a:pt x="168" y="306"/>
                    <a:pt x="203" y="21"/>
                  </a:cubicBezTo>
                  <a:cubicBezTo>
                    <a:pt x="210" y="7"/>
                    <a:pt x="201"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3" name="Google Shape;2093;p81"/>
            <p:cNvSpPr/>
            <p:nvPr/>
          </p:nvSpPr>
          <p:spPr>
            <a:xfrm>
              <a:off x="1046850" y="1525300"/>
              <a:ext cx="4175" cy="18675"/>
            </a:xfrm>
            <a:custGeom>
              <a:rect b="b" l="l" r="r" t="t"/>
              <a:pathLst>
                <a:path extrusionOk="0" h="747" w="167">
                  <a:moveTo>
                    <a:pt x="27" y="0"/>
                  </a:moveTo>
                  <a:cubicBezTo>
                    <a:pt x="14" y="0"/>
                    <a:pt x="0" y="10"/>
                    <a:pt x="0" y="25"/>
                  </a:cubicBezTo>
                  <a:cubicBezTo>
                    <a:pt x="0" y="239"/>
                    <a:pt x="24" y="513"/>
                    <a:pt x="84" y="716"/>
                  </a:cubicBezTo>
                  <a:cubicBezTo>
                    <a:pt x="89" y="738"/>
                    <a:pt x="105" y="747"/>
                    <a:pt x="120" y="747"/>
                  </a:cubicBezTo>
                  <a:cubicBezTo>
                    <a:pt x="138" y="747"/>
                    <a:pt x="155" y="735"/>
                    <a:pt x="155" y="716"/>
                  </a:cubicBezTo>
                  <a:cubicBezTo>
                    <a:pt x="167" y="489"/>
                    <a:pt x="107" y="227"/>
                    <a:pt x="48" y="13"/>
                  </a:cubicBezTo>
                  <a:cubicBezTo>
                    <a:pt x="43" y="4"/>
                    <a:pt x="35" y="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94" name="Google Shape;2094;p81"/>
          <p:cNvGrpSpPr/>
          <p:nvPr/>
        </p:nvGrpSpPr>
        <p:grpSpPr>
          <a:xfrm rot="5400000">
            <a:off x="7364493" y="-365149"/>
            <a:ext cx="345990" cy="1462887"/>
            <a:chOff x="5931818" y="2490364"/>
            <a:chExt cx="353773" cy="1495795"/>
          </a:xfrm>
        </p:grpSpPr>
        <p:sp>
          <p:nvSpPr>
            <p:cNvPr id="2095" name="Google Shape;2095;p81"/>
            <p:cNvSpPr/>
            <p:nvPr/>
          </p:nvSpPr>
          <p:spPr>
            <a:xfrm>
              <a:off x="5931818" y="2490364"/>
              <a:ext cx="353773" cy="1495795"/>
            </a:xfrm>
            <a:custGeom>
              <a:rect b="b" l="l" r="r" t="t"/>
              <a:pathLst>
                <a:path extrusionOk="0" h="32121" w="7597">
                  <a:moveTo>
                    <a:pt x="2389" y="27078"/>
                  </a:moveTo>
                  <a:cubicBezTo>
                    <a:pt x="2389" y="27078"/>
                    <a:pt x="2386" y="27079"/>
                    <a:pt x="2381" y="27081"/>
                  </a:cubicBezTo>
                  <a:cubicBezTo>
                    <a:pt x="2381" y="27081"/>
                    <a:pt x="2370" y="27093"/>
                    <a:pt x="2370" y="27093"/>
                  </a:cubicBezTo>
                  <a:cubicBezTo>
                    <a:pt x="2370" y="27093"/>
                    <a:pt x="2392" y="27078"/>
                    <a:pt x="2389" y="27078"/>
                  </a:cubicBezTo>
                  <a:close/>
                  <a:moveTo>
                    <a:pt x="5513" y="221"/>
                  </a:moveTo>
                  <a:cubicBezTo>
                    <a:pt x="5703" y="245"/>
                    <a:pt x="5858" y="411"/>
                    <a:pt x="5977" y="542"/>
                  </a:cubicBezTo>
                  <a:cubicBezTo>
                    <a:pt x="6156" y="733"/>
                    <a:pt x="6322" y="947"/>
                    <a:pt x="6453" y="1173"/>
                  </a:cubicBezTo>
                  <a:cubicBezTo>
                    <a:pt x="6787" y="1721"/>
                    <a:pt x="7061" y="2328"/>
                    <a:pt x="7180" y="2959"/>
                  </a:cubicBezTo>
                  <a:cubicBezTo>
                    <a:pt x="7394" y="4090"/>
                    <a:pt x="7096" y="5281"/>
                    <a:pt x="6287" y="6114"/>
                  </a:cubicBezTo>
                  <a:cubicBezTo>
                    <a:pt x="5846" y="6579"/>
                    <a:pt x="5298" y="6924"/>
                    <a:pt x="4679" y="7114"/>
                  </a:cubicBezTo>
                  <a:cubicBezTo>
                    <a:pt x="4620" y="7138"/>
                    <a:pt x="4548" y="7198"/>
                    <a:pt x="4548" y="7269"/>
                  </a:cubicBezTo>
                  <a:cubicBezTo>
                    <a:pt x="4548" y="9579"/>
                    <a:pt x="4560" y="11889"/>
                    <a:pt x="4596" y="14187"/>
                  </a:cubicBezTo>
                  <a:cubicBezTo>
                    <a:pt x="4644" y="16842"/>
                    <a:pt x="4727" y="19497"/>
                    <a:pt x="4763" y="22140"/>
                  </a:cubicBezTo>
                  <a:cubicBezTo>
                    <a:pt x="4787" y="23557"/>
                    <a:pt x="4798" y="24986"/>
                    <a:pt x="4775" y="26402"/>
                  </a:cubicBezTo>
                  <a:cubicBezTo>
                    <a:pt x="4751" y="26438"/>
                    <a:pt x="4691" y="26557"/>
                    <a:pt x="4775" y="26581"/>
                  </a:cubicBezTo>
                  <a:cubicBezTo>
                    <a:pt x="5275" y="26700"/>
                    <a:pt x="5727" y="26926"/>
                    <a:pt x="6096" y="27284"/>
                  </a:cubicBezTo>
                  <a:cubicBezTo>
                    <a:pt x="6501" y="27665"/>
                    <a:pt x="6811" y="28177"/>
                    <a:pt x="6882" y="28736"/>
                  </a:cubicBezTo>
                  <a:cubicBezTo>
                    <a:pt x="6918" y="29034"/>
                    <a:pt x="6894" y="29331"/>
                    <a:pt x="6834" y="29617"/>
                  </a:cubicBezTo>
                  <a:cubicBezTo>
                    <a:pt x="6811" y="29772"/>
                    <a:pt x="6775" y="29927"/>
                    <a:pt x="6727" y="30070"/>
                  </a:cubicBezTo>
                  <a:cubicBezTo>
                    <a:pt x="6703" y="30141"/>
                    <a:pt x="6692" y="30212"/>
                    <a:pt x="6668" y="30284"/>
                  </a:cubicBezTo>
                  <a:cubicBezTo>
                    <a:pt x="6668" y="30296"/>
                    <a:pt x="6656" y="30308"/>
                    <a:pt x="6656" y="30320"/>
                  </a:cubicBezTo>
                  <a:cubicBezTo>
                    <a:pt x="6656" y="30332"/>
                    <a:pt x="6656" y="30332"/>
                    <a:pt x="6644" y="30343"/>
                  </a:cubicBezTo>
                  <a:cubicBezTo>
                    <a:pt x="6632" y="30379"/>
                    <a:pt x="6620" y="30415"/>
                    <a:pt x="6608" y="30451"/>
                  </a:cubicBezTo>
                  <a:cubicBezTo>
                    <a:pt x="6584" y="30510"/>
                    <a:pt x="6549" y="30570"/>
                    <a:pt x="6513" y="30629"/>
                  </a:cubicBezTo>
                  <a:cubicBezTo>
                    <a:pt x="6501" y="30653"/>
                    <a:pt x="6489" y="30689"/>
                    <a:pt x="6465" y="30713"/>
                  </a:cubicBezTo>
                  <a:cubicBezTo>
                    <a:pt x="6465" y="30724"/>
                    <a:pt x="6465" y="30724"/>
                    <a:pt x="6465" y="30724"/>
                  </a:cubicBezTo>
                  <a:cubicBezTo>
                    <a:pt x="6465" y="30724"/>
                    <a:pt x="6453" y="30736"/>
                    <a:pt x="6453" y="30736"/>
                  </a:cubicBezTo>
                  <a:cubicBezTo>
                    <a:pt x="6441" y="30760"/>
                    <a:pt x="6430" y="30772"/>
                    <a:pt x="6418" y="30796"/>
                  </a:cubicBezTo>
                  <a:cubicBezTo>
                    <a:pt x="6382" y="30855"/>
                    <a:pt x="6346" y="30915"/>
                    <a:pt x="6299" y="30963"/>
                  </a:cubicBezTo>
                  <a:cubicBezTo>
                    <a:pt x="6275" y="30998"/>
                    <a:pt x="6263" y="31022"/>
                    <a:pt x="6239" y="31046"/>
                  </a:cubicBezTo>
                  <a:cubicBezTo>
                    <a:pt x="6239" y="31046"/>
                    <a:pt x="6227" y="31070"/>
                    <a:pt x="6215" y="31070"/>
                  </a:cubicBezTo>
                  <a:cubicBezTo>
                    <a:pt x="6215" y="31070"/>
                    <a:pt x="6215" y="31082"/>
                    <a:pt x="6203" y="31082"/>
                  </a:cubicBezTo>
                  <a:cubicBezTo>
                    <a:pt x="6203" y="31094"/>
                    <a:pt x="6191" y="31094"/>
                    <a:pt x="6191" y="31105"/>
                  </a:cubicBezTo>
                  <a:cubicBezTo>
                    <a:pt x="6144" y="31153"/>
                    <a:pt x="6096" y="31201"/>
                    <a:pt x="6049" y="31236"/>
                  </a:cubicBezTo>
                  <a:cubicBezTo>
                    <a:pt x="6049" y="31236"/>
                    <a:pt x="6049" y="31248"/>
                    <a:pt x="6037" y="31248"/>
                  </a:cubicBezTo>
                  <a:cubicBezTo>
                    <a:pt x="6025" y="31260"/>
                    <a:pt x="6013" y="31272"/>
                    <a:pt x="6001" y="31272"/>
                  </a:cubicBezTo>
                  <a:cubicBezTo>
                    <a:pt x="5977" y="31296"/>
                    <a:pt x="5953" y="31320"/>
                    <a:pt x="5930" y="31332"/>
                  </a:cubicBezTo>
                  <a:cubicBezTo>
                    <a:pt x="5882" y="31367"/>
                    <a:pt x="5834" y="31403"/>
                    <a:pt x="5775" y="31439"/>
                  </a:cubicBezTo>
                  <a:cubicBezTo>
                    <a:pt x="5763" y="31439"/>
                    <a:pt x="5751" y="31451"/>
                    <a:pt x="5751" y="31451"/>
                  </a:cubicBezTo>
                  <a:cubicBezTo>
                    <a:pt x="5756" y="31448"/>
                    <a:pt x="5758" y="31447"/>
                    <a:pt x="5759" y="31447"/>
                  </a:cubicBezTo>
                  <a:lnTo>
                    <a:pt x="5759" y="31447"/>
                  </a:lnTo>
                  <a:cubicBezTo>
                    <a:pt x="5761" y="31447"/>
                    <a:pt x="5737" y="31463"/>
                    <a:pt x="5727" y="31463"/>
                  </a:cubicBezTo>
                  <a:cubicBezTo>
                    <a:pt x="5703" y="31475"/>
                    <a:pt x="5679" y="31498"/>
                    <a:pt x="5644" y="31510"/>
                  </a:cubicBezTo>
                  <a:cubicBezTo>
                    <a:pt x="5549" y="31570"/>
                    <a:pt x="5429" y="31617"/>
                    <a:pt x="5322" y="31653"/>
                  </a:cubicBezTo>
                  <a:cubicBezTo>
                    <a:pt x="5310" y="31653"/>
                    <a:pt x="5310" y="31665"/>
                    <a:pt x="5310" y="31665"/>
                  </a:cubicBezTo>
                  <a:cubicBezTo>
                    <a:pt x="5298" y="31665"/>
                    <a:pt x="5287" y="31665"/>
                    <a:pt x="5275" y="31677"/>
                  </a:cubicBezTo>
                  <a:cubicBezTo>
                    <a:pt x="5239" y="31689"/>
                    <a:pt x="5215" y="31689"/>
                    <a:pt x="5179" y="31701"/>
                  </a:cubicBezTo>
                  <a:cubicBezTo>
                    <a:pt x="5120" y="31713"/>
                    <a:pt x="5060" y="31736"/>
                    <a:pt x="5013" y="31748"/>
                  </a:cubicBezTo>
                  <a:cubicBezTo>
                    <a:pt x="4953" y="31760"/>
                    <a:pt x="4894" y="31772"/>
                    <a:pt x="4834" y="31784"/>
                  </a:cubicBezTo>
                  <a:cubicBezTo>
                    <a:pt x="4810" y="31784"/>
                    <a:pt x="4775" y="31796"/>
                    <a:pt x="4751" y="31796"/>
                  </a:cubicBezTo>
                  <a:lnTo>
                    <a:pt x="4679" y="31796"/>
                  </a:lnTo>
                  <a:cubicBezTo>
                    <a:pt x="4560" y="31820"/>
                    <a:pt x="4441" y="31820"/>
                    <a:pt x="4322" y="31820"/>
                  </a:cubicBezTo>
                  <a:cubicBezTo>
                    <a:pt x="4072" y="31808"/>
                    <a:pt x="3858" y="31772"/>
                    <a:pt x="3632" y="31713"/>
                  </a:cubicBezTo>
                  <a:cubicBezTo>
                    <a:pt x="3393" y="31641"/>
                    <a:pt x="3155" y="31534"/>
                    <a:pt x="2941" y="31403"/>
                  </a:cubicBezTo>
                  <a:cubicBezTo>
                    <a:pt x="2477" y="31117"/>
                    <a:pt x="2084" y="30677"/>
                    <a:pt x="1846" y="30177"/>
                  </a:cubicBezTo>
                  <a:cubicBezTo>
                    <a:pt x="1739" y="29974"/>
                    <a:pt x="1667" y="29748"/>
                    <a:pt x="1619" y="29522"/>
                  </a:cubicBezTo>
                  <a:cubicBezTo>
                    <a:pt x="1619" y="29522"/>
                    <a:pt x="1619" y="29517"/>
                    <a:pt x="1619" y="29513"/>
                  </a:cubicBezTo>
                  <a:cubicBezTo>
                    <a:pt x="1619" y="29513"/>
                    <a:pt x="1619" y="29510"/>
                    <a:pt x="1619" y="29498"/>
                  </a:cubicBezTo>
                  <a:cubicBezTo>
                    <a:pt x="1619" y="29486"/>
                    <a:pt x="1619" y="29474"/>
                    <a:pt x="1608" y="29462"/>
                  </a:cubicBezTo>
                  <a:cubicBezTo>
                    <a:pt x="1608" y="29439"/>
                    <a:pt x="1608" y="29403"/>
                    <a:pt x="1596" y="29379"/>
                  </a:cubicBezTo>
                  <a:cubicBezTo>
                    <a:pt x="1596" y="29320"/>
                    <a:pt x="1584" y="29260"/>
                    <a:pt x="1584" y="29200"/>
                  </a:cubicBezTo>
                  <a:cubicBezTo>
                    <a:pt x="1584" y="29093"/>
                    <a:pt x="1584" y="28974"/>
                    <a:pt x="1584" y="28867"/>
                  </a:cubicBezTo>
                  <a:cubicBezTo>
                    <a:pt x="1584" y="28808"/>
                    <a:pt x="1596" y="28748"/>
                    <a:pt x="1596" y="28688"/>
                  </a:cubicBezTo>
                  <a:lnTo>
                    <a:pt x="1608" y="28653"/>
                  </a:lnTo>
                  <a:cubicBezTo>
                    <a:pt x="1608" y="28653"/>
                    <a:pt x="1608" y="28629"/>
                    <a:pt x="1608" y="28629"/>
                  </a:cubicBezTo>
                  <a:cubicBezTo>
                    <a:pt x="1608" y="28593"/>
                    <a:pt x="1619" y="28569"/>
                    <a:pt x="1619" y="28534"/>
                  </a:cubicBezTo>
                  <a:cubicBezTo>
                    <a:pt x="1643" y="28415"/>
                    <a:pt x="1667" y="28307"/>
                    <a:pt x="1703" y="28200"/>
                  </a:cubicBezTo>
                  <a:cubicBezTo>
                    <a:pt x="1715" y="28141"/>
                    <a:pt x="1727" y="28081"/>
                    <a:pt x="1750" y="28034"/>
                  </a:cubicBezTo>
                  <a:cubicBezTo>
                    <a:pt x="1750" y="28029"/>
                    <a:pt x="1752" y="28023"/>
                    <a:pt x="1754" y="28018"/>
                  </a:cubicBezTo>
                  <a:lnTo>
                    <a:pt x="1754" y="28018"/>
                  </a:lnTo>
                  <a:cubicBezTo>
                    <a:pt x="1762" y="28007"/>
                    <a:pt x="1762" y="27997"/>
                    <a:pt x="1762" y="27986"/>
                  </a:cubicBezTo>
                  <a:cubicBezTo>
                    <a:pt x="1774" y="27950"/>
                    <a:pt x="1786" y="27926"/>
                    <a:pt x="1798" y="27891"/>
                  </a:cubicBezTo>
                  <a:cubicBezTo>
                    <a:pt x="1846" y="27796"/>
                    <a:pt x="1893" y="27688"/>
                    <a:pt x="1953" y="27593"/>
                  </a:cubicBezTo>
                  <a:cubicBezTo>
                    <a:pt x="1953" y="27593"/>
                    <a:pt x="1965" y="27581"/>
                    <a:pt x="1965" y="27581"/>
                  </a:cubicBezTo>
                  <a:lnTo>
                    <a:pt x="1989" y="27545"/>
                  </a:lnTo>
                  <a:cubicBezTo>
                    <a:pt x="2000" y="27522"/>
                    <a:pt x="2012" y="27498"/>
                    <a:pt x="2024" y="27474"/>
                  </a:cubicBezTo>
                  <a:cubicBezTo>
                    <a:pt x="2060" y="27426"/>
                    <a:pt x="2096" y="27379"/>
                    <a:pt x="2131" y="27343"/>
                  </a:cubicBezTo>
                  <a:cubicBezTo>
                    <a:pt x="2143" y="27331"/>
                    <a:pt x="2143" y="27319"/>
                    <a:pt x="2155" y="27307"/>
                  </a:cubicBezTo>
                  <a:cubicBezTo>
                    <a:pt x="2179" y="27284"/>
                    <a:pt x="2203" y="27260"/>
                    <a:pt x="2215" y="27236"/>
                  </a:cubicBezTo>
                  <a:cubicBezTo>
                    <a:pt x="2262" y="27200"/>
                    <a:pt x="2298" y="27153"/>
                    <a:pt x="2346" y="27117"/>
                  </a:cubicBezTo>
                  <a:cubicBezTo>
                    <a:pt x="2346" y="27105"/>
                    <a:pt x="2358" y="27105"/>
                    <a:pt x="2370" y="27093"/>
                  </a:cubicBezTo>
                  <a:cubicBezTo>
                    <a:pt x="2381" y="27069"/>
                    <a:pt x="2429" y="27045"/>
                    <a:pt x="2441" y="27034"/>
                  </a:cubicBezTo>
                  <a:cubicBezTo>
                    <a:pt x="2489" y="26998"/>
                    <a:pt x="2536" y="26962"/>
                    <a:pt x="2584" y="26938"/>
                  </a:cubicBezTo>
                  <a:cubicBezTo>
                    <a:pt x="2596" y="26926"/>
                    <a:pt x="2608" y="26914"/>
                    <a:pt x="2620" y="26914"/>
                  </a:cubicBezTo>
                  <a:cubicBezTo>
                    <a:pt x="2620" y="26914"/>
                    <a:pt x="2631" y="26903"/>
                    <a:pt x="2631" y="26903"/>
                  </a:cubicBezTo>
                  <a:cubicBezTo>
                    <a:pt x="2667" y="26879"/>
                    <a:pt x="2703" y="26867"/>
                    <a:pt x="2727" y="26843"/>
                  </a:cubicBezTo>
                  <a:cubicBezTo>
                    <a:pt x="2798" y="26807"/>
                    <a:pt x="2870" y="26783"/>
                    <a:pt x="2941" y="26748"/>
                  </a:cubicBezTo>
                  <a:cubicBezTo>
                    <a:pt x="3084" y="26688"/>
                    <a:pt x="3215" y="26641"/>
                    <a:pt x="3370" y="26593"/>
                  </a:cubicBezTo>
                  <a:cubicBezTo>
                    <a:pt x="3441" y="26569"/>
                    <a:pt x="3524" y="26510"/>
                    <a:pt x="3536" y="26426"/>
                  </a:cubicBezTo>
                  <a:cubicBezTo>
                    <a:pt x="3548" y="26367"/>
                    <a:pt x="3524" y="26331"/>
                    <a:pt x="3477" y="26319"/>
                  </a:cubicBezTo>
                  <a:cubicBezTo>
                    <a:pt x="3453" y="24331"/>
                    <a:pt x="3417" y="22342"/>
                    <a:pt x="3393" y="20354"/>
                  </a:cubicBezTo>
                  <a:cubicBezTo>
                    <a:pt x="3358" y="17437"/>
                    <a:pt x="3358" y="14532"/>
                    <a:pt x="3274" y="11615"/>
                  </a:cubicBezTo>
                  <a:cubicBezTo>
                    <a:pt x="3239" y="10150"/>
                    <a:pt x="3191" y="8674"/>
                    <a:pt x="3239" y="7198"/>
                  </a:cubicBezTo>
                  <a:cubicBezTo>
                    <a:pt x="3239" y="7174"/>
                    <a:pt x="3227" y="7150"/>
                    <a:pt x="3203" y="7138"/>
                  </a:cubicBezTo>
                  <a:cubicBezTo>
                    <a:pt x="1798" y="6769"/>
                    <a:pt x="655" y="5614"/>
                    <a:pt x="441" y="4162"/>
                  </a:cubicBezTo>
                  <a:cubicBezTo>
                    <a:pt x="322" y="3388"/>
                    <a:pt x="453" y="2602"/>
                    <a:pt x="750" y="1888"/>
                  </a:cubicBezTo>
                  <a:cubicBezTo>
                    <a:pt x="917" y="1507"/>
                    <a:pt x="1107" y="1126"/>
                    <a:pt x="1369" y="792"/>
                  </a:cubicBezTo>
                  <a:cubicBezTo>
                    <a:pt x="1500" y="602"/>
                    <a:pt x="1727" y="256"/>
                    <a:pt x="1977" y="256"/>
                  </a:cubicBezTo>
                  <a:cubicBezTo>
                    <a:pt x="1985" y="256"/>
                    <a:pt x="2019" y="262"/>
                    <a:pt x="2037" y="262"/>
                  </a:cubicBezTo>
                  <a:cubicBezTo>
                    <a:pt x="2042" y="262"/>
                    <a:pt x="2046" y="261"/>
                    <a:pt x="2048" y="260"/>
                  </a:cubicBezTo>
                  <a:lnTo>
                    <a:pt x="2048" y="260"/>
                  </a:lnTo>
                  <a:cubicBezTo>
                    <a:pt x="2048" y="262"/>
                    <a:pt x="2048" y="265"/>
                    <a:pt x="2048" y="268"/>
                  </a:cubicBezTo>
                  <a:cubicBezTo>
                    <a:pt x="2060" y="304"/>
                    <a:pt x="2048" y="352"/>
                    <a:pt x="2048" y="387"/>
                  </a:cubicBezTo>
                  <a:cubicBezTo>
                    <a:pt x="2048" y="495"/>
                    <a:pt x="2048" y="602"/>
                    <a:pt x="2036" y="709"/>
                  </a:cubicBezTo>
                  <a:cubicBezTo>
                    <a:pt x="2024" y="947"/>
                    <a:pt x="2012" y="1173"/>
                    <a:pt x="2000" y="1411"/>
                  </a:cubicBezTo>
                  <a:cubicBezTo>
                    <a:pt x="1977" y="2102"/>
                    <a:pt x="1881" y="2816"/>
                    <a:pt x="2060" y="3507"/>
                  </a:cubicBezTo>
                  <a:cubicBezTo>
                    <a:pt x="2143" y="3840"/>
                    <a:pt x="2298" y="4150"/>
                    <a:pt x="2560" y="4388"/>
                  </a:cubicBezTo>
                  <a:cubicBezTo>
                    <a:pt x="2810" y="4602"/>
                    <a:pt x="3120" y="4745"/>
                    <a:pt x="3441" y="4805"/>
                  </a:cubicBezTo>
                  <a:cubicBezTo>
                    <a:pt x="3535" y="4821"/>
                    <a:pt x="3630" y="4829"/>
                    <a:pt x="3726" y="4829"/>
                  </a:cubicBezTo>
                  <a:cubicBezTo>
                    <a:pt x="4338" y="4829"/>
                    <a:pt x="4971" y="4511"/>
                    <a:pt x="5310" y="4007"/>
                  </a:cubicBezTo>
                  <a:cubicBezTo>
                    <a:pt x="5739" y="3376"/>
                    <a:pt x="5679" y="2507"/>
                    <a:pt x="5632" y="1792"/>
                  </a:cubicBezTo>
                  <a:cubicBezTo>
                    <a:pt x="5596" y="1292"/>
                    <a:pt x="5537" y="792"/>
                    <a:pt x="5513" y="292"/>
                  </a:cubicBezTo>
                  <a:cubicBezTo>
                    <a:pt x="5513" y="268"/>
                    <a:pt x="5513" y="245"/>
                    <a:pt x="5513" y="221"/>
                  </a:cubicBezTo>
                  <a:close/>
                  <a:moveTo>
                    <a:pt x="5605" y="0"/>
                  </a:moveTo>
                  <a:cubicBezTo>
                    <a:pt x="5582" y="0"/>
                    <a:pt x="5560" y="2"/>
                    <a:pt x="5537" y="6"/>
                  </a:cubicBezTo>
                  <a:cubicBezTo>
                    <a:pt x="5179" y="54"/>
                    <a:pt x="5298" y="506"/>
                    <a:pt x="5322" y="756"/>
                  </a:cubicBezTo>
                  <a:cubicBezTo>
                    <a:pt x="5346" y="1114"/>
                    <a:pt x="5370" y="1459"/>
                    <a:pt x="5394" y="1816"/>
                  </a:cubicBezTo>
                  <a:cubicBezTo>
                    <a:pt x="5441" y="2400"/>
                    <a:pt x="5489" y="3007"/>
                    <a:pt x="5310" y="3566"/>
                  </a:cubicBezTo>
                  <a:cubicBezTo>
                    <a:pt x="5227" y="3852"/>
                    <a:pt x="5084" y="4078"/>
                    <a:pt x="4858" y="4257"/>
                  </a:cubicBezTo>
                  <a:cubicBezTo>
                    <a:pt x="4632" y="4424"/>
                    <a:pt x="4358" y="4543"/>
                    <a:pt x="4084" y="4578"/>
                  </a:cubicBezTo>
                  <a:cubicBezTo>
                    <a:pt x="4002" y="4592"/>
                    <a:pt x="3920" y="4599"/>
                    <a:pt x="3838" y="4599"/>
                  </a:cubicBezTo>
                  <a:cubicBezTo>
                    <a:pt x="3420" y="4599"/>
                    <a:pt x="3013" y="4427"/>
                    <a:pt x="2715" y="4138"/>
                  </a:cubicBezTo>
                  <a:cubicBezTo>
                    <a:pt x="2310" y="3757"/>
                    <a:pt x="2215" y="3162"/>
                    <a:pt x="2191" y="2626"/>
                  </a:cubicBezTo>
                  <a:cubicBezTo>
                    <a:pt x="2179" y="2150"/>
                    <a:pt x="2215" y="1685"/>
                    <a:pt x="2239" y="1209"/>
                  </a:cubicBezTo>
                  <a:cubicBezTo>
                    <a:pt x="2262" y="876"/>
                    <a:pt x="2298" y="542"/>
                    <a:pt x="2286" y="209"/>
                  </a:cubicBezTo>
                  <a:cubicBezTo>
                    <a:pt x="2286" y="173"/>
                    <a:pt x="2298" y="125"/>
                    <a:pt x="2274" y="90"/>
                  </a:cubicBezTo>
                  <a:cubicBezTo>
                    <a:pt x="2249" y="39"/>
                    <a:pt x="2182" y="24"/>
                    <a:pt x="2123" y="24"/>
                  </a:cubicBezTo>
                  <a:cubicBezTo>
                    <a:pt x="2100" y="24"/>
                    <a:pt x="2077" y="27"/>
                    <a:pt x="2060" y="30"/>
                  </a:cubicBezTo>
                  <a:cubicBezTo>
                    <a:pt x="1846" y="54"/>
                    <a:pt x="1655" y="209"/>
                    <a:pt x="1512" y="352"/>
                  </a:cubicBezTo>
                  <a:cubicBezTo>
                    <a:pt x="1143" y="745"/>
                    <a:pt x="881" y="1197"/>
                    <a:pt x="655" y="1685"/>
                  </a:cubicBezTo>
                  <a:cubicBezTo>
                    <a:pt x="179" y="2685"/>
                    <a:pt x="0" y="3804"/>
                    <a:pt x="345" y="4876"/>
                  </a:cubicBezTo>
                  <a:cubicBezTo>
                    <a:pt x="655" y="5840"/>
                    <a:pt x="1369" y="6626"/>
                    <a:pt x="2262" y="7079"/>
                  </a:cubicBezTo>
                  <a:cubicBezTo>
                    <a:pt x="2501" y="7198"/>
                    <a:pt x="2751" y="7293"/>
                    <a:pt x="3012" y="7364"/>
                  </a:cubicBezTo>
                  <a:cubicBezTo>
                    <a:pt x="2965" y="8674"/>
                    <a:pt x="3001" y="9972"/>
                    <a:pt x="3024" y="11270"/>
                  </a:cubicBezTo>
                  <a:cubicBezTo>
                    <a:pt x="3060" y="12615"/>
                    <a:pt x="3096" y="13949"/>
                    <a:pt x="3108" y="15294"/>
                  </a:cubicBezTo>
                  <a:cubicBezTo>
                    <a:pt x="3132" y="18116"/>
                    <a:pt x="3167" y="20949"/>
                    <a:pt x="3215" y="23783"/>
                  </a:cubicBezTo>
                  <a:cubicBezTo>
                    <a:pt x="3239" y="24640"/>
                    <a:pt x="3251" y="25498"/>
                    <a:pt x="3310" y="26367"/>
                  </a:cubicBezTo>
                  <a:cubicBezTo>
                    <a:pt x="3036" y="26450"/>
                    <a:pt x="2762" y="26569"/>
                    <a:pt x="2512" y="26724"/>
                  </a:cubicBezTo>
                  <a:cubicBezTo>
                    <a:pt x="2298" y="26855"/>
                    <a:pt x="2108" y="27034"/>
                    <a:pt x="1941" y="27236"/>
                  </a:cubicBezTo>
                  <a:cubicBezTo>
                    <a:pt x="1631" y="27617"/>
                    <a:pt x="1429" y="28093"/>
                    <a:pt x="1334" y="28581"/>
                  </a:cubicBezTo>
                  <a:cubicBezTo>
                    <a:pt x="1250" y="29069"/>
                    <a:pt x="1262" y="29570"/>
                    <a:pt x="1417" y="30034"/>
                  </a:cubicBezTo>
                  <a:cubicBezTo>
                    <a:pt x="1500" y="30308"/>
                    <a:pt x="1631" y="30558"/>
                    <a:pt x="1786" y="30784"/>
                  </a:cubicBezTo>
                  <a:cubicBezTo>
                    <a:pt x="1953" y="31034"/>
                    <a:pt x="2155" y="31260"/>
                    <a:pt x="2381" y="31451"/>
                  </a:cubicBezTo>
                  <a:cubicBezTo>
                    <a:pt x="2798" y="31784"/>
                    <a:pt x="3298" y="32010"/>
                    <a:pt x="3822" y="32094"/>
                  </a:cubicBezTo>
                  <a:cubicBezTo>
                    <a:pt x="3953" y="32112"/>
                    <a:pt x="4084" y="32121"/>
                    <a:pt x="4216" y="32121"/>
                  </a:cubicBezTo>
                  <a:cubicBezTo>
                    <a:pt x="4599" y="32121"/>
                    <a:pt x="4980" y="32045"/>
                    <a:pt x="5334" y="31903"/>
                  </a:cubicBezTo>
                  <a:cubicBezTo>
                    <a:pt x="5572" y="31808"/>
                    <a:pt x="5799" y="31677"/>
                    <a:pt x="6013" y="31522"/>
                  </a:cubicBezTo>
                  <a:cubicBezTo>
                    <a:pt x="6239" y="31344"/>
                    <a:pt x="6441" y="31129"/>
                    <a:pt x="6596" y="30879"/>
                  </a:cubicBezTo>
                  <a:cubicBezTo>
                    <a:pt x="6763" y="30629"/>
                    <a:pt x="6882" y="30355"/>
                    <a:pt x="6965" y="30058"/>
                  </a:cubicBezTo>
                  <a:cubicBezTo>
                    <a:pt x="7049" y="29748"/>
                    <a:pt x="7120" y="29427"/>
                    <a:pt x="7144" y="29105"/>
                  </a:cubicBezTo>
                  <a:cubicBezTo>
                    <a:pt x="7168" y="28796"/>
                    <a:pt x="7144" y="28474"/>
                    <a:pt x="7049" y="28188"/>
                  </a:cubicBezTo>
                  <a:cubicBezTo>
                    <a:pt x="6953" y="27903"/>
                    <a:pt x="6787" y="27641"/>
                    <a:pt x="6596" y="27391"/>
                  </a:cubicBezTo>
                  <a:cubicBezTo>
                    <a:pt x="6275" y="26974"/>
                    <a:pt x="5858" y="26617"/>
                    <a:pt x="5358" y="26426"/>
                  </a:cubicBezTo>
                  <a:cubicBezTo>
                    <a:pt x="5239" y="26379"/>
                    <a:pt x="5120" y="26343"/>
                    <a:pt x="4989" y="26307"/>
                  </a:cubicBezTo>
                  <a:cubicBezTo>
                    <a:pt x="5037" y="23688"/>
                    <a:pt x="4977" y="21068"/>
                    <a:pt x="4917" y="18461"/>
                  </a:cubicBezTo>
                  <a:cubicBezTo>
                    <a:pt x="4870" y="16020"/>
                    <a:pt x="4810" y="13579"/>
                    <a:pt x="4787" y="11151"/>
                  </a:cubicBezTo>
                  <a:cubicBezTo>
                    <a:pt x="4787" y="9865"/>
                    <a:pt x="4775" y="8579"/>
                    <a:pt x="4775" y="7293"/>
                  </a:cubicBezTo>
                  <a:cubicBezTo>
                    <a:pt x="5703" y="6960"/>
                    <a:pt x="6513" y="6317"/>
                    <a:pt x="7001" y="5459"/>
                  </a:cubicBezTo>
                  <a:cubicBezTo>
                    <a:pt x="7537" y="4519"/>
                    <a:pt x="7596" y="3388"/>
                    <a:pt x="7287" y="2364"/>
                  </a:cubicBezTo>
                  <a:cubicBezTo>
                    <a:pt x="7120" y="1792"/>
                    <a:pt x="6846" y="1233"/>
                    <a:pt x="6501" y="745"/>
                  </a:cubicBezTo>
                  <a:cubicBezTo>
                    <a:pt x="6370" y="566"/>
                    <a:pt x="6227" y="375"/>
                    <a:pt x="6060" y="221"/>
                  </a:cubicBezTo>
                  <a:cubicBezTo>
                    <a:pt x="5934" y="115"/>
                    <a:pt x="5779" y="0"/>
                    <a:pt x="5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81"/>
            <p:cNvSpPr/>
            <p:nvPr/>
          </p:nvSpPr>
          <p:spPr>
            <a:xfrm>
              <a:off x="6031054" y="3752151"/>
              <a:ext cx="195770" cy="191765"/>
            </a:xfrm>
            <a:custGeom>
              <a:rect b="b" l="l" r="r" t="t"/>
              <a:pathLst>
                <a:path extrusionOk="0" h="4118" w="4204">
                  <a:moveTo>
                    <a:pt x="1941" y="271"/>
                  </a:moveTo>
                  <a:cubicBezTo>
                    <a:pt x="1953" y="283"/>
                    <a:pt x="1965" y="283"/>
                    <a:pt x="1989" y="283"/>
                  </a:cubicBezTo>
                  <a:cubicBezTo>
                    <a:pt x="2084" y="295"/>
                    <a:pt x="2179" y="295"/>
                    <a:pt x="2275" y="307"/>
                  </a:cubicBezTo>
                  <a:cubicBezTo>
                    <a:pt x="2370" y="319"/>
                    <a:pt x="2441" y="330"/>
                    <a:pt x="2536" y="354"/>
                  </a:cubicBezTo>
                  <a:cubicBezTo>
                    <a:pt x="2715" y="402"/>
                    <a:pt x="2882" y="473"/>
                    <a:pt x="3048" y="557"/>
                  </a:cubicBezTo>
                  <a:cubicBezTo>
                    <a:pt x="3370" y="747"/>
                    <a:pt x="3644" y="1057"/>
                    <a:pt x="3799" y="1402"/>
                  </a:cubicBezTo>
                  <a:cubicBezTo>
                    <a:pt x="3882" y="1592"/>
                    <a:pt x="3929" y="1807"/>
                    <a:pt x="3929" y="2021"/>
                  </a:cubicBezTo>
                  <a:cubicBezTo>
                    <a:pt x="3918" y="2235"/>
                    <a:pt x="3870" y="2450"/>
                    <a:pt x="3810" y="2664"/>
                  </a:cubicBezTo>
                  <a:cubicBezTo>
                    <a:pt x="3799" y="2712"/>
                    <a:pt x="3787" y="2759"/>
                    <a:pt x="3775" y="2807"/>
                  </a:cubicBezTo>
                  <a:cubicBezTo>
                    <a:pt x="3775" y="2807"/>
                    <a:pt x="3775" y="2807"/>
                    <a:pt x="3763" y="2819"/>
                  </a:cubicBezTo>
                  <a:cubicBezTo>
                    <a:pt x="3763" y="2831"/>
                    <a:pt x="3763" y="2843"/>
                    <a:pt x="3751" y="2843"/>
                  </a:cubicBezTo>
                  <a:cubicBezTo>
                    <a:pt x="3739" y="2878"/>
                    <a:pt x="3727" y="2902"/>
                    <a:pt x="3715" y="2926"/>
                  </a:cubicBezTo>
                  <a:cubicBezTo>
                    <a:pt x="3668" y="3033"/>
                    <a:pt x="3632" y="3093"/>
                    <a:pt x="3572" y="3188"/>
                  </a:cubicBezTo>
                  <a:cubicBezTo>
                    <a:pt x="3537" y="3224"/>
                    <a:pt x="3513" y="3259"/>
                    <a:pt x="3477" y="3295"/>
                  </a:cubicBezTo>
                  <a:cubicBezTo>
                    <a:pt x="3477" y="3307"/>
                    <a:pt x="3465" y="3319"/>
                    <a:pt x="3465" y="3319"/>
                  </a:cubicBezTo>
                  <a:cubicBezTo>
                    <a:pt x="3465" y="3319"/>
                    <a:pt x="3453" y="3331"/>
                    <a:pt x="3453" y="3343"/>
                  </a:cubicBezTo>
                  <a:lnTo>
                    <a:pt x="3394" y="3390"/>
                  </a:lnTo>
                  <a:cubicBezTo>
                    <a:pt x="3382" y="3402"/>
                    <a:pt x="3370" y="3414"/>
                    <a:pt x="3370" y="3414"/>
                  </a:cubicBezTo>
                  <a:cubicBezTo>
                    <a:pt x="3370" y="3414"/>
                    <a:pt x="3358" y="3414"/>
                    <a:pt x="3358" y="3426"/>
                  </a:cubicBezTo>
                  <a:cubicBezTo>
                    <a:pt x="3346" y="3438"/>
                    <a:pt x="3322" y="3450"/>
                    <a:pt x="3298" y="3462"/>
                  </a:cubicBezTo>
                  <a:cubicBezTo>
                    <a:pt x="3263" y="3486"/>
                    <a:pt x="3227" y="3521"/>
                    <a:pt x="3179" y="3545"/>
                  </a:cubicBezTo>
                  <a:cubicBezTo>
                    <a:pt x="3179" y="3545"/>
                    <a:pt x="3156" y="3557"/>
                    <a:pt x="3156" y="3557"/>
                  </a:cubicBezTo>
                  <a:cubicBezTo>
                    <a:pt x="3132" y="3569"/>
                    <a:pt x="3120" y="3581"/>
                    <a:pt x="3096" y="3593"/>
                  </a:cubicBezTo>
                  <a:cubicBezTo>
                    <a:pt x="3060" y="3617"/>
                    <a:pt x="3013" y="3628"/>
                    <a:pt x="2977" y="3652"/>
                  </a:cubicBezTo>
                  <a:cubicBezTo>
                    <a:pt x="2953" y="3664"/>
                    <a:pt x="2941" y="3664"/>
                    <a:pt x="2917" y="3676"/>
                  </a:cubicBezTo>
                  <a:lnTo>
                    <a:pt x="2882" y="3688"/>
                  </a:lnTo>
                  <a:cubicBezTo>
                    <a:pt x="2882" y="3688"/>
                    <a:pt x="2870" y="3688"/>
                    <a:pt x="2870" y="3700"/>
                  </a:cubicBezTo>
                  <a:lnTo>
                    <a:pt x="2846" y="3700"/>
                  </a:lnTo>
                  <a:cubicBezTo>
                    <a:pt x="2834" y="3712"/>
                    <a:pt x="2822" y="3712"/>
                    <a:pt x="2810" y="3712"/>
                  </a:cubicBezTo>
                  <a:cubicBezTo>
                    <a:pt x="2786" y="3724"/>
                    <a:pt x="2763" y="3736"/>
                    <a:pt x="2739" y="3736"/>
                  </a:cubicBezTo>
                  <a:cubicBezTo>
                    <a:pt x="2656" y="3759"/>
                    <a:pt x="2572" y="3783"/>
                    <a:pt x="2477" y="3795"/>
                  </a:cubicBezTo>
                  <a:lnTo>
                    <a:pt x="2417" y="3807"/>
                  </a:lnTo>
                  <a:lnTo>
                    <a:pt x="2370" y="3807"/>
                  </a:lnTo>
                  <a:cubicBezTo>
                    <a:pt x="2322" y="3819"/>
                    <a:pt x="2275" y="3819"/>
                    <a:pt x="2227" y="3819"/>
                  </a:cubicBezTo>
                  <a:cubicBezTo>
                    <a:pt x="2207" y="3820"/>
                    <a:pt x="2187" y="3820"/>
                    <a:pt x="2167" y="3820"/>
                  </a:cubicBezTo>
                  <a:cubicBezTo>
                    <a:pt x="1830" y="3820"/>
                    <a:pt x="1495" y="3724"/>
                    <a:pt x="1203" y="3533"/>
                  </a:cubicBezTo>
                  <a:cubicBezTo>
                    <a:pt x="858" y="3307"/>
                    <a:pt x="584" y="2962"/>
                    <a:pt x="441" y="2581"/>
                  </a:cubicBezTo>
                  <a:cubicBezTo>
                    <a:pt x="405" y="2497"/>
                    <a:pt x="381" y="2414"/>
                    <a:pt x="370" y="2331"/>
                  </a:cubicBezTo>
                  <a:cubicBezTo>
                    <a:pt x="358" y="2259"/>
                    <a:pt x="346" y="2176"/>
                    <a:pt x="334" y="2093"/>
                  </a:cubicBezTo>
                  <a:cubicBezTo>
                    <a:pt x="334" y="2009"/>
                    <a:pt x="334" y="1914"/>
                    <a:pt x="334" y="1831"/>
                  </a:cubicBezTo>
                  <a:cubicBezTo>
                    <a:pt x="334" y="1783"/>
                    <a:pt x="334" y="1747"/>
                    <a:pt x="346" y="1700"/>
                  </a:cubicBezTo>
                  <a:cubicBezTo>
                    <a:pt x="346" y="1700"/>
                    <a:pt x="346" y="1688"/>
                    <a:pt x="346" y="1688"/>
                  </a:cubicBezTo>
                  <a:cubicBezTo>
                    <a:pt x="346" y="1676"/>
                    <a:pt x="346" y="1676"/>
                    <a:pt x="346" y="1664"/>
                  </a:cubicBezTo>
                  <a:cubicBezTo>
                    <a:pt x="346" y="1640"/>
                    <a:pt x="358" y="1616"/>
                    <a:pt x="358" y="1592"/>
                  </a:cubicBezTo>
                  <a:cubicBezTo>
                    <a:pt x="381" y="1497"/>
                    <a:pt x="393" y="1414"/>
                    <a:pt x="429" y="1331"/>
                  </a:cubicBezTo>
                  <a:cubicBezTo>
                    <a:pt x="429" y="1307"/>
                    <a:pt x="441" y="1295"/>
                    <a:pt x="441" y="1283"/>
                  </a:cubicBezTo>
                  <a:cubicBezTo>
                    <a:pt x="441" y="1284"/>
                    <a:pt x="441" y="1285"/>
                    <a:pt x="441" y="1285"/>
                  </a:cubicBezTo>
                  <a:cubicBezTo>
                    <a:pt x="444" y="1285"/>
                    <a:pt x="454" y="1246"/>
                    <a:pt x="465" y="1235"/>
                  </a:cubicBezTo>
                  <a:cubicBezTo>
                    <a:pt x="477" y="1200"/>
                    <a:pt x="489" y="1152"/>
                    <a:pt x="512" y="1116"/>
                  </a:cubicBezTo>
                  <a:cubicBezTo>
                    <a:pt x="536" y="1081"/>
                    <a:pt x="548" y="1045"/>
                    <a:pt x="572" y="1009"/>
                  </a:cubicBezTo>
                  <a:cubicBezTo>
                    <a:pt x="584" y="997"/>
                    <a:pt x="584" y="985"/>
                    <a:pt x="596" y="985"/>
                  </a:cubicBezTo>
                  <a:cubicBezTo>
                    <a:pt x="608" y="961"/>
                    <a:pt x="620" y="938"/>
                    <a:pt x="631" y="914"/>
                  </a:cubicBezTo>
                  <a:cubicBezTo>
                    <a:pt x="655" y="878"/>
                    <a:pt x="679" y="854"/>
                    <a:pt x="703" y="819"/>
                  </a:cubicBezTo>
                  <a:cubicBezTo>
                    <a:pt x="706" y="819"/>
                    <a:pt x="709" y="816"/>
                    <a:pt x="711" y="813"/>
                  </a:cubicBezTo>
                  <a:lnTo>
                    <a:pt x="711" y="813"/>
                  </a:lnTo>
                  <a:cubicBezTo>
                    <a:pt x="710" y="816"/>
                    <a:pt x="710" y="817"/>
                    <a:pt x="710" y="817"/>
                  </a:cubicBezTo>
                  <a:cubicBezTo>
                    <a:pt x="710" y="817"/>
                    <a:pt x="718" y="803"/>
                    <a:pt x="727" y="795"/>
                  </a:cubicBezTo>
                  <a:cubicBezTo>
                    <a:pt x="739" y="783"/>
                    <a:pt x="751" y="759"/>
                    <a:pt x="774" y="747"/>
                  </a:cubicBezTo>
                  <a:cubicBezTo>
                    <a:pt x="798" y="723"/>
                    <a:pt x="834" y="688"/>
                    <a:pt x="858" y="664"/>
                  </a:cubicBezTo>
                  <a:lnTo>
                    <a:pt x="881" y="640"/>
                  </a:lnTo>
                  <a:cubicBezTo>
                    <a:pt x="905" y="628"/>
                    <a:pt x="917" y="616"/>
                    <a:pt x="941" y="604"/>
                  </a:cubicBezTo>
                  <a:cubicBezTo>
                    <a:pt x="953" y="592"/>
                    <a:pt x="977" y="580"/>
                    <a:pt x="989" y="569"/>
                  </a:cubicBezTo>
                  <a:cubicBezTo>
                    <a:pt x="1001" y="557"/>
                    <a:pt x="1012" y="557"/>
                    <a:pt x="1012" y="557"/>
                  </a:cubicBezTo>
                  <a:cubicBezTo>
                    <a:pt x="1012" y="545"/>
                    <a:pt x="1012" y="545"/>
                    <a:pt x="1012" y="545"/>
                  </a:cubicBezTo>
                  <a:lnTo>
                    <a:pt x="1024" y="545"/>
                  </a:lnTo>
                  <a:cubicBezTo>
                    <a:pt x="1060" y="521"/>
                    <a:pt x="1108" y="509"/>
                    <a:pt x="1155" y="485"/>
                  </a:cubicBezTo>
                  <a:cubicBezTo>
                    <a:pt x="1191" y="461"/>
                    <a:pt x="1239" y="438"/>
                    <a:pt x="1274" y="426"/>
                  </a:cubicBezTo>
                  <a:cubicBezTo>
                    <a:pt x="1298" y="414"/>
                    <a:pt x="1322" y="402"/>
                    <a:pt x="1346" y="402"/>
                  </a:cubicBezTo>
                  <a:cubicBezTo>
                    <a:pt x="1346" y="402"/>
                    <a:pt x="1370" y="390"/>
                    <a:pt x="1370" y="390"/>
                  </a:cubicBezTo>
                  <a:cubicBezTo>
                    <a:pt x="1382" y="390"/>
                    <a:pt x="1405" y="378"/>
                    <a:pt x="1417" y="378"/>
                  </a:cubicBezTo>
                  <a:cubicBezTo>
                    <a:pt x="1513" y="342"/>
                    <a:pt x="1620" y="319"/>
                    <a:pt x="1727" y="295"/>
                  </a:cubicBezTo>
                  <a:cubicBezTo>
                    <a:pt x="1798" y="283"/>
                    <a:pt x="1870" y="271"/>
                    <a:pt x="1941" y="271"/>
                  </a:cubicBezTo>
                  <a:close/>
                  <a:moveTo>
                    <a:pt x="2263" y="0"/>
                  </a:moveTo>
                  <a:cubicBezTo>
                    <a:pt x="2212" y="0"/>
                    <a:pt x="2161" y="3"/>
                    <a:pt x="2108" y="9"/>
                  </a:cubicBezTo>
                  <a:cubicBezTo>
                    <a:pt x="2096" y="9"/>
                    <a:pt x="2072" y="21"/>
                    <a:pt x="2060" y="21"/>
                  </a:cubicBezTo>
                  <a:cubicBezTo>
                    <a:pt x="2034" y="19"/>
                    <a:pt x="2008" y="19"/>
                    <a:pt x="1982" y="19"/>
                  </a:cubicBezTo>
                  <a:cubicBezTo>
                    <a:pt x="1806" y="19"/>
                    <a:pt x="1631" y="52"/>
                    <a:pt x="1465" y="104"/>
                  </a:cubicBezTo>
                  <a:cubicBezTo>
                    <a:pt x="1251" y="164"/>
                    <a:pt x="1048" y="259"/>
                    <a:pt x="870" y="378"/>
                  </a:cubicBezTo>
                  <a:cubicBezTo>
                    <a:pt x="524" y="616"/>
                    <a:pt x="286" y="973"/>
                    <a:pt x="155" y="1354"/>
                  </a:cubicBezTo>
                  <a:cubicBezTo>
                    <a:pt x="24" y="1723"/>
                    <a:pt x="0" y="2116"/>
                    <a:pt x="72" y="2497"/>
                  </a:cubicBezTo>
                  <a:cubicBezTo>
                    <a:pt x="155" y="2926"/>
                    <a:pt x="393" y="3319"/>
                    <a:pt x="715" y="3605"/>
                  </a:cubicBezTo>
                  <a:cubicBezTo>
                    <a:pt x="1024" y="3890"/>
                    <a:pt x="1405" y="4057"/>
                    <a:pt x="1810" y="4105"/>
                  </a:cubicBezTo>
                  <a:cubicBezTo>
                    <a:pt x="1886" y="4114"/>
                    <a:pt x="1961" y="4118"/>
                    <a:pt x="2037" y="4118"/>
                  </a:cubicBezTo>
                  <a:cubicBezTo>
                    <a:pt x="2365" y="4118"/>
                    <a:pt x="2689" y="4036"/>
                    <a:pt x="2989" y="3890"/>
                  </a:cubicBezTo>
                  <a:cubicBezTo>
                    <a:pt x="3179" y="3807"/>
                    <a:pt x="3358" y="3688"/>
                    <a:pt x="3513" y="3545"/>
                  </a:cubicBezTo>
                  <a:cubicBezTo>
                    <a:pt x="3691" y="3378"/>
                    <a:pt x="3822" y="3176"/>
                    <a:pt x="3929" y="2962"/>
                  </a:cubicBezTo>
                  <a:cubicBezTo>
                    <a:pt x="4037" y="2759"/>
                    <a:pt x="4096" y="2521"/>
                    <a:pt x="4144" y="2295"/>
                  </a:cubicBezTo>
                  <a:cubicBezTo>
                    <a:pt x="4180" y="2057"/>
                    <a:pt x="4203" y="1819"/>
                    <a:pt x="4156" y="1581"/>
                  </a:cubicBezTo>
                  <a:cubicBezTo>
                    <a:pt x="4120" y="1354"/>
                    <a:pt x="4001" y="1152"/>
                    <a:pt x="3870" y="950"/>
                  </a:cubicBezTo>
                  <a:cubicBezTo>
                    <a:pt x="3763" y="783"/>
                    <a:pt x="3644" y="628"/>
                    <a:pt x="3489" y="497"/>
                  </a:cubicBezTo>
                  <a:cubicBezTo>
                    <a:pt x="3346" y="366"/>
                    <a:pt x="3179" y="259"/>
                    <a:pt x="3001" y="176"/>
                  </a:cubicBezTo>
                  <a:cubicBezTo>
                    <a:pt x="2822" y="80"/>
                    <a:pt x="2620" y="33"/>
                    <a:pt x="2417" y="9"/>
                  </a:cubicBezTo>
                  <a:cubicBezTo>
                    <a:pt x="2364" y="3"/>
                    <a:pt x="2313" y="0"/>
                    <a:pt x="22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97" name="Google Shape;2097;p81"/>
          <p:cNvGrpSpPr/>
          <p:nvPr/>
        </p:nvGrpSpPr>
        <p:grpSpPr>
          <a:xfrm flipH="1" rot="10800000">
            <a:off x="8803086" y="986362"/>
            <a:ext cx="378902" cy="1214168"/>
            <a:chOff x="6194800" y="3409725"/>
            <a:chExt cx="292025" cy="935775"/>
          </a:xfrm>
        </p:grpSpPr>
        <p:sp>
          <p:nvSpPr>
            <p:cNvPr id="2098" name="Google Shape;2098;p81"/>
            <p:cNvSpPr/>
            <p:nvPr/>
          </p:nvSpPr>
          <p:spPr>
            <a:xfrm>
              <a:off x="6194800" y="3409725"/>
              <a:ext cx="292025" cy="935775"/>
            </a:xfrm>
            <a:custGeom>
              <a:rect b="b" l="l" r="r" t="t"/>
              <a:pathLst>
                <a:path extrusionOk="0" h="37431" w="11681">
                  <a:moveTo>
                    <a:pt x="1108" y="2265"/>
                  </a:moveTo>
                  <a:cubicBezTo>
                    <a:pt x="1108" y="2265"/>
                    <a:pt x="1120" y="2277"/>
                    <a:pt x="1132" y="2277"/>
                  </a:cubicBezTo>
                  <a:cubicBezTo>
                    <a:pt x="1132" y="2277"/>
                    <a:pt x="1132" y="2277"/>
                    <a:pt x="1132" y="2277"/>
                  </a:cubicBezTo>
                  <a:lnTo>
                    <a:pt x="1132" y="2277"/>
                  </a:lnTo>
                  <a:cubicBezTo>
                    <a:pt x="1139" y="2277"/>
                    <a:pt x="1145" y="2284"/>
                    <a:pt x="1146" y="2286"/>
                  </a:cubicBezTo>
                  <a:lnTo>
                    <a:pt x="1146" y="2286"/>
                  </a:lnTo>
                  <a:cubicBezTo>
                    <a:pt x="1141" y="2284"/>
                    <a:pt x="1137" y="2281"/>
                    <a:pt x="1132" y="2277"/>
                  </a:cubicBezTo>
                  <a:lnTo>
                    <a:pt x="1132" y="2277"/>
                  </a:lnTo>
                  <a:cubicBezTo>
                    <a:pt x="1140" y="2285"/>
                    <a:pt x="1144" y="2287"/>
                    <a:pt x="1145" y="2287"/>
                  </a:cubicBezTo>
                  <a:cubicBezTo>
                    <a:pt x="1146" y="2287"/>
                    <a:pt x="1146" y="2287"/>
                    <a:pt x="1146" y="2286"/>
                  </a:cubicBezTo>
                  <a:lnTo>
                    <a:pt x="1146" y="2286"/>
                  </a:lnTo>
                  <a:cubicBezTo>
                    <a:pt x="1153" y="2290"/>
                    <a:pt x="1160" y="2293"/>
                    <a:pt x="1168" y="2300"/>
                  </a:cubicBezTo>
                  <a:cubicBezTo>
                    <a:pt x="1180" y="2312"/>
                    <a:pt x="1192" y="2336"/>
                    <a:pt x="1215" y="2348"/>
                  </a:cubicBezTo>
                  <a:cubicBezTo>
                    <a:pt x="1215" y="2360"/>
                    <a:pt x="1227" y="2372"/>
                    <a:pt x="1239" y="2384"/>
                  </a:cubicBezTo>
                  <a:cubicBezTo>
                    <a:pt x="1239" y="2384"/>
                    <a:pt x="1239" y="2384"/>
                    <a:pt x="1239" y="2396"/>
                  </a:cubicBezTo>
                  <a:cubicBezTo>
                    <a:pt x="1251" y="2408"/>
                    <a:pt x="1251" y="2419"/>
                    <a:pt x="1263" y="2431"/>
                  </a:cubicBezTo>
                  <a:cubicBezTo>
                    <a:pt x="1370" y="2598"/>
                    <a:pt x="1477" y="2777"/>
                    <a:pt x="1584" y="2943"/>
                  </a:cubicBezTo>
                  <a:cubicBezTo>
                    <a:pt x="1811" y="3289"/>
                    <a:pt x="2037" y="3646"/>
                    <a:pt x="2215" y="4015"/>
                  </a:cubicBezTo>
                  <a:cubicBezTo>
                    <a:pt x="2430" y="4455"/>
                    <a:pt x="2668" y="4896"/>
                    <a:pt x="2918" y="5313"/>
                  </a:cubicBezTo>
                  <a:cubicBezTo>
                    <a:pt x="3156" y="5741"/>
                    <a:pt x="3418" y="6146"/>
                    <a:pt x="3644" y="6575"/>
                  </a:cubicBezTo>
                  <a:cubicBezTo>
                    <a:pt x="3680" y="6634"/>
                    <a:pt x="3716" y="6706"/>
                    <a:pt x="3751" y="6777"/>
                  </a:cubicBezTo>
                  <a:cubicBezTo>
                    <a:pt x="2977" y="7241"/>
                    <a:pt x="2215" y="7753"/>
                    <a:pt x="1430" y="8206"/>
                  </a:cubicBezTo>
                  <a:cubicBezTo>
                    <a:pt x="1406" y="8218"/>
                    <a:pt x="1370" y="8242"/>
                    <a:pt x="1334" y="8254"/>
                  </a:cubicBezTo>
                  <a:cubicBezTo>
                    <a:pt x="1299" y="8158"/>
                    <a:pt x="1251" y="8051"/>
                    <a:pt x="1215" y="7956"/>
                  </a:cubicBezTo>
                  <a:cubicBezTo>
                    <a:pt x="1156" y="7849"/>
                    <a:pt x="1108" y="7742"/>
                    <a:pt x="1061" y="7634"/>
                  </a:cubicBezTo>
                  <a:cubicBezTo>
                    <a:pt x="965" y="7408"/>
                    <a:pt x="858" y="7194"/>
                    <a:pt x="775" y="6968"/>
                  </a:cubicBezTo>
                  <a:cubicBezTo>
                    <a:pt x="691" y="6741"/>
                    <a:pt x="596" y="6527"/>
                    <a:pt x="525" y="6289"/>
                  </a:cubicBezTo>
                  <a:cubicBezTo>
                    <a:pt x="453" y="6063"/>
                    <a:pt x="394" y="5837"/>
                    <a:pt x="346" y="5598"/>
                  </a:cubicBezTo>
                  <a:cubicBezTo>
                    <a:pt x="263" y="5146"/>
                    <a:pt x="215" y="4682"/>
                    <a:pt x="239" y="4217"/>
                  </a:cubicBezTo>
                  <a:cubicBezTo>
                    <a:pt x="251" y="3979"/>
                    <a:pt x="287" y="3741"/>
                    <a:pt x="358" y="3503"/>
                  </a:cubicBezTo>
                  <a:cubicBezTo>
                    <a:pt x="370" y="3467"/>
                    <a:pt x="382" y="3432"/>
                    <a:pt x="394" y="3396"/>
                  </a:cubicBezTo>
                  <a:cubicBezTo>
                    <a:pt x="394" y="3384"/>
                    <a:pt x="394" y="3384"/>
                    <a:pt x="394" y="3372"/>
                  </a:cubicBezTo>
                  <a:cubicBezTo>
                    <a:pt x="406" y="3372"/>
                    <a:pt x="406" y="3360"/>
                    <a:pt x="406" y="3360"/>
                  </a:cubicBezTo>
                  <a:cubicBezTo>
                    <a:pt x="418" y="3312"/>
                    <a:pt x="441" y="3265"/>
                    <a:pt x="453" y="3229"/>
                  </a:cubicBezTo>
                  <a:cubicBezTo>
                    <a:pt x="501" y="3110"/>
                    <a:pt x="549" y="3003"/>
                    <a:pt x="608" y="2884"/>
                  </a:cubicBezTo>
                  <a:cubicBezTo>
                    <a:pt x="644" y="2824"/>
                    <a:pt x="668" y="2765"/>
                    <a:pt x="703" y="2705"/>
                  </a:cubicBezTo>
                  <a:cubicBezTo>
                    <a:pt x="715" y="2705"/>
                    <a:pt x="727" y="2681"/>
                    <a:pt x="727" y="2670"/>
                  </a:cubicBezTo>
                  <a:cubicBezTo>
                    <a:pt x="727" y="2670"/>
                    <a:pt x="727" y="2658"/>
                    <a:pt x="739" y="2658"/>
                  </a:cubicBezTo>
                  <a:cubicBezTo>
                    <a:pt x="739" y="2658"/>
                    <a:pt x="739" y="2646"/>
                    <a:pt x="739" y="2646"/>
                  </a:cubicBezTo>
                  <a:cubicBezTo>
                    <a:pt x="763" y="2610"/>
                    <a:pt x="775" y="2586"/>
                    <a:pt x="799" y="2562"/>
                  </a:cubicBezTo>
                  <a:cubicBezTo>
                    <a:pt x="834" y="2503"/>
                    <a:pt x="870" y="2455"/>
                    <a:pt x="918" y="2396"/>
                  </a:cubicBezTo>
                  <a:cubicBezTo>
                    <a:pt x="930" y="2384"/>
                    <a:pt x="941" y="2372"/>
                    <a:pt x="941" y="2360"/>
                  </a:cubicBezTo>
                  <a:cubicBezTo>
                    <a:pt x="965" y="2348"/>
                    <a:pt x="977" y="2324"/>
                    <a:pt x="1001" y="2312"/>
                  </a:cubicBezTo>
                  <a:lnTo>
                    <a:pt x="1001" y="2300"/>
                  </a:lnTo>
                  <a:lnTo>
                    <a:pt x="1025" y="2289"/>
                  </a:lnTo>
                  <a:cubicBezTo>
                    <a:pt x="1037" y="2277"/>
                    <a:pt x="1049" y="2277"/>
                    <a:pt x="1049" y="2277"/>
                  </a:cubicBezTo>
                  <a:lnTo>
                    <a:pt x="1037" y="2277"/>
                  </a:lnTo>
                  <a:cubicBezTo>
                    <a:pt x="1037" y="2277"/>
                    <a:pt x="1049" y="2277"/>
                    <a:pt x="1049" y="2265"/>
                  </a:cubicBezTo>
                  <a:close/>
                  <a:moveTo>
                    <a:pt x="5406" y="288"/>
                  </a:moveTo>
                  <a:cubicBezTo>
                    <a:pt x="5418" y="300"/>
                    <a:pt x="5430" y="312"/>
                    <a:pt x="5466" y="324"/>
                  </a:cubicBezTo>
                  <a:cubicBezTo>
                    <a:pt x="6299" y="514"/>
                    <a:pt x="7168" y="741"/>
                    <a:pt x="7942" y="1134"/>
                  </a:cubicBezTo>
                  <a:cubicBezTo>
                    <a:pt x="8704" y="1515"/>
                    <a:pt x="9335" y="2110"/>
                    <a:pt x="9788" y="2836"/>
                  </a:cubicBezTo>
                  <a:cubicBezTo>
                    <a:pt x="10252" y="3598"/>
                    <a:pt x="10526" y="4455"/>
                    <a:pt x="10597" y="5336"/>
                  </a:cubicBezTo>
                  <a:cubicBezTo>
                    <a:pt x="10657" y="6146"/>
                    <a:pt x="10621" y="6944"/>
                    <a:pt x="10407" y="7718"/>
                  </a:cubicBezTo>
                  <a:cubicBezTo>
                    <a:pt x="10050" y="9027"/>
                    <a:pt x="9216" y="10075"/>
                    <a:pt x="8216" y="10956"/>
                  </a:cubicBezTo>
                  <a:cubicBezTo>
                    <a:pt x="7657" y="11444"/>
                    <a:pt x="7026" y="11861"/>
                    <a:pt x="6514" y="12409"/>
                  </a:cubicBezTo>
                  <a:cubicBezTo>
                    <a:pt x="6073" y="12885"/>
                    <a:pt x="5728" y="13457"/>
                    <a:pt x="5525" y="14088"/>
                  </a:cubicBezTo>
                  <a:cubicBezTo>
                    <a:pt x="5132" y="15290"/>
                    <a:pt x="5311" y="16576"/>
                    <a:pt x="5359" y="17814"/>
                  </a:cubicBezTo>
                  <a:cubicBezTo>
                    <a:pt x="5406" y="19160"/>
                    <a:pt x="5442" y="20517"/>
                    <a:pt x="5478" y="21862"/>
                  </a:cubicBezTo>
                  <a:cubicBezTo>
                    <a:pt x="5573" y="24756"/>
                    <a:pt x="5668" y="27661"/>
                    <a:pt x="5775" y="30554"/>
                  </a:cubicBezTo>
                  <a:cubicBezTo>
                    <a:pt x="5823" y="31733"/>
                    <a:pt x="5871" y="32899"/>
                    <a:pt x="5918" y="34078"/>
                  </a:cubicBezTo>
                  <a:cubicBezTo>
                    <a:pt x="5966" y="34947"/>
                    <a:pt x="6192" y="36007"/>
                    <a:pt x="5454" y="36650"/>
                  </a:cubicBezTo>
                  <a:cubicBezTo>
                    <a:pt x="5092" y="36958"/>
                    <a:pt x="4598" y="37116"/>
                    <a:pt x="4107" y="37116"/>
                  </a:cubicBezTo>
                  <a:cubicBezTo>
                    <a:pt x="3727" y="37116"/>
                    <a:pt x="3349" y="37021"/>
                    <a:pt x="3037" y="36828"/>
                  </a:cubicBezTo>
                  <a:cubicBezTo>
                    <a:pt x="2537" y="36531"/>
                    <a:pt x="2263" y="35947"/>
                    <a:pt x="2204" y="35376"/>
                  </a:cubicBezTo>
                  <a:cubicBezTo>
                    <a:pt x="2108" y="34542"/>
                    <a:pt x="2204" y="33685"/>
                    <a:pt x="2227" y="32840"/>
                  </a:cubicBezTo>
                  <a:cubicBezTo>
                    <a:pt x="2263" y="31316"/>
                    <a:pt x="2227" y="29792"/>
                    <a:pt x="2239" y="28268"/>
                  </a:cubicBezTo>
                  <a:cubicBezTo>
                    <a:pt x="2251" y="26625"/>
                    <a:pt x="2275" y="24982"/>
                    <a:pt x="2275" y="23351"/>
                  </a:cubicBezTo>
                  <a:cubicBezTo>
                    <a:pt x="2287" y="21636"/>
                    <a:pt x="2239" y="19910"/>
                    <a:pt x="2180" y="18195"/>
                  </a:cubicBezTo>
                  <a:cubicBezTo>
                    <a:pt x="2120" y="16302"/>
                    <a:pt x="2001" y="14409"/>
                    <a:pt x="1775" y="12516"/>
                  </a:cubicBezTo>
                  <a:cubicBezTo>
                    <a:pt x="1680" y="11659"/>
                    <a:pt x="1525" y="10790"/>
                    <a:pt x="1203" y="9980"/>
                  </a:cubicBezTo>
                  <a:cubicBezTo>
                    <a:pt x="1132" y="9789"/>
                    <a:pt x="1061" y="9599"/>
                    <a:pt x="965" y="9420"/>
                  </a:cubicBezTo>
                  <a:cubicBezTo>
                    <a:pt x="882" y="9289"/>
                    <a:pt x="691" y="9075"/>
                    <a:pt x="763" y="8920"/>
                  </a:cubicBezTo>
                  <a:cubicBezTo>
                    <a:pt x="799" y="8813"/>
                    <a:pt x="977" y="8742"/>
                    <a:pt x="1061" y="8682"/>
                  </a:cubicBezTo>
                  <a:cubicBezTo>
                    <a:pt x="1251" y="8575"/>
                    <a:pt x="1430" y="8468"/>
                    <a:pt x="1620" y="8361"/>
                  </a:cubicBezTo>
                  <a:cubicBezTo>
                    <a:pt x="2418" y="7873"/>
                    <a:pt x="3192" y="7372"/>
                    <a:pt x="4001" y="6896"/>
                  </a:cubicBezTo>
                  <a:cubicBezTo>
                    <a:pt x="4799" y="6420"/>
                    <a:pt x="5633" y="5991"/>
                    <a:pt x="6430" y="5503"/>
                  </a:cubicBezTo>
                  <a:cubicBezTo>
                    <a:pt x="6907" y="5217"/>
                    <a:pt x="7538" y="4896"/>
                    <a:pt x="7645" y="4277"/>
                  </a:cubicBezTo>
                  <a:cubicBezTo>
                    <a:pt x="7704" y="3932"/>
                    <a:pt x="7561" y="3610"/>
                    <a:pt x="7371" y="3324"/>
                  </a:cubicBezTo>
                  <a:cubicBezTo>
                    <a:pt x="7145" y="2991"/>
                    <a:pt x="6883" y="2681"/>
                    <a:pt x="6645" y="2360"/>
                  </a:cubicBezTo>
                  <a:cubicBezTo>
                    <a:pt x="6395" y="1991"/>
                    <a:pt x="6168" y="1622"/>
                    <a:pt x="5930" y="1253"/>
                  </a:cubicBezTo>
                  <a:cubicBezTo>
                    <a:pt x="5811" y="1062"/>
                    <a:pt x="5692" y="860"/>
                    <a:pt x="5585" y="669"/>
                  </a:cubicBezTo>
                  <a:cubicBezTo>
                    <a:pt x="5537" y="586"/>
                    <a:pt x="5478" y="503"/>
                    <a:pt x="5442" y="419"/>
                  </a:cubicBezTo>
                  <a:cubicBezTo>
                    <a:pt x="5418" y="360"/>
                    <a:pt x="5406" y="312"/>
                    <a:pt x="5406" y="288"/>
                  </a:cubicBezTo>
                  <a:close/>
                  <a:moveTo>
                    <a:pt x="5660" y="0"/>
                  </a:moveTo>
                  <a:cubicBezTo>
                    <a:pt x="5617" y="0"/>
                    <a:pt x="5565" y="31"/>
                    <a:pt x="5513" y="62"/>
                  </a:cubicBezTo>
                  <a:cubicBezTo>
                    <a:pt x="5287" y="62"/>
                    <a:pt x="5132" y="264"/>
                    <a:pt x="5192" y="526"/>
                  </a:cubicBezTo>
                  <a:cubicBezTo>
                    <a:pt x="5240" y="717"/>
                    <a:pt x="5335" y="884"/>
                    <a:pt x="5418" y="1062"/>
                  </a:cubicBezTo>
                  <a:cubicBezTo>
                    <a:pt x="5537" y="1276"/>
                    <a:pt x="5644" y="1491"/>
                    <a:pt x="5775" y="1693"/>
                  </a:cubicBezTo>
                  <a:cubicBezTo>
                    <a:pt x="6014" y="2062"/>
                    <a:pt x="6252" y="2443"/>
                    <a:pt x="6514" y="2812"/>
                  </a:cubicBezTo>
                  <a:cubicBezTo>
                    <a:pt x="6764" y="3146"/>
                    <a:pt x="7073" y="3455"/>
                    <a:pt x="7252" y="3836"/>
                  </a:cubicBezTo>
                  <a:cubicBezTo>
                    <a:pt x="7395" y="4170"/>
                    <a:pt x="7383" y="4491"/>
                    <a:pt x="7121" y="4753"/>
                  </a:cubicBezTo>
                  <a:cubicBezTo>
                    <a:pt x="6895" y="4967"/>
                    <a:pt x="6609" y="5122"/>
                    <a:pt x="6347" y="5277"/>
                  </a:cubicBezTo>
                  <a:cubicBezTo>
                    <a:pt x="5573" y="5741"/>
                    <a:pt x="4775" y="6158"/>
                    <a:pt x="4001" y="6622"/>
                  </a:cubicBezTo>
                  <a:cubicBezTo>
                    <a:pt x="3549" y="5765"/>
                    <a:pt x="3013" y="4944"/>
                    <a:pt x="2585" y="4074"/>
                  </a:cubicBezTo>
                  <a:cubicBezTo>
                    <a:pt x="2489" y="3872"/>
                    <a:pt x="2406" y="3682"/>
                    <a:pt x="2299" y="3491"/>
                  </a:cubicBezTo>
                  <a:cubicBezTo>
                    <a:pt x="2192" y="3289"/>
                    <a:pt x="2073" y="3098"/>
                    <a:pt x="1954" y="2896"/>
                  </a:cubicBezTo>
                  <a:cubicBezTo>
                    <a:pt x="1846" y="2717"/>
                    <a:pt x="1739" y="2539"/>
                    <a:pt x="1632" y="2360"/>
                  </a:cubicBezTo>
                  <a:cubicBezTo>
                    <a:pt x="1549" y="2229"/>
                    <a:pt x="1489" y="2074"/>
                    <a:pt x="1358" y="2003"/>
                  </a:cubicBezTo>
                  <a:cubicBezTo>
                    <a:pt x="1318" y="1978"/>
                    <a:pt x="1274" y="1967"/>
                    <a:pt x="1229" y="1967"/>
                  </a:cubicBezTo>
                  <a:cubicBezTo>
                    <a:pt x="1167" y="1967"/>
                    <a:pt x="1104" y="1987"/>
                    <a:pt x="1049" y="2015"/>
                  </a:cubicBezTo>
                  <a:cubicBezTo>
                    <a:pt x="918" y="2086"/>
                    <a:pt x="811" y="2181"/>
                    <a:pt x="727" y="2300"/>
                  </a:cubicBezTo>
                  <a:cubicBezTo>
                    <a:pt x="572" y="2527"/>
                    <a:pt x="441" y="2789"/>
                    <a:pt x="346" y="3039"/>
                  </a:cubicBezTo>
                  <a:cubicBezTo>
                    <a:pt x="299" y="3146"/>
                    <a:pt x="263" y="3253"/>
                    <a:pt x="227" y="3372"/>
                  </a:cubicBezTo>
                  <a:cubicBezTo>
                    <a:pt x="168" y="3539"/>
                    <a:pt x="144" y="3705"/>
                    <a:pt x="108" y="3872"/>
                  </a:cubicBezTo>
                  <a:cubicBezTo>
                    <a:pt x="25" y="4360"/>
                    <a:pt x="1" y="4848"/>
                    <a:pt x="60" y="5348"/>
                  </a:cubicBezTo>
                  <a:cubicBezTo>
                    <a:pt x="120" y="5837"/>
                    <a:pt x="251" y="6301"/>
                    <a:pt x="406" y="6765"/>
                  </a:cubicBezTo>
                  <a:cubicBezTo>
                    <a:pt x="572" y="7230"/>
                    <a:pt x="775" y="7682"/>
                    <a:pt x="1025" y="8111"/>
                  </a:cubicBezTo>
                  <a:cubicBezTo>
                    <a:pt x="1061" y="8194"/>
                    <a:pt x="1120" y="8265"/>
                    <a:pt x="1168" y="8337"/>
                  </a:cubicBezTo>
                  <a:cubicBezTo>
                    <a:pt x="941" y="8468"/>
                    <a:pt x="703" y="8599"/>
                    <a:pt x="560" y="8801"/>
                  </a:cubicBezTo>
                  <a:cubicBezTo>
                    <a:pt x="322" y="9111"/>
                    <a:pt x="525" y="9361"/>
                    <a:pt x="680" y="9658"/>
                  </a:cubicBezTo>
                  <a:cubicBezTo>
                    <a:pt x="1108" y="10444"/>
                    <a:pt x="1299" y="11373"/>
                    <a:pt x="1430" y="12254"/>
                  </a:cubicBezTo>
                  <a:cubicBezTo>
                    <a:pt x="1561" y="13207"/>
                    <a:pt x="1644" y="14171"/>
                    <a:pt x="1715" y="15135"/>
                  </a:cubicBezTo>
                  <a:cubicBezTo>
                    <a:pt x="1858" y="17076"/>
                    <a:pt x="1906" y="19041"/>
                    <a:pt x="1954" y="20993"/>
                  </a:cubicBezTo>
                  <a:cubicBezTo>
                    <a:pt x="1977" y="22636"/>
                    <a:pt x="1977" y="24267"/>
                    <a:pt x="1954" y="25910"/>
                  </a:cubicBezTo>
                  <a:cubicBezTo>
                    <a:pt x="1930" y="27518"/>
                    <a:pt x="1894" y="29137"/>
                    <a:pt x="1906" y="30744"/>
                  </a:cubicBezTo>
                  <a:cubicBezTo>
                    <a:pt x="1918" y="32054"/>
                    <a:pt x="1870" y="33364"/>
                    <a:pt x="1858" y="34673"/>
                  </a:cubicBezTo>
                  <a:cubicBezTo>
                    <a:pt x="1846" y="35245"/>
                    <a:pt x="1846" y="35828"/>
                    <a:pt x="2108" y="36352"/>
                  </a:cubicBezTo>
                  <a:cubicBezTo>
                    <a:pt x="2462" y="37071"/>
                    <a:pt x="3175" y="37430"/>
                    <a:pt x="3952" y="37430"/>
                  </a:cubicBezTo>
                  <a:cubicBezTo>
                    <a:pt x="4012" y="37430"/>
                    <a:pt x="4072" y="37428"/>
                    <a:pt x="4132" y="37424"/>
                  </a:cubicBezTo>
                  <a:cubicBezTo>
                    <a:pt x="5085" y="37364"/>
                    <a:pt x="6002" y="36757"/>
                    <a:pt x="6252" y="35793"/>
                  </a:cubicBezTo>
                  <a:cubicBezTo>
                    <a:pt x="6371" y="35316"/>
                    <a:pt x="6299" y="34828"/>
                    <a:pt x="6275" y="34352"/>
                  </a:cubicBezTo>
                  <a:cubicBezTo>
                    <a:pt x="6252" y="33816"/>
                    <a:pt x="6228" y="33292"/>
                    <a:pt x="6204" y="32768"/>
                  </a:cubicBezTo>
                  <a:cubicBezTo>
                    <a:pt x="6073" y="29947"/>
                    <a:pt x="5990" y="27137"/>
                    <a:pt x="5894" y="24315"/>
                  </a:cubicBezTo>
                  <a:cubicBezTo>
                    <a:pt x="5847" y="22815"/>
                    <a:pt x="5799" y="21327"/>
                    <a:pt x="5752" y="19826"/>
                  </a:cubicBezTo>
                  <a:lnTo>
                    <a:pt x="5692" y="17802"/>
                  </a:lnTo>
                  <a:cubicBezTo>
                    <a:pt x="5668" y="17147"/>
                    <a:pt x="5621" y="16493"/>
                    <a:pt x="5609" y="15838"/>
                  </a:cubicBezTo>
                  <a:cubicBezTo>
                    <a:pt x="5609" y="15219"/>
                    <a:pt x="5656" y="14600"/>
                    <a:pt x="5847" y="14004"/>
                  </a:cubicBezTo>
                  <a:cubicBezTo>
                    <a:pt x="6061" y="13326"/>
                    <a:pt x="6478" y="12742"/>
                    <a:pt x="6990" y="12266"/>
                  </a:cubicBezTo>
                  <a:cubicBezTo>
                    <a:pt x="7299" y="11992"/>
                    <a:pt x="7633" y="11754"/>
                    <a:pt x="7942" y="11492"/>
                  </a:cubicBezTo>
                  <a:cubicBezTo>
                    <a:pt x="8204" y="11278"/>
                    <a:pt x="8478" y="11051"/>
                    <a:pt x="8728" y="10813"/>
                  </a:cubicBezTo>
                  <a:cubicBezTo>
                    <a:pt x="9216" y="10349"/>
                    <a:pt x="9657" y="9837"/>
                    <a:pt x="10014" y="9254"/>
                  </a:cubicBezTo>
                  <a:cubicBezTo>
                    <a:pt x="11681" y="6575"/>
                    <a:pt x="11181" y="2336"/>
                    <a:pt x="8169" y="812"/>
                  </a:cubicBezTo>
                  <a:cubicBezTo>
                    <a:pt x="7395" y="419"/>
                    <a:pt x="6526" y="205"/>
                    <a:pt x="5680" y="3"/>
                  </a:cubicBezTo>
                  <a:cubicBezTo>
                    <a:pt x="5674" y="1"/>
                    <a:pt x="5667" y="0"/>
                    <a:pt x="5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81"/>
            <p:cNvSpPr/>
            <p:nvPr/>
          </p:nvSpPr>
          <p:spPr>
            <a:xfrm>
              <a:off x="6300175" y="3568675"/>
              <a:ext cx="104200" cy="96300"/>
            </a:xfrm>
            <a:custGeom>
              <a:rect b="b" l="l" r="r" t="t"/>
              <a:pathLst>
                <a:path extrusionOk="0" h="3852" w="4168">
                  <a:moveTo>
                    <a:pt x="2656" y="252"/>
                  </a:moveTo>
                  <a:cubicBezTo>
                    <a:pt x="2668" y="252"/>
                    <a:pt x="2680" y="264"/>
                    <a:pt x="2692" y="264"/>
                  </a:cubicBezTo>
                  <a:cubicBezTo>
                    <a:pt x="2703" y="276"/>
                    <a:pt x="2715" y="276"/>
                    <a:pt x="2715" y="288"/>
                  </a:cubicBezTo>
                  <a:cubicBezTo>
                    <a:pt x="2727" y="288"/>
                    <a:pt x="2727" y="300"/>
                    <a:pt x="2739" y="312"/>
                  </a:cubicBezTo>
                  <a:cubicBezTo>
                    <a:pt x="2715" y="300"/>
                    <a:pt x="2692" y="288"/>
                    <a:pt x="2668" y="288"/>
                  </a:cubicBezTo>
                  <a:cubicBezTo>
                    <a:pt x="2649" y="285"/>
                    <a:pt x="2629" y="284"/>
                    <a:pt x="2610" y="284"/>
                  </a:cubicBezTo>
                  <a:cubicBezTo>
                    <a:pt x="2559" y="284"/>
                    <a:pt x="2509" y="295"/>
                    <a:pt x="2465" y="312"/>
                  </a:cubicBezTo>
                  <a:cubicBezTo>
                    <a:pt x="2489" y="300"/>
                    <a:pt x="2513" y="288"/>
                    <a:pt x="2525" y="276"/>
                  </a:cubicBezTo>
                  <a:cubicBezTo>
                    <a:pt x="2534" y="276"/>
                    <a:pt x="2574" y="261"/>
                    <a:pt x="2572" y="261"/>
                  </a:cubicBezTo>
                  <a:lnTo>
                    <a:pt x="2572" y="261"/>
                  </a:lnTo>
                  <a:cubicBezTo>
                    <a:pt x="2571" y="261"/>
                    <a:pt x="2568" y="262"/>
                    <a:pt x="2561" y="264"/>
                  </a:cubicBezTo>
                  <a:lnTo>
                    <a:pt x="2596" y="252"/>
                  </a:lnTo>
                  <a:close/>
                  <a:moveTo>
                    <a:pt x="2334" y="395"/>
                  </a:moveTo>
                  <a:cubicBezTo>
                    <a:pt x="2287" y="443"/>
                    <a:pt x="2227" y="491"/>
                    <a:pt x="2191" y="550"/>
                  </a:cubicBezTo>
                  <a:cubicBezTo>
                    <a:pt x="2144" y="633"/>
                    <a:pt x="2108" y="717"/>
                    <a:pt x="2084" y="800"/>
                  </a:cubicBezTo>
                  <a:cubicBezTo>
                    <a:pt x="2072" y="836"/>
                    <a:pt x="2060" y="883"/>
                    <a:pt x="2060" y="931"/>
                  </a:cubicBezTo>
                  <a:cubicBezTo>
                    <a:pt x="1953" y="979"/>
                    <a:pt x="1858" y="1038"/>
                    <a:pt x="1763" y="1086"/>
                  </a:cubicBezTo>
                  <a:cubicBezTo>
                    <a:pt x="1700" y="1002"/>
                    <a:pt x="1610" y="965"/>
                    <a:pt x="1509" y="965"/>
                  </a:cubicBezTo>
                  <a:cubicBezTo>
                    <a:pt x="1494" y="965"/>
                    <a:pt x="1480" y="965"/>
                    <a:pt x="1465" y="967"/>
                  </a:cubicBezTo>
                  <a:cubicBezTo>
                    <a:pt x="1441" y="967"/>
                    <a:pt x="1418" y="979"/>
                    <a:pt x="1394" y="979"/>
                  </a:cubicBezTo>
                  <a:cubicBezTo>
                    <a:pt x="1549" y="883"/>
                    <a:pt x="1703" y="788"/>
                    <a:pt x="1870" y="693"/>
                  </a:cubicBezTo>
                  <a:cubicBezTo>
                    <a:pt x="1953" y="633"/>
                    <a:pt x="2060" y="574"/>
                    <a:pt x="2156" y="514"/>
                  </a:cubicBezTo>
                  <a:cubicBezTo>
                    <a:pt x="2203" y="479"/>
                    <a:pt x="2251" y="455"/>
                    <a:pt x="2299" y="419"/>
                  </a:cubicBezTo>
                  <a:cubicBezTo>
                    <a:pt x="2311" y="407"/>
                    <a:pt x="2322" y="395"/>
                    <a:pt x="2334" y="395"/>
                  </a:cubicBezTo>
                  <a:close/>
                  <a:moveTo>
                    <a:pt x="298" y="1717"/>
                  </a:moveTo>
                  <a:lnTo>
                    <a:pt x="285" y="1724"/>
                  </a:lnTo>
                  <a:lnTo>
                    <a:pt x="285" y="1724"/>
                  </a:lnTo>
                  <a:cubicBezTo>
                    <a:pt x="286" y="1722"/>
                    <a:pt x="286" y="1720"/>
                    <a:pt x="286" y="1717"/>
                  </a:cubicBezTo>
                  <a:close/>
                  <a:moveTo>
                    <a:pt x="1108" y="1157"/>
                  </a:moveTo>
                  <a:lnTo>
                    <a:pt x="1108" y="1157"/>
                  </a:lnTo>
                  <a:cubicBezTo>
                    <a:pt x="1084" y="1181"/>
                    <a:pt x="1060" y="1217"/>
                    <a:pt x="1037" y="1253"/>
                  </a:cubicBezTo>
                  <a:cubicBezTo>
                    <a:pt x="989" y="1324"/>
                    <a:pt x="953" y="1395"/>
                    <a:pt x="941" y="1479"/>
                  </a:cubicBezTo>
                  <a:cubicBezTo>
                    <a:pt x="929" y="1515"/>
                    <a:pt x="917" y="1550"/>
                    <a:pt x="917" y="1586"/>
                  </a:cubicBezTo>
                  <a:lnTo>
                    <a:pt x="917" y="1610"/>
                  </a:lnTo>
                  <a:cubicBezTo>
                    <a:pt x="822" y="1669"/>
                    <a:pt x="727" y="1741"/>
                    <a:pt x="632" y="1800"/>
                  </a:cubicBezTo>
                  <a:cubicBezTo>
                    <a:pt x="560" y="1836"/>
                    <a:pt x="501" y="1884"/>
                    <a:pt x="429" y="1919"/>
                  </a:cubicBezTo>
                  <a:cubicBezTo>
                    <a:pt x="417" y="1931"/>
                    <a:pt x="406" y="1943"/>
                    <a:pt x="394" y="1955"/>
                  </a:cubicBezTo>
                  <a:cubicBezTo>
                    <a:pt x="370" y="1907"/>
                    <a:pt x="334" y="1860"/>
                    <a:pt x="322" y="1824"/>
                  </a:cubicBezTo>
                  <a:cubicBezTo>
                    <a:pt x="310" y="1800"/>
                    <a:pt x="298" y="1776"/>
                    <a:pt x="286" y="1753"/>
                  </a:cubicBezTo>
                  <a:cubicBezTo>
                    <a:pt x="298" y="1729"/>
                    <a:pt x="298" y="1717"/>
                    <a:pt x="310" y="1705"/>
                  </a:cubicBezTo>
                  <a:cubicBezTo>
                    <a:pt x="322" y="1693"/>
                    <a:pt x="334" y="1681"/>
                    <a:pt x="346" y="1669"/>
                  </a:cubicBezTo>
                  <a:cubicBezTo>
                    <a:pt x="406" y="1634"/>
                    <a:pt x="453" y="1598"/>
                    <a:pt x="513" y="1562"/>
                  </a:cubicBezTo>
                  <a:cubicBezTo>
                    <a:pt x="632" y="1479"/>
                    <a:pt x="739" y="1395"/>
                    <a:pt x="870" y="1312"/>
                  </a:cubicBezTo>
                  <a:cubicBezTo>
                    <a:pt x="941" y="1264"/>
                    <a:pt x="1025" y="1205"/>
                    <a:pt x="1108" y="1157"/>
                  </a:cubicBezTo>
                  <a:close/>
                  <a:moveTo>
                    <a:pt x="3013" y="657"/>
                  </a:moveTo>
                  <a:cubicBezTo>
                    <a:pt x="3096" y="753"/>
                    <a:pt x="3168" y="848"/>
                    <a:pt x="3251" y="955"/>
                  </a:cubicBezTo>
                  <a:cubicBezTo>
                    <a:pt x="3370" y="1134"/>
                    <a:pt x="3513" y="1300"/>
                    <a:pt x="3632" y="1491"/>
                  </a:cubicBezTo>
                  <a:cubicBezTo>
                    <a:pt x="3668" y="1562"/>
                    <a:pt x="3704" y="1634"/>
                    <a:pt x="3739" y="1705"/>
                  </a:cubicBezTo>
                  <a:cubicBezTo>
                    <a:pt x="3680" y="1753"/>
                    <a:pt x="3608" y="1788"/>
                    <a:pt x="3549" y="1836"/>
                  </a:cubicBezTo>
                  <a:cubicBezTo>
                    <a:pt x="3418" y="1931"/>
                    <a:pt x="3299" y="2015"/>
                    <a:pt x="3168" y="2098"/>
                  </a:cubicBezTo>
                  <a:cubicBezTo>
                    <a:pt x="3180" y="2050"/>
                    <a:pt x="3180" y="2003"/>
                    <a:pt x="3168" y="1967"/>
                  </a:cubicBezTo>
                  <a:cubicBezTo>
                    <a:pt x="3168" y="1800"/>
                    <a:pt x="3168" y="1634"/>
                    <a:pt x="3156" y="1467"/>
                  </a:cubicBezTo>
                  <a:cubicBezTo>
                    <a:pt x="3156" y="1419"/>
                    <a:pt x="3156" y="1384"/>
                    <a:pt x="3144" y="1336"/>
                  </a:cubicBezTo>
                  <a:cubicBezTo>
                    <a:pt x="3132" y="1300"/>
                    <a:pt x="3108" y="1264"/>
                    <a:pt x="3096" y="1229"/>
                  </a:cubicBezTo>
                  <a:cubicBezTo>
                    <a:pt x="3073" y="1157"/>
                    <a:pt x="3084" y="1062"/>
                    <a:pt x="3073" y="991"/>
                  </a:cubicBezTo>
                  <a:cubicBezTo>
                    <a:pt x="3061" y="895"/>
                    <a:pt x="3049" y="764"/>
                    <a:pt x="3013" y="657"/>
                  </a:cubicBezTo>
                  <a:close/>
                  <a:moveTo>
                    <a:pt x="2477" y="574"/>
                  </a:moveTo>
                  <a:cubicBezTo>
                    <a:pt x="2489" y="574"/>
                    <a:pt x="2501" y="574"/>
                    <a:pt x="2525" y="586"/>
                  </a:cubicBezTo>
                  <a:lnTo>
                    <a:pt x="2537" y="586"/>
                  </a:lnTo>
                  <a:cubicBezTo>
                    <a:pt x="2549" y="586"/>
                    <a:pt x="2561" y="598"/>
                    <a:pt x="2572" y="598"/>
                  </a:cubicBezTo>
                  <a:cubicBezTo>
                    <a:pt x="2596" y="610"/>
                    <a:pt x="2608" y="610"/>
                    <a:pt x="2620" y="622"/>
                  </a:cubicBezTo>
                  <a:cubicBezTo>
                    <a:pt x="2668" y="657"/>
                    <a:pt x="2692" y="693"/>
                    <a:pt x="2715" y="741"/>
                  </a:cubicBezTo>
                  <a:cubicBezTo>
                    <a:pt x="2775" y="860"/>
                    <a:pt x="2811" y="991"/>
                    <a:pt x="2834" y="1122"/>
                  </a:cubicBezTo>
                  <a:cubicBezTo>
                    <a:pt x="2834" y="1181"/>
                    <a:pt x="2846" y="1229"/>
                    <a:pt x="2858" y="1288"/>
                  </a:cubicBezTo>
                  <a:cubicBezTo>
                    <a:pt x="2870" y="1372"/>
                    <a:pt x="2858" y="1455"/>
                    <a:pt x="2846" y="1538"/>
                  </a:cubicBezTo>
                  <a:cubicBezTo>
                    <a:pt x="2846" y="1610"/>
                    <a:pt x="2858" y="1693"/>
                    <a:pt x="2858" y="1765"/>
                  </a:cubicBezTo>
                  <a:cubicBezTo>
                    <a:pt x="2858" y="1836"/>
                    <a:pt x="2870" y="1907"/>
                    <a:pt x="2870" y="1979"/>
                  </a:cubicBezTo>
                  <a:cubicBezTo>
                    <a:pt x="2870" y="2086"/>
                    <a:pt x="2870" y="2193"/>
                    <a:pt x="2858" y="2300"/>
                  </a:cubicBezTo>
                  <a:cubicBezTo>
                    <a:pt x="2858" y="2312"/>
                    <a:pt x="2858" y="2324"/>
                    <a:pt x="2858" y="2336"/>
                  </a:cubicBezTo>
                  <a:cubicBezTo>
                    <a:pt x="2858" y="2336"/>
                    <a:pt x="2858" y="2348"/>
                    <a:pt x="2858" y="2348"/>
                  </a:cubicBezTo>
                  <a:cubicBezTo>
                    <a:pt x="2858" y="2360"/>
                    <a:pt x="2846" y="2384"/>
                    <a:pt x="2846" y="2407"/>
                  </a:cubicBezTo>
                  <a:cubicBezTo>
                    <a:pt x="2834" y="2455"/>
                    <a:pt x="2822" y="2503"/>
                    <a:pt x="2811" y="2550"/>
                  </a:cubicBezTo>
                  <a:cubicBezTo>
                    <a:pt x="2811" y="2550"/>
                    <a:pt x="2811" y="2550"/>
                    <a:pt x="2811" y="2562"/>
                  </a:cubicBezTo>
                  <a:cubicBezTo>
                    <a:pt x="2799" y="2574"/>
                    <a:pt x="2799" y="2586"/>
                    <a:pt x="2787" y="2598"/>
                  </a:cubicBezTo>
                  <a:cubicBezTo>
                    <a:pt x="2787" y="2598"/>
                    <a:pt x="2787" y="2610"/>
                    <a:pt x="2775" y="2622"/>
                  </a:cubicBezTo>
                  <a:cubicBezTo>
                    <a:pt x="2775" y="2622"/>
                    <a:pt x="2775" y="2634"/>
                    <a:pt x="2763" y="2634"/>
                  </a:cubicBezTo>
                  <a:cubicBezTo>
                    <a:pt x="2763" y="2646"/>
                    <a:pt x="2751" y="2658"/>
                    <a:pt x="2751" y="2658"/>
                  </a:cubicBezTo>
                  <a:cubicBezTo>
                    <a:pt x="2739" y="2658"/>
                    <a:pt x="2739" y="2669"/>
                    <a:pt x="2727" y="2669"/>
                  </a:cubicBezTo>
                  <a:cubicBezTo>
                    <a:pt x="2727" y="2681"/>
                    <a:pt x="2715" y="2681"/>
                    <a:pt x="2703" y="2681"/>
                  </a:cubicBezTo>
                  <a:cubicBezTo>
                    <a:pt x="2715" y="2681"/>
                    <a:pt x="2715" y="2681"/>
                    <a:pt x="2692" y="2693"/>
                  </a:cubicBezTo>
                  <a:lnTo>
                    <a:pt x="2572" y="2693"/>
                  </a:lnTo>
                  <a:cubicBezTo>
                    <a:pt x="2549" y="2681"/>
                    <a:pt x="2513" y="2681"/>
                    <a:pt x="2489" y="2669"/>
                  </a:cubicBezTo>
                  <a:cubicBezTo>
                    <a:pt x="2513" y="2610"/>
                    <a:pt x="2537" y="2538"/>
                    <a:pt x="2549" y="2479"/>
                  </a:cubicBezTo>
                  <a:cubicBezTo>
                    <a:pt x="2584" y="2312"/>
                    <a:pt x="2608" y="2146"/>
                    <a:pt x="2608" y="1991"/>
                  </a:cubicBezTo>
                  <a:cubicBezTo>
                    <a:pt x="2620" y="1907"/>
                    <a:pt x="2608" y="1824"/>
                    <a:pt x="2608" y="1741"/>
                  </a:cubicBezTo>
                  <a:cubicBezTo>
                    <a:pt x="2608" y="1657"/>
                    <a:pt x="2596" y="1574"/>
                    <a:pt x="2572" y="1491"/>
                  </a:cubicBezTo>
                  <a:cubicBezTo>
                    <a:pt x="2561" y="1407"/>
                    <a:pt x="2549" y="1324"/>
                    <a:pt x="2525" y="1241"/>
                  </a:cubicBezTo>
                  <a:cubicBezTo>
                    <a:pt x="2513" y="1169"/>
                    <a:pt x="2501" y="1098"/>
                    <a:pt x="2477" y="1026"/>
                  </a:cubicBezTo>
                  <a:cubicBezTo>
                    <a:pt x="2453" y="967"/>
                    <a:pt x="2418" y="919"/>
                    <a:pt x="2358" y="883"/>
                  </a:cubicBezTo>
                  <a:cubicBezTo>
                    <a:pt x="2346" y="883"/>
                    <a:pt x="2346" y="883"/>
                    <a:pt x="2346" y="872"/>
                  </a:cubicBezTo>
                  <a:cubicBezTo>
                    <a:pt x="2346" y="860"/>
                    <a:pt x="2358" y="848"/>
                    <a:pt x="2358" y="824"/>
                  </a:cubicBezTo>
                  <a:lnTo>
                    <a:pt x="2358" y="824"/>
                  </a:lnTo>
                  <a:cubicBezTo>
                    <a:pt x="2355" y="834"/>
                    <a:pt x="2353" y="837"/>
                    <a:pt x="2353" y="837"/>
                  </a:cubicBezTo>
                  <a:cubicBezTo>
                    <a:pt x="2352" y="837"/>
                    <a:pt x="2358" y="812"/>
                    <a:pt x="2358" y="812"/>
                  </a:cubicBezTo>
                  <a:cubicBezTo>
                    <a:pt x="2358" y="800"/>
                    <a:pt x="2358" y="788"/>
                    <a:pt x="2370" y="776"/>
                  </a:cubicBezTo>
                  <a:cubicBezTo>
                    <a:pt x="2370" y="741"/>
                    <a:pt x="2382" y="717"/>
                    <a:pt x="2382" y="693"/>
                  </a:cubicBezTo>
                  <a:cubicBezTo>
                    <a:pt x="2394" y="693"/>
                    <a:pt x="2394" y="681"/>
                    <a:pt x="2394" y="681"/>
                  </a:cubicBezTo>
                  <a:lnTo>
                    <a:pt x="2418" y="633"/>
                  </a:lnTo>
                  <a:cubicBezTo>
                    <a:pt x="2418" y="633"/>
                    <a:pt x="2418" y="633"/>
                    <a:pt x="2418" y="622"/>
                  </a:cubicBezTo>
                  <a:cubicBezTo>
                    <a:pt x="2418" y="622"/>
                    <a:pt x="2418" y="622"/>
                    <a:pt x="2430" y="610"/>
                  </a:cubicBezTo>
                  <a:cubicBezTo>
                    <a:pt x="2430" y="610"/>
                    <a:pt x="2430" y="598"/>
                    <a:pt x="2441" y="598"/>
                  </a:cubicBezTo>
                  <a:cubicBezTo>
                    <a:pt x="2441" y="598"/>
                    <a:pt x="2441" y="586"/>
                    <a:pt x="2441" y="586"/>
                  </a:cubicBezTo>
                  <a:lnTo>
                    <a:pt x="2453" y="586"/>
                  </a:lnTo>
                  <a:cubicBezTo>
                    <a:pt x="2453" y="586"/>
                    <a:pt x="2477" y="586"/>
                    <a:pt x="2477" y="574"/>
                  </a:cubicBezTo>
                  <a:close/>
                  <a:moveTo>
                    <a:pt x="2203" y="1086"/>
                  </a:moveTo>
                  <a:lnTo>
                    <a:pt x="2215" y="1098"/>
                  </a:lnTo>
                  <a:cubicBezTo>
                    <a:pt x="2215" y="1098"/>
                    <a:pt x="2215" y="1098"/>
                    <a:pt x="2215" y="1110"/>
                  </a:cubicBezTo>
                  <a:lnTo>
                    <a:pt x="2227" y="1110"/>
                  </a:lnTo>
                  <a:cubicBezTo>
                    <a:pt x="2251" y="1181"/>
                    <a:pt x="2275" y="1253"/>
                    <a:pt x="2299" y="1336"/>
                  </a:cubicBezTo>
                  <a:cubicBezTo>
                    <a:pt x="2322" y="1503"/>
                    <a:pt x="2358" y="1681"/>
                    <a:pt x="2382" y="1860"/>
                  </a:cubicBezTo>
                  <a:cubicBezTo>
                    <a:pt x="2406" y="2026"/>
                    <a:pt x="2382" y="2217"/>
                    <a:pt x="2346" y="2384"/>
                  </a:cubicBezTo>
                  <a:cubicBezTo>
                    <a:pt x="2322" y="2455"/>
                    <a:pt x="2311" y="2538"/>
                    <a:pt x="2299" y="2610"/>
                  </a:cubicBezTo>
                  <a:cubicBezTo>
                    <a:pt x="2288" y="2610"/>
                    <a:pt x="2277" y="2648"/>
                    <a:pt x="2284" y="2648"/>
                  </a:cubicBezTo>
                  <a:cubicBezTo>
                    <a:pt x="2284" y="2648"/>
                    <a:pt x="2285" y="2647"/>
                    <a:pt x="2287" y="2646"/>
                  </a:cubicBezTo>
                  <a:lnTo>
                    <a:pt x="2287" y="2646"/>
                  </a:lnTo>
                  <a:cubicBezTo>
                    <a:pt x="2275" y="2658"/>
                    <a:pt x="2263" y="2669"/>
                    <a:pt x="2263" y="2693"/>
                  </a:cubicBezTo>
                  <a:cubicBezTo>
                    <a:pt x="2168" y="2753"/>
                    <a:pt x="2084" y="2800"/>
                    <a:pt x="2001" y="2860"/>
                  </a:cubicBezTo>
                  <a:cubicBezTo>
                    <a:pt x="1989" y="2860"/>
                    <a:pt x="1977" y="2872"/>
                    <a:pt x="1965" y="2872"/>
                  </a:cubicBezTo>
                  <a:cubicBezTo>
                    <a:pt x="1941" y="2884"/>
                    <a:pt x="1930" y="2896"/>
                    <a:pt x="1906" y="2908"/>
                  </a:cubicBezTo>
                  <a:cubicBezTo>
                    <a:pt x="1894" y="2908"/>
                    <a:pt x="1882" y="2919"/>
                    <a:pt x="1882" y="2919"/>
                  </a:cubicBezTo>
                  <a:cubicBezTo>
                    <a:pt x="1882" y="2884"/>
                    <a:pt x="1894" y="2836"/>
                    <a:pt x="1894" y="2788"/>
                  </a:cubicBezTo>
                  <a:cubicBezTo>
                    <a:pt x="1906" y="2634"/>
                    <a:pt x="1918" y="2467"/>
                    <a:pt x="1918" y="2300"/>
                  </a:cubicBezTo>
                  <a:cubicBezTo>
                    <a:pt x="1918" y="2134"/>
                    <a:pt x="1941" y="1967"/>
                    <a:pt x="1930" y="1800"/>
                  </a:cubicBezTo>
                  <a:cubicBezTo>
                    <a:pt x="1930" y="1657"/>
                    <a:pt x="1918" y="1526"/>
                    <a:pt x="1882" y="1395"/>
                  </a:cubicBezTo>
                  <a:cubicBezTo>
                    <a:pt x="1870" y="1348"/>
                    <a:pt x="1858" y="1300"/>
                    <a:pt x="1846" y="1253"/>
                  </a:cubicBezTo>
                  <a:cubicBezTo>
                    <a:pt x="1941" y="1205"/>
                    <a:pt x="2037" y="1157"/>
                    <a:pt x="2132" y="1098"/>
                  </a:cubicBezTo>
                  <a:cubicBezTo>
                    <a:pt x="2136" y="1102"/>
                    <a:pt x="2141" y="1103"/>
                    <a:pt x="2147" y="1103"/>
                  </a:cubicBezTo>
                  <a:cubicBezTo>
                    <a:pt x="2160" y="1103"/>
                    <a:pt x="2176" y="1098"/>
                    <a:pt x="2191" y="1098"/>
                  </a:cubicBezTo>
                  <a:cubicBezTo>
                    <a:pt x="2191" y="1098"/>
                    <a:pt x="2191" y="1086"/>
                    <a:pt x="2203" y="1086"/>
                  </a:cubicBezTo>
                  <a:close/>
                  <a:moveTo>
                    <a:pt x="1108" y="1705"/>
                  </a:moveTo>
                  <a:cubicBezTo>
                    <a:pt x="1120" y="1717"/>
                    <a:pt x="1132" y="1717"/>
                    <a:pt x="1144" y="1717"/>
                  </a:cubicBezTo>
                  <a:cubicBezTo>
                    <a:pt x="1132" y="1717"/>
                    <a:pt x="1156" y="1729"/>
                    <a:pt x="1156" y="1741"/>
                  </a:cubicBezTo>
                  <a:lnTo>
                    <a:pt x="1168" y="1741"/>
                  </a:lnTo>
                  <a:cubicBezTo>
                    <a:pt x="1179" y="1765"/>
                    <a:pt x="1179" y="1788"/>
                    <a:pt x="1191" y="1812"/>
                  </a:cubicBezTo>
                  <a:cubicBezTo>
                    <a:pt x="1191" y="1812"/>
                    <a:pt x="1191" y="1824"/>
                    <a:pt x="1191" y="1836"/>
                  </a:cubicBezTo>
                  <a:cubicBezTo>
                    <a:pt x="1191" y="1836"/>
                    <a:pt x="1191" y="1848"/>
                    <a:pt x="1191" y="1860"/>
                  </a:cubicBezTo>
                  <a:cubicBezTo>
                    <a:pt x="1203" y="1872"/>
                    <a:pt x="1203" y="1896"/>
                    <a:pt x="1203" y="1919"/>
                  </a:cubicBezTo>
                  <a:cubicBezTo>
                    <a:pt x="1203" y="1979"/>
                    <a:pt x="1215" y="2050"/>
                    <a:pt x="1215" y="2122"/>
                  </a:cubicBezTo>
                  <a:cubicBezTo>
                    <a:pt x="1227" y="2277"/>
                    <a:pt x="1227" y="2431"/>
                    <a:pt x="1227" y="2586"/>
                  </a:cubicBezTo>
                  <a:cubicBezTo>
                    <a:pt x="1239" y="2729"/>
                    <a:pt x="1239" y="2860"/>
                    <a:pt x="1251" y="3003"/>
                  </a:cubicBezTo>
                  <a:cubicBezTo>
                    <a:pt x="1251" y="3039"/>
                    <a:pt x="1263" y="3074"/>
                    <a:pt x="1251" y="3122"/>
                  </a:cubicBezTo>
                  <a:cubicBezTo>
                    <a:pt x="1251" y="3134"/>
                    <a:pt x="1251" y="3158"/>
                    <a:pt x="1251" y="3169"/>
                  </a:cubicBezTo>
                  <a:cubicBezTo>
                    <a:pt x="1251" y="3193"/>
                    <a:pt x="1263" y="3193"/>
                    <a:pt x="1263" y="3205"/>
                  </a:cubicBezTo>
                  <a:cubicBezTo>
                    <a:pt x="1263" y="3217"/>
                    <a:pt x="1251" y="3217"/>
                    <a:pt x="1251" y="3229"/>
                  </a:cubicBezTo>
                  <a:cubicBezTo>
                    <a:pt x="1251" y="3229"/>
                    <a:pt x="1251" y="3241"/>
                    <a:pt x="1251" y="3241"/>
                  </a:cubicBezTo>
                  <a:cubicBezTo>
                    <a:pt x="1251" y="3253"/>
                    <a:pt x="1239" y="3253"/>
                    <a:pt x="1239" y="3253"/>
                  </a:cubicBezTo>
                  <a:cubicBezTo>
                    <a:pt x="1239" y="3265"/>
                    <a:pt x="1239" y="3265"/>
                    <a:pt x="1239" y="3265"/>
                  </a:cubicBezTo>
                  <a:cubicBezTo>
                    <a:pt x="1215" y="3277"/>
                    <a:pt x="1191" y="3289"/>
                    <a:pt x="1179" y="3312"/>
                  </a:cubicBezTo>
                  <a:cubicBezTo>
                    <a:pt x="1144" y="3253"/>
                    <a:pt x="1108" y="3193"/>
                    <a:pt x="1072" y="3134"/>
                  </a:cubicBezTo>
                  <a:cubicBezTo>
                    <a:pt x="977" y="2955"/>
                    <a:pt x="882" y="2788"/>
                    <a:pt x="787" y="2634"/>
                  </a:cubicBezTo>
                  <a:cubicBezTo>
                    <a:pt x="679" y="2455"/>
                    <a:pt x="572" y="2277"/>
                    <a:pt x="477" y="2098"/>
                  </a:cubicBezTo>
                  <a:lnTo>
                    <a:pt x="477" y="2098"/>
                  </a:lnTo>
                  <a:cubicBezTo>
                    <a:pt x="483" y="2094"/>
                    <a:pt x="494" y="2086"/>
                    <a:pt x="501" y="2086"/>
                  </a:cubicBezTo>
                  <a:cubicBezTo>
                    <a:pt x="501" y="2086"/>
                    <a:pt x="513" y="2074"/>
                    <a:pt x="525" y="2074"/>
                  </a:cubicBezTo>
                  <a:cubicBezTo>
                    <a:pt x="572" y="2050"/>
                    <a:pt x="620" y="2015"/>
                    <a:pt x="656" y="1991"/>
                  </a:cubicBezTo>
                  <a:cubicBezTo>
                    <a:pt x="787" y="1907"/>
                    <a:pt x="917" y="1824"/>
                    <a:pt x="1048" y="1741"/>
                  </a:cubicBezTo>
                  <a:cubicBezTo>
                    <a:pt x="1060" y="1741"/>
                    <a:pt x="1072" y="1741"/>
                    <a:pt x="1072" y="1729"/>
                  </a:cubicBezTo>
                  <a:cubicBezTo>
                    <a:pt x="1084" y="1729"/>
                    <a:pt x="1096" y="1717"/>
                    <a:pt x="1108" y="1705"/>
                  </a:cubicBezTo>
                  <a:close/>
                  <a:moveTo>
                    <a:pt x="1358" y="1276"/>
                  </a:moveTo>
                  <a:cubicBezTo>
                    <a:pt x="1370" y="1276"/>
                    <a:pt x="1382" y="1276"/>
                    <a:pt x="1394" y="1288"/>
                  </a:cubicBezTo>
                  <a:lnTo>
                    <a:pt x="1418" y="1288"/>
                  </a:lnTo>
                  <a:cubicBezTo>
                    <a:pt x="1429" y="1288"/>
                    <a:pt x="1441" y="1300"/>
                    <a:pt x="1453" y="1300"/>
                  </a:cubicBezTo>
                  <a:cubicBezTo>
                    <a:pt x="1453" y="1300"/>
                    <a:pt x="1465" y="1300"/>
                    <a:pt x="1465" y="1312"/>
                  </a:cubicBezTo>
                  <a:cubicBezTo>
                    <a:pt x="1477" y="1324"/>
                    <a:pt x="1501" y="1336"/>
                    <a:pt x="1513" y="1348"/>
                  </a:cubicBezTo>
                  <a:cubicBezTo>
                    <a:pt x="1525" y="1360"/>
                    <a:pt x="1537" y="1384"/>
                    <a:pt x="1549" y="1395"/>
                  </a:cubicBezTo>
                  <a:cubicBezTo>
                    <a:pt x="1547" y="1394"/>
                    <a:pt x="1546" y="1393"/>
                    <a:pt x="1545" y="1393"/>
                  </a:cubicBezTo>
                  <a:lnTo>
                    <a:pt x="1545" y="1393"/>
                  </a:lnTo>
                  <a:cubicBezTo>
                    <a:pt x="1543" y="1393"/>
                    <a:pt x="1562" y="1421"/>
                    <a:pt x="1572" y="1431"/>
                  </a:cubicBezTo>
                  <a:cubicBezTo>
                    <a:pt x="1584" y="1467"/>
                    <a:pt x="1608" y="1515"/>
                    <a:pt x="1620" y="1562"/>
                  </a:cubicBezTo>
                  <a:cubicBezTo>
                    <a:pt x="1691" y="1788"/>
                    <a:pt x="1691" y="2038"/>
                    <a:pt x="1691" y="2277"/>
                  </a:cubicBezTo>
                  <a:cubicBezTo>
                    <a:pt x="1691" y="2407"/>
                    <a:pt x="1691" y="2550"/>
                    <a:pt x="1691" y="2681"/>
                  </a:cubicBezTo>
                  <a:cubicBezTo>
                    <a:pt x="1691" y="2812"/>
                    <a:pt x="1703" y="2943"/>
                    <a:pt x="1656" y="3062"/>
                  </a:cubicBezTo>
                  <a:cubicBezTo>
                    <a:pt x="1644" y="3086"/>
                    <a:pt x="1620" y="3122"/>
                    <a:pt x="1620" y="3158"/>
                  </a:cubicBezTo>
                  <a:lnTo>
                    <a:pt x="1632" y="3158"/>
                  </a:lnTo>
                  <a:cubicBezTo>
                    <a:pt x="1620" y="3205"/>
                    <a:pt x="1608" y="3241"/>
                    <a:pt x="1584" y="3289"/>
                  </a:cubicBezTo>
                  <a:cubicBezTo>
                    <a:pt x="1584" y="3289"/>
                    <a:pt x="1584" y="3289"/>
                    <a:pt x="1572" y="3300"/>
                  </a:cubicBezTo>
                  <a:cubicBezTo>
                    <a:pt x="1572" y="3300"/>
                    <a:pt x="1572" y="3300"/>
                    <a:pt x="1572" y="3312"/>
                  </a:cubicBezTo>
                  <a:lnTo>
                    <a:pt x="1560" y="3312"/>
                  </a:lnTo>
                  <a:cubicBezTo>
                    <a:pt x="1560" y="3312"/>
                    <a:pt x="1549" y="3324"/>
                    <a:pt x="1549" y="3324"/>
                  </a:cubicBezTo>
                  <a:lnTo>
                    <a:pt x="1537" y="3324"/>
                  </a:lnTo>
                  <a:cubicBezTo>
                    <a:pt x="1537" y="3324"/>
                    <a:pt x="1525" y="3336"/>
                    <a:pt x="1513" y="3336"/>
                  </a:cubicBezTo>
                  <a:lnTo>
                    <a:pt x="1441" y="3336"/>
                  </a:lnTo>
                  <a:cubicBezTo>
                    <a:pt x="1453" y="3312"/>
                    <a:pt x="1465" y="3300"/>
                    <a:pt x="1477" y="3277"/>
                  </a:cubicBezTo>
                  <a:cubicBezTo>
                    <a:pt x="1489" y="3241"/>
                    <a:pt x="1501" y="3193"/>
                    <a:pt x="1513" y="3158"/>
                  </a:cubicBezTo>
                  <a:cubicBezTo>
                    <a:pt x="1525" y="3110"/>
                    <a:pt x="1537" y="3062"/>
                    <a:pt x="1549" y="3015"/>
                  </a:cubicBezTo>
                  <a:cubicBezTo>
                    <a:pt x="1549" y="2943"/>
                    <a:pt x="1549" y="2860"/>
                    <a:pt x="1549" y="2777"/>
                  </a:cubicBezTo>
                  <a:cubicBezTo>
                    <a:pt x="1537" y="2693"/>
                    <a:pt x="1537" y="2622"/>
                    <a:pt x="1537" y="2538"/>
                  </a:cubicBezTo>
                  <a:cubicBezTo>
                    <a:pt x="1537" y="2443"/>
                    <a:pt x="1537" y="2360"/>
                    <a:pt x="1537" y="2277"/>
                  </a:cubicBezTo>
                  <a:cubicBezTo>
                    <a:pt x="1525" y="2181"/>
                    <a:pt x="1513" y="2098"/>
                    <a:pt x="1501" y="2015"/>
                  </a:cubicBezTo>
                  <a:cubicBezTo>
                    <a:pt x="1489" y="1884"/>
                    <a:pt x="1489" y="1741"/>
                    <a:pt x="1453" y="1622"/>
                  </a:cubicBezTo>
                  <a:cubicBezTo>
                    <a:pt x="1429" y="1550"/>
                    <a:pt x="1394" y="1503"/>
                    <a:pt x="1334" y="1467"/>
                  </a:cubicBezTo>
                  <a:cubicBezTo>
                    <a:pt x="1317" y="1458"/>
                    <a:pt x="1295" y="1450"/>
                    <a:pt x="1270" y="1450"/>
                  </a:cubicBezTo>
                  <a:cubicBezTo>
                    <a:pt x="1260" y="1450"/>
                    <a:pt x="1249" y="1452"/>
                    <a:pt x="1239" y="1455"/>
                  </a:cubicBezTo>
                  <a:cubicBezTo>
                    <a:pt x="1239" y="1443"/>
                    <a:pt x="1239" y="1431"/>
                    <a:pt x="1239" y="1431"/>
                  </a:cubicBezTo>
                  <a:cubicBezTo>
                    <a:pt x="1239" y="1419"/>
                    <a:pt x="1251" y="1407"/>
                    <a:pt x="1251" y="1395"/>
                  </a:cubicBezTo>
                  <a:cubicBezTo>
                    <a:pt x="1251" y="1384"/>
                    <a:pt x="1251" y="1384"/>
                    <a:pt x="1251" y="1384"/>
                  </a:cubicBezTo>
                  <a:cubicBezTo>
                    <a:pt x="1251" y="1372"/>
                    <a:pt x="1275" y="1336"/>
                    <a:pt x="1275" y="1324"/>
                  </a:cubicBezTo>
                  <a:cubicBezTo>
                    <a:pt x="1287" y="1312"/>
                    <a:pt x="1287" y="1312"/>
                    <a:pt x="1298" y="1300"/>
                  </a:cubicBezTo>
                  <a:lnTo>
                    <a:pt x="1298" y="1288"/>
                  </a:lnTo>
                  <a:lnTo>
                    <a:pt x="1310" y="1288"/>
                  </a:lnTo>
                  <a:cubicBezTo>
                    <a:pt x="1318" y="1288"/>
                    <a:pt x="1331" y="1283"/>
                    <a:pt x="1339" y="1280"/>
                  </a:cubicBezTo>
                  <a:lnTo>
                    <a:pt x="1339" y="1280"/>
                  </a:lnTo>
                  <a:cubicBezTo>
                    <a:pt x="1345" y="1278"/>
                    <a:pt x="1353" y="1276"/>
                    <a:pt x="1358" y="1276"/>
                  </a:cubicBezTo>
                  <a:close/>
                  <a:moveTo>
                    <a:pt x="3835" y="1884"/>
                  </a:moveTo>
                  <a:cubicBezTo>
                    <a:pt x="3858" y="1919"/>
                    <a:pt x="3870" y="1967"/>
                    <a:pt x="3894" y="2015"/>
                  </a:cubicBezTo>
                  <a:cubicBezTo>
                    <a:pt x="3894" y="2038"/>
                    <a:pt x="3894" y="2062"/>
                    <a:pt x="3894" y="2098"/>
                  </a:cubicBezTo>
                  <a:cubicBezTo>
                    <a:pt x="3894" y="2122"/>
                    <a:pt x="3894" y="2134"/>
                    <a:pt x="3906" y="2157"/>
                  </a:cubicBezTo>
                  <a:cubicBezTo>
                    <a:pt x="3906" y="2157"/>
                    <a:pt x="3906" y="2157"/>
                    <a:pt x="3906" y="2169"/>
                  </a:cubicBezTo>
                  <a:cubicBezTo>
                    <a:pt x="3906" y="2169"/>
                    <a:pt x="3906" y="2181"/>
                    <a:pt x="3894" y="2193"/>
                  </a:cubicBezTo>
                  <a:cubicBezTo>
                    <a:pt x="3894" y="2193"/>
                    <a:pt x="3894" y="2205"/>
                    <a:pt x="3882" y="2205"/>
                  </a:cubicBezTo>
                  <a:cubicBezTo>
                    <a:pt x="3882" y="2217"/>
                    <a:pt x="3882" y="2217"/>
                    <a:pt x="3882" y="2217"/>
                  </a:cubicBezTo>
                  <a:cubicBezTo>
                    <a:pt x="3870" y="2217"/>
                    <a:pt x="3870" y="2229"/>
                    <a:pt x="3858" y="2229"/>
                  </a:cubicBezTo>
                  <a:cubicBezTo>
                    <a:pt x="3846" y="2241"/>
                    <a:pt x="3823" y="2253"/>
                    <a:pt x="3811" y="2277"/>
                  </a:cubicBezTo>
                  <a:cubicBezTo>
                    <a:pt x="3811" y="2277"/>
                    <a:pt x="3799" y="2288"/>
                    <a:pt x="3799" y="2288"/>
                  </a:cubicBezTo>
                  <a:cubicBezTo>
                    <a:pt x="3787" y="2300"/>
                    <a:pt x="3775" y="2300"/>
                    <a:pt x="3763" y="2312"/>
                  </a:cubicBezTo>
                  <a:lnTo>
                    <a:pt x="3715" y="2348"/>
                  </a:lnTo>
                  <a:cubicBezTo>
                    <a:pt x="3668" y="2384"/>
                    <a:pt x="3632" y="2407"/>
                    <a:pt x="3584" y="2443"/>
                  </a:cubicBezTo>
                  <a:cubicBezTo>
                    <a:pt x="3489" y="2503"/>
                    <a:pt x="3394" y="2574"/>
                    <a:pt x="3299" y="2634"/>
                  </a:cubicBezTo>
                  <a:cubicBezTo>
                    <a:pt x="3073" y="2777"/>
                    <a:pt x="2858" y="2919"/>
                    <a:pt x="2632" y="3050"/>
                  </a:cubicBezTo>
                  <a:cubicBezTo>
                    <a:pt x="2477" y="3146"/>
                    <a:pt x="2322" y="3253"/>
                    <a:pt x="2180" y="3336"/>
                  </a:cubicBezTo>
                  <a:cubicBezTo>
                    <a:pt x="2025" y="3431"/>
                    <a:pt x="1870" y="3515"/>
                    <a:pt x="1703" y="3586"/>
                  </a:cubicBezTo>
                  <a:cubicBezTo>
                    <a:pt x="1691" y="3586"/>
                    <a:pt x="1668" y="3598"/>
                    <a:pt x="1656" y="3610"/>
                  </a:cubicBezTo>
                  <a:lnTo>
                    <a:pt x="1632" y="3610"/>
                  </a:lnTo>
                  <a:cubicBezTo>
                    <a:pt x="1608" y="3622"/>
                    <a:pt x="1584" y="3634"/>
                    <a:pt x="1549" y="3634"/>
                  </a:cubicBezTo>
                  <a:lnTo>
                    <a:pt x="1501" y="3634"/>
                  </a:lnTo>
                  <a:cubicBezTo>
                    <a:pt x="1465" y="3622"/>
                    <a:pt x="1441" y="3598"/>
                    <a:pt x="1406" y="3574"/>
                  </a:cubicBezTo>
                  <a:cubicBezTo>
                    <a:pt x="1406" y="3574"/>
                    <a:pt x="1394" y="3574"/>
                    <a:pt x="1394" y="3562"/>
                  </a:cubicBezTo>
                  <a:cubicBezTo>
                    <a:pt x="1429" y="3562"/>
                    <a:pt x="1465" y="3562"/>
                    <a:pt x="1489" y="3550"/>
                  </a:cubicBezTo>
                  <a:cubicBezTo>
                    <a:pt x="1632" y="3503"/>
                    <a:pt x="1739" y="3396"/>
                    <a:pt x="1799" y="3277"/>
                  </a:cubicBezTo>
                  <a:cubicBezTo>
                    <a:pt x="1810" y="3241"/>
                    <a:pt x="1834" y="3193"/>
                    <a:pt x="1846" y="3158"/>
                  </a:cubicBezTo>
                  <a:cubicBezTo>
                    <a:pt x="1977" y="3086"/>
                    <a:pt x="2108" y="3003"/>
                    <a:pt x="2227" y="2919"/>
                  </a:cubicBezTo>
                  <a:cubicBezTo>
                    <a:pt x="2251" y="2931"/>
                    <a:pt x="2263" y="2943"/>
                    <a:pt x="2275" y="2955"/>
                  </a:cubicBezTo>
                  <a:cubicBezTo>
                    <a:pt x="2311" y="2967"/>
                    <a:pt x="2346" y="2979"/>
                    <a:pt x="2382" y="2991"/>
                  </a:cubicBezTo>
                  <a:cubicBezTo>
                    <a:pt x="2425" y="3002"/>
                    <a:pt x="2465" y="3007"/>
                    <a:pt x="2505" y="3007"/>
                  </a:cubicBezTo>
                  <a:cubicBezTo>
                    <a:pt x="2555" y="3007"/>
                    <a:pt x="2603" y="2999"/>
                    <a:pt x="2656" y="2979"/>
                  </a:cubicBezTo>
                  <a:cubicBezTo>
                    <a:pt x="2799" y="2931"/>
                    <a:pt x="2942" y="2824"/>
                    <a:pt x="3025" y="2681"/>
                  </a:cubicBezTo>
                  <a:cubicBezTo>
                    <a:pt x="3096" y="2574"/>
                    <a:pt x="3132" y="2443"/>
                    <a:pt x="3156" y="2312"/>
                  </a:cubicBezTo>
                  <a:cubicBezTo>
                    <a:pt x="3311" y="2217"/>
                    <a:pt x="3454" y="2122"/>
                    <a:pt x="3608" y="2026"/>
                  </a:cubicBezTo>
                  <a:cubicBezTo>
                    <a:pt x="3668" y="1991"/>
                    <a:pt x="3727" y="1943"/>
                    <a:pt x="3799" y="1907"/>
                  </a:cubicBezTo>
                  <a:cubicBezTo>
                    <a:pt x="3811" y="1896"/>
                    <a:pt x="3823" y="1884"/>
                    <a:pt x="3835" y="1884"/>
                  </a:cubicBezTo>
                  <a:close/>
                  <a:moveTo>
                    <a:pt x="2741" y="0"/>
                  </a:moveTo>
                  <a:cubicBezTo>
                    <a:pt x="2667" y="0"/>
                    <a:pt x="2592" y="23"/>
                    <a:pt x="2525" y="50"/>
                  </a:cubicBezTo>
                  <a:cubicBezTo>
                    <a:pt x="2418" y="98"/>
                    <a:pt x="2322" y="157"/>
                    <a:pt x="2227" y="217"/>
                  </a:cubicBezTo>
                  <a:cubicBezTo>
                    <a:pt x="2120" y="288"/>
                    <a:pt x="2025" y="348"/>
                    <a:pt x="1918" y="407"/>
                  </a:cubicBezTo>
                  <a:cubicBezTo>
                    <a:pt x="1727" y="526"/>
                    <a:pt x="1537" y="633"/>
                    <a:pt x="1334" y="753"/>
                  </a:cubicBezTo>
                  <a:cubicBezTo>
                    <a:pt x="1156" y="860"/>
                    <a:pt x="989" y="955"/>
                    <a:pt x="810" y="1062"/>
                  </a:cubicBezTo>
                  <a:cubicBezTo>
                    <a:pt x="667" y="1157"/>
                    <a:pt x="536" y="1253"/>
                    <a:pt x="394" y="1348"/>
                  </a:cubicBezTo>
                  <a:cubicBezTo>
                    <a:pt x="239" y="1455"/>
                    <a:pt x="25" y="1586"/>
                    <a:pt x="13" y="1800"/>
                  </a:cubicBezTo>
                  <a:cubicBezTo>
                    <a:pt x="1" y="1848"/>
                    <a:pt x="36" y="1872"/>
                    <a:pt x="84" y="1872"/>
                  </a:cubicBezTo>
                  <a:cubicBezTo>
                    <a:pt x="84" y="1896"/>
                    <a:pt x="96" y="1919"/>
                    <a:pt x="96" y="1943"/>
                  </a:cubicBezTo>
                  <a:cubicBezTo>
                    <a:pt x="120" y="2026"/>
                    <a:pt x="155" y="2098"/>
                    <a:pt x="191" y="2169"/>
                  </a:cubicBezTo>
                  <a:cubicBezTo>
                    <a:pt x="286" y="2348"/>
                    <a:pt x="394" y="2527"/>
                    <a:pt x="501" y="2705"/>
                  </a:cubicBezTo>
                  <a:cubicBezTo>
                    <a:pt x="608" y="2884"/>
                    <a:pt x="715" y="3062"/>
                    <a:pt x="810" y="3241"/>
                  </a:cubicBezTo>
                  <a:cubicBezTo>
                    <a:pt x="917" y="3408"/>
                    <a:pt x="1025" y="3610"/>
                    <a:pt x="1179" y="3741"/>
                  </a:cubicBezTo>
                  <a:cubicBezTo>
                    <a:pt x="1239" y="3801"/>
                    <a:pt x="1322" y="3848"/>
                    <a:pt x="1406" y="3848"/>
                  </a:cubicBezTo>
                  <a:cubicBezTo>
                    <a:pt x="1417" y="3850"/>
                    <a:pt x="1428" y="3851"/>
                    <a:pt x="1439" y="3851"/>
                  </a:cubicBezTo>
                  <a:cubicBezTo>
                    <a:pt x="1491" y="3851"/>
                    <a:pt x="1548" y="3832"/>
                    <a:pt x="1596" y="3812"/>
                  </a:cubicBezTo>
                  <a:cubicBezTo>
                    <a:pt x="1787" y="3753"/>
                    <a:pt x="1953" y="3658"/>
                    <a:pt x="2120" y="3550"/>
                  </a:cubicBezTo>
                  <a:cubicBezTo>
                    <a:pt x="2275" y="3455"/>
                    <a:pt x="2430" y="3360"/>
                    <a:pt x="2596" y="3253"/>
                  </a:cubicBezTo>
                  <a:cubicBezTo>
                    <a:pt x="2822" y="3110"/>
                    <a:pt x="3061" y="2991"/>
                    <a:pt x="3287" y="2848"/>
                  </a:cubicBezTo>
                  <a:cubicBezTo>
                    <a:pt x="3513" y="2705"/>
                    <a:pt x="3739" y="2574"/>
                    <a:pt x="3942" y="2396"/>
                  </a:cubicBezTo>
                  <a:cubicBezTo>
                    <a:pt x="4025" y="2324"/>
                    <a:pt x="4120" y="2217"/>
                    <a:pt x="4144" y="2110"/>
                  </a:cubicBezTo>
                  <a:cubicBezTo>
                    <a:pt x="4168" y="2015"/>
                    <a:pt x="4132" y="1919"/>
                    <a:pt x="4061" y="1872"/>
                  </a:cubicBezTo>
                  <a:cubicBezTo>
                    <a:pt x="4037" y="1824"/>
                    <a:pt x="4013" y="1788"/>
                    <a:pt x="3989" y="1741"/>
                  </a:cubicBezTo>
                  <a:cubicBezTo>
                    <a:pt x="4001" y="1717"/>
                    <a:pt x="4001" y="1693"/>
                    <a:pt x="4001" y="1669"/>
                  </a:cubicBezTo>
                  <a:cubicBezTo>
                    <a:pt x="4001" y="1622"/>
                    <a:pt x="3965" y="1610"/>
                    <a:pt x="3918" y="1610"/>
                  </a:cubicBezTo>
                  <a:cubicBezTo>
                    <a:pt x="3882" y="1538"/>
                    <a:pt x="3858" y="1479"/>
                    <a:pt x="3811" y="1407"/>
                  </a:cubicBezTo>
                  <a:cubicBezTo>
                    <a:pt x="3715" y="1229"/>
                    <a:pt x="3608" y="1062"/>
                    <a:pt x="3501" y="883"/>
                  </a:cubicBezTo>
                  <a:cubicBezTo>
                    <a:pt x="3370" y="681"/>
                    <a:pt x="3239" y="479"/>
                    <a:pt x="3096" y="288"/>
                  </a:cubicBezTo>
                  <a:cubicBezTo>
                    <a:pt x="3037" y="217"/>
                    <a:pt x="2989" y="110"/>
                    <a:pt x="2906" y="50"/>
                  </a:cubicBezTo>
                  <a:cubicBezTo>
                    <a:pt x="2854" y="14"/>
                    <a:pt x="2798" y="0"/>
                    <a:pt x="274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81"/>
            <p:cNvSpPr/>
            <p:nvPr/>
          </p:nvSpPr>
          <p:spPr>
            <a:xfrm>
              <a:off x="6332675" y="3600875"/>
              <a:ext cx="275" cy="375"/>
            </a:xfrm>
            <a:custGeom>
              <a:rect b="b" l="l" r="r" t="t"/>
              <a:pathLst>
                <a:path extrusionOk="0" h="15" w="11">
                  <a:moveTo>
                    <a:pt x="10" y="0"/>
                  </a:moveTo>
                  <a:cubicBezTo>
                    <a:pt x="4" y="7"/>
                    <a:pt x="1" y="14"/>
                    <a:pt x="2" y="14"/>
                  </a:cubicBezTo>
                  <a:cubicBezTo>
                    <a:pt x="2" y="14"/>
                    <a:pt x="5" y="10"/>
                    <a:pt x="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81"/>
            <p:cNvSpPr/>
            <p:nvPr/>
          </p:nvSpPr>
          <p:spPr>
            <a:xfrm>
              <a:off x="6260600" y="3795275"/>
              <a:ext cx="66400" cy="518850"/>
            </a:xfrm>
            <a:custGeom>
              <a:rect b="b" l="l" r="r" t="t"/>
              <a:pathLst>
                <a:path extrusionOk="0" h="20754" w="2656">
                  <a:moveTo>
                    <a:pt x="1022" y="300"/>
                  </a:moveTo>
                  <a:cubicBezTo>
                    <a:pt x="1089" y="300"/>
                    <a:pt x="1157" y="307"/>
                    <a:pt x="1227" y="321"/>
                  </a:cubicBezTo>
                  <a:cubicBezTo>
                    <a:pt x="1453" y="368"/>
                    <a:pt x="1679" y="487"/>
                    <a:pt x="1810" y="690"/>
                  </a:cubicBezTo>
                  <a:cubicBezTo>
                    <a:pt x="1965" y="916"/>
                    <a:pt x="1941" y="1214"/>
                    <a:pt x="1953" y="1475"/>
                  </a:cubicBezTo>
                  <a:cubicBezTo>
                    <a:pt x="1989" y="2333"/>
                    <a:pt x="2000" y="3202"/>
                    <a:pt x="2036" y="4059"/>
                  </a:cubicBezTo>
                  <a:cubicBezTo>
                    <a:pt x="2060" y="4500"/>
                    <a:pt x="2072" y="4940"/>
                    <a:pt x="2084" y="5369"/>
                  </a:cubicBezTo>
                  <a:cubicBezTo>
                    <a:pt x="2131" y="6702"/>
                    <a:pt x="2179" y="8024"/>
                    <a:pt x="2215" y="9357"/>
                  </a:cubicBezTo>
                  <a:cubicBezTo>
                    <a:pt x="2262" y="10893"/>
                    <a:pt x="2298" y="12441"/>
                    <a:pt x="2334" y="13989"/>
                  </a:cubicBezTo>
                  <a:cubicBezTo>
                    <a:pt x="2358" y="15287"/>
                    <a:pt x="2381" y="16596"/>
                    <a:pt x="2381" y="17894"/>
                  </a:cubicBezTo>
                  <a:cubicBezTo>
                    <a:pt x="2370" y="18335"/>
                    <a:pt x="2381" y="18775"/>
                    <a:pt x="2370" y="19204"/>
                  </a:cubicBezTo>
                  <a:cubicBezTo>
                    <a:pt x="2358" y="19430"/>
                    <a:pt x="2346" y="19656"/>
                    <a:pt x="2298" y="19871"/>
                  </a:cubicBezTo>
                  <a:cubicBezTo>
                    <a:pt x="2262" y="20037"/>
                    <a:pt x="2203" y="20192"/>
                    <a:pt x="2072" y="20311"/>
                  </a:cubicBezTo>
                  <a:cubicBezTo>
                    <a:pt x="1913" y="20463"/>
                    <a:pt x="1685" y="20523"/>
                    <a:pt x="1455" y="20523"/>
                  </a:cubicBezTo>
                  <a:cubicBezTo>
                    <a:pt x="1289" y="20523"/>
                    <a:pt x="1121" y="20492"/>
                    <a:pt x="976" y="20442"/>
                  </a:cubicBezTo>
                  <a:cubicBezTo>
                    <a:pt x="726" y="20347"/>
                    <a:pt x="572" y="20132"/>
                    <a:pt x="476" y="19894"/>
                  </a:cubicBezTo>
                  <a:cubicBezTo>
                    <a:pt x="250" y="19323"/>
                    <a:pt x="322" y="18656"/>
                    <a:pt x="345" y="18061"/>
                  </a:cubicBezTo>
                  <a:cubicBezTo>
                    <a:pt x="369" y="17632"/>
                    <a:pt x="357" y="17215"/>
                    <a:pt x="357" y="16799"/>
                  </a:cubicBezTo>
                  <a:cubicBezTo>
                    <a:pt x="345" y="15489"/>
                    <a:pt x="393" y="14179"/>
                    <a:pt x="405" y="12858"/>
                  </a:cubicBezTo>
                  <a:cubicBezTo>
                    <a:pt x="405" y="11608"/>
                    <a:pt x="393" y="10346"/>
                    <a:pt x="393" y="9084"/>
                  </a:cubicBezTo>
                  <a:cubicBezTo>
                    <a:pt x="381" y="6917"/>
                    <a:pt x="429" y="4750"/>
                    <a:pt x="345" y="2583"/>
                  </a:cubicBezTo>
                  <a:cubicBezTo>
                    <a:pt x="334" y="2083"/>
                    <a:pt x="298" y="1571"/>
                    <a:pt x="262" y="1059"/>
                  </a:cubicBezTo>
                  <a:cubicBezTo>
                    <a:pt x="298" y="1023"/>
                    <a:pt x="310" y="975"/>
                    <a:pt x="310" y="940"/>
                  </a:cubicBezTo>
                  <a:cubicBezTo>
                    <a:pt x="310" y="809"/>
                    <a:pt x="345" y="678"/>
                    <a:pt x="393" y="582"/>
                  </a:cubicBezTo>
                  <a:cubicBezTo>
                    <a:pt x="393" y="582"/>
                    <a:pt x="429" y="547"/>
                    <a:pt x="441" y="523"/>
                  </a:cubicBezTo>
                  <a:cubicBezTo>
                    <a:pt x="453" y="511"/>
                    <a:pt x="453" y="499"/>
                    <a:pt x="465" y="487"/>
                  </a:cubicBezTo>
                  <a:cubicBezTo>
                    <a:pt x="476" y="475"/>
                    <a:pt x="488" y="475"/>
                    <a:pt x="500" y="463"/>
                  </a:cubicBezTo>
                  <a:cubicBezTo>
                    <a:pt x="500" y="463"/>
                    <a:pt x="512" y="452"/>
                    <a:pt x="512" y="452"/>
                  </a:cubicBezTo>
                  <a:cubicBezTo>
                    <a:pt x="524" y="452"/>
                    <a:pt x="536" y="440"/>
                    <a:pt x="548" y="428"/>
                  </a:cubicBezTo>
                  <a:lnTo>
                    <a:pt x="572" y="416"/>
                  </a:lnTo>
                  <a:cubicBezTo>
                    <a:pt x="707" y="340"/>
                    <a:pt x="859" y="300"/>
                    <a:pt x="1022" y="300"/>
                  </a:cubicBezTo>
                  <a:close/>
                  <a:moveTo>
                    <a:pt x="1150" y="1"/>
                  </a:moveTo>
                  <a:cubicBezTo>
                    <a:pt x="859" y="1"/>
                    <a:pt x="568" y="99"/>
                    <a:pt x="345" y="297"/>
                  </a:cubicBezTo>
                  <a:cubicBezTo>
                    <a:pt x="119" y="499"/>
                    <a:pt x="12" y="785"/>
                    <a:pt x="0" y="1083"/>
                  </a:cubicBezTo>
                  <a:cubicBezTo>
                    <a:pt x="0" y="1130"/>
                    <a:pt x="36" y="1154"/>
                    <a:pt x="72" y="1154"/>
                  </a:cubicBezTo>
                  <a:cubicBezTo>
                    <a:pt x="107" y="3369"/>
                    <a:pt x="107" y="5583"/>
                    <a:pt x="107" y="7798"/>
                  </a:cubicBezTo>
                  <a:cubicBezTo>
                    <a:pt x="95" y="9274"/>
                    <a:pt x="131" y="10750"/>
                    <a:pt x="119" y="12227"/>
                  </a:cubicBezTo>
                  <a:cubicBezTo>
                    <a:pt x="119" y="13620"/>
                    <a:pt x="119" y="15013"/>
                    <a:pt x="131" y="16406"/>
                  </a:cubicBezTo>
                  <a:cubicBezTo>
                    <a:pt x="131" y="16846"/>
                    <a:pt x="155" y="17275"/>
                    <a:pt x="143" y="17716"/>
                  </a:cubicBezTo>
                  <a:cubicBezTo>
                    <a:pt x="131" y="18323"/>
                    <a:pt x="48" y="18930"/>
                    <a:pt x="131" y="19549"/>
                  </a:cubicBezTo>
                  <a:cubicBezTo>
                    <a:pt x="179" y="19823"/>
                    <a:pt x="250" y="20121"/>
                    <a:pt x="417" y="20359"/>
                  </a:cubicBezTo>
                  <a:cubicBezTo>
                    <a:pt x="619" y="20633"/>
                    <a:pt x="965" y="20740"/>
                    <a:pt x="1286" y="20752"/>
                  </a:cubicBezTo>
                  <a:cubicBezTo>
                    <a:pt x="1314" y="20753"/>
                    <a:pt x="1342" y="20754"/>
                    <a:pt x="1369" y="20754"/>
                  </a:cubicBezTo>
                  <a:cubicBezTo>
                    <a:pt x="1756" y="20754"/>
                    <a:pt x="2124" y="20598"/>
                    <a:pt x="2358" y="20287"/>
                  </a:cubicBezTo>
                  <a:cubicBezTo>
                    <a:pt x="2608" y="19930"/>
                    <a:pt x="2631" y="19442"/>
                    <a:pt x="2643" y="19025"/>
                  </a:cubicBezTo>
                  <a:cubicBezTo>
                    <a:pt x="2655" y="18311"/>
                    <a:pt x="2631" y="17585"/>
                    <a:pt x="2631" y="16870"/>
                  </a:cubicBezTo>
                  <a:cubicBezTo>
                    <a:pt x="2620" y="16192"/>
                    <a:pt x="2608" y="15513"/>
                    <a:pt x="2596" y="14834"/>
                  </a:cubicBezTo>
                  <a:cubicBezTo>
                    <a:pt x="2572" y="13263"/>
                    <a:pt x="2524" y="11679"/>
                    <a:pt x="2500" y="10107"/>
                  </a:cubicBezTo>
                  <a:cubicBezTo>
                    <a:pt x="2477" y="8667"/>
                    <a:pt x="2429" y="7226"/>
                    <a:pt x="2393" y="5785"/>
                  </a:cubicBezTo>
                  <a:cubicBezTo>
                    <a:pt x="2346" y="4500"/>
                    <a:pt x="2310" y="3214"/>
                    <a:pt x="2274" y="1928"/>
                  </a:cubicBezTo>
                  <a:cubicBezTo>
                    <a:pt x="2262" y="1583"/>
                    <a:pt x="2262" y="1249"/>
                    <a:pt x="2239" y="904"/>
                  </a:cubicBezTo>
                  <a:cubicBezTo>
                    <a:pt x="2215" y="630"/>
                    <a:pt x="2096" y="380"/>
                    <a:pt x="1869" y="225"/>
                  </a:cubicBezTo>
                  <a:cubicBezTo>
                    <a:pt x="1659" y="76"/>
                    <a:pt x="1404" y="1"/>
                    <a:pt x="115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02" name="Google Shape;2102;p81"/>
          <p:cNvSpPr/>
          <p:nvPr/>
        </p:nvSpPr>
        <p:spPr>
          <a:xfrm flipH="1">
            <a:off x="8567029" y="1038579"/>
            <a:ext cx="156377" cy="380039"/>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03" name="Google Shape;2103;p81"/>
          <p:cNvGrpSpPr/>
          <p:nvPr/>
        </p:nvGrpSpPr>
        <p:grpSpPr>
          <a:xfrm rot="5400000">
            <a:off x="8742882" y="2286029"/>
            <a:ext cx="239510" cy="286333"/>
            <a:chOff x="2516975" y="3208200"/>
            <a:chExt cx="149750" cy="179025"/>
          </a:xfrm>
        </p:grpSpPr>
        <p:sp>
          <p:nvSpPr>
            <p:cNvPr id="2104" name="Google Shape;2104;p81"/>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5" name="Google Shape;2105;p81"/>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81"/>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81"/>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81"/>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81"/>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p81"/>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81"/>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12" name="Google Shape;2112;p81"/>
          <p:cNvGrpSpPr/>
          <p:nvPr/>
        </p:nvGrpSpPr>
        <p:grpSpPr>
          <a:xfrm flipH="1" rot="-5400000">
            <a:off x="8742882" y="2634454"/>
            <a:ext cx="239510" cy="286333"/>
            <a:chOff x="2516975" y="3208200"/>
            <a:chExt cx="149750" cy="179025"/>
          </a:xfrm>
        </p:grpSpPr>
        <p:sp>
          <p:nvSpPr>
            <p:cNvPr id="2113" name="Google Shape;2113;p81"/>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p81"/>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5" name="Google Shape;2115;p81"/>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p81"/>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81"/>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8" name="Google Shape;2118;p81"/>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9" name="Google Shape;2119;p81"/>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0" name="Google Shape;2120;p81"/>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_1_1_1_1">
    <p:spTree>
      <p:nvGrpSpPr>
        <p:cNvPr id="2121" name="Shape 2121"/>
        <p:cNvGrpSpPr/>
        <p:nvPr/>
      </p:nvGrpSpPr>
      <p:grpSpPr>
        <a:xfrm>
          <a:off x="0" y="0"/>
          <a:ext cx="0" cy="0"/>
          <a:chOff x="0" y="0"/>
          <a:chExt cx="0" cy="0"/>
        </a:xfrm>
      </p:grpSpPr>
      <p:sp>
        <p:nvSpPr>
          <p:cNvPr id="2122" name="Google Shape;2122;p82"/>
          <p:cNvSpPr txBox="1"/>
          <p:nvPr>
            <p:ph idx="1" type="subTitle"/>
          </p:nvPr>
        </p:nvSpPr>
        <p:spPr>
          <a:xfrm>
            <a:off x="5206150" y="2697400"/>
            <a:ext cx="2907900" cy="1046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23" name="Google Shape;2123;p82"/>
          <p:cNvSpPr txBox="1"/>
          <p:nvPr>
            <p:ph type="title"/>
          </p:nvPr>
        </p:nvSpPr>
        <p:spPr>
          <a:xfrm>
            <a:off x="5206150" y="1027700"/>
            <a:ext cx="2907900" cy="129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grpSp>
        <p:nvGrpSpPr>
          <p:cNvPr id="2124" name="Google Shape;2124;p82"/>
          <p:cNvGrpSpPr/>
          <p:nvPr/>
        </p:nvGrpSpPr>
        <p:grpSpPr>
          <a:xfrm>
            <a:off x="184472" y="4439798"/>
            <a:ext cx="1057877" cy="767993"/>
            <a:chOff x="641425" y="1267025"/>
            <a:chExt cx="522125" cy="379050"/>
          </a:xfrm>
        </p:grpSpPr>
        <p:sp>
          <p:nvSpPr>
            <p:cNvPr id="2125" name="Google Shape;2125;p82"/>
            <p:cNvSpPr/>
            <p:nvPr/>
          </p:nvSpPr>
          <p:spPr>
            <a:xfrm>
              <a:off x="641425" y="1267025"/>
              <a:ext cx="522125" cy="379050"/>
            </a:xfrm>
            <a:custGeom>
              <a:rect b="b" l="l" r="r" t="t"/>
              <a:pathLst>
                <a:path extrusionOk="0" h="15162" w="20885">
                  <a:moveTo>
                    <a:pt x="16955" y="3736"/>
                  </a:moveTo>
                  <a:cubicBezTo>
                    <a:pt x="17301" y="4081"/>
                    <a:pt x="17658" y="4415"/>
                    <a:pt x="17884" y="4855"/>
                  </a:cubicBezTo>
                  <a:cubicBezTo>
                    <a:pt x="18206" y="5474"/>
                    <a:pt x="18313" y="6260"/>
                    <a:pt x="18444" y="6939"/>
                  </a:cubicBezTo>
                  <a:cubicBezTo>
                    <a:pt x="18587" y="7737"/>
                    <a:pt x="19325" y="9487"/>
                    <a:pt x="18610" y="10082"/>
                  </a:cubicBezTo>
                  <a:cubicBezTo>
                    <a:pt x="18253" y="8642"/>
                    <a:pt x="17920" y="7201"/>
                    <a:pt x="17527" y="5760"/>
                  </a:cubicBezTo>
                  <a:cubicBezTo>
                    <a:pt x="17348" y="5082"/>
                    <a:pt x="17146" y="4415"/>
                    <a:pt x="16955" y="3736"/>
                  </a:cubicBezTo>
                  <a:close/>
                  <a:moveTo>
                    <a:pt x="3466" y="4427"/>
                  </a:moveTo>
                  <a:cubicBezTo>
                    <a:pt x="3418" y="4641"/>
                    <a:pt x="3370" y="4867"/>
                    <a:pt x="3311" y="5082"/>
                  </a:cubicBezTo>
                  <a:cubicBezTo>
                    <a:pt x="2894" y="6808"/>
                    <a:pt x="2477" y="8546"/>
                    <a:pt x="2061" y="10285"/>
                  </a:cubicBezTo>
                  <a:cubicBezTo>
                    <a:pt x="1644" y="10118"/>
                    <a:pt x="2108" y="9106"/>
                    <a:pt x="2180" y="8737"/>
                  </a:cubicBezTo>
                  <a:cubicBezTo>
                    <a:pt x="2335" y="8082"/>
                    <a:pt x="2454" y="7415"/>
                    <a:pt x="2549" y="6748"/>
                  </a:cubicBezTo>
                  <a:cubicBezTo>
                    <a:pt x="2644" y="6094"/>
                    <a:pt x="2739" y="5522"/>
                    <a:pt x="3109" y="4951"/>
                  </a:cubicBezTo>
                  <a:cubicBezTo>
                    <a:pt x="3228" y="4772"/>
                    <a:pt x="3347" y="4593"/>
                    <a:pt x="3466" y="4427"/>
                  </a:cubicBezTo>
                  <a:close/>
                  <a:moveTo>
                    <a:pt x="12348" y="188"/>
                  </a:moveTo>
                  <a:cubicBezTo>
                    <a:pt x="12348" y="200"/>
                    <a:pt x="12348" y="212"/>
                    <a:pt x="12360" y="212"/>
                  </a:cubicBezTo>
                  <a:cubicBezTo>
                    <a:pt x="12645" y="664"/>
                    <a:pt x="12848" y="1117"/>
                    <a:pt x="13003" y="1557"/>
                  </a:cubicBezTo>
                  <a:cubicBezTo>
                    <a:pt x="12979" y="1593"/>
                    <a:pt x="12991" y="1641"/>
                    <a:pt x="13026" y="1664"/>
                  </a:cubicBezTo>
                  <a:cubicBezTo>
                    <a:pt x="13372" y="2796"/>
                    <a:pt x="13372" y="3962"/>
                    <a:pt x="13396" y="5236"/>
                  </a:cubicBezTo>
                  <a:cubicBezTo>
                    <a:pt x="13443" y="6987"/>
                    <a:pt x="13479" y="8749"/>
                    <a:pt x="13562" y="10499"/>
                  </a:cubicBezTo>
                  <a:cubicBezTo>
                    <a:pt x="12498" y="10612"/>
                    <a:pt x="11408" y="10636"/>
                    <a:pt x="10325" y="10636"/>
                  </a:cubicBezTo>
                  <a:cubicBezTo>
                    <a:pt x="9930" y="10636"/>
                    <a:pt x="9536" y="10633"/>
                    <a:pt x="9145" y="10630"/>
                  </a:cubicBezTo>
                  <a:cubicBezTo>
                    <a:pt x="9112" y="10629"/>
                    <a:pt x="9079" y="10629"/>
                    <a:pt x="9046" y="10629"/>
                  </a:cubicBezTo>
                  <a:cubicBezTo>
                    <a:pt x="8641" y="10629"/>
                    <a:pt x="8173" y="10665"/>
                    <a:pt x="7719" y="10665"/>
                  </a:cubicBezTo>
                  <a:cubicBezTo>
                    <a:pt x="7373" y="10665"/>
                    <a:pt x="7035" y="10644"/>
                    <a:pt x="6740" y="10570"/>
                  </a:cubicBezTo>
                  <a:cubicBezTo>
                    <a:pt x="6216" y="10439"/>
                    <a:pt x="6192" y="10451"/>
                    <a:pt x="6109" y="9856"/>
                  </a:cubicBezTo>
                  <a:cubicBezTo>
                    <a:pt x="6049" y="9499"/>
                    <a:pt x="6133" y="9070"/>
                    <a:pt x="6145" y="8713"/>
                  </a:cubicBezTo>
                  <a:cubicBezTo>
                    <a:pt x="6276" y="5772"/>
                    <a:pt x="6204" y="2986"/>
                    <a:pt x="7514" y="283"/>
                  </a:cubicBezTo>
                  <a:cubicBezTo>
                    <a:pt x="7526" y="283"/>
                    <a:pt x="7538" y="295"/>
                    <a:pt x="7550" y="295"/>
                  </a:cubicBezTo>
                  <a:cubicBezTo>
                    <a:pt x="8110" y="343"/>
                    <a:pt x="8689" y="364"/>
                    <a:pt x="9274" y="364"/>
                  </a:cubicBezTo>
                  <a:cubicBezTo>
                    <a:pt x="10303" y="364"/>
                    <a:pt x="11348" y="299"/>
                    <a:pt x="12336" y="200"/>
                  </a:cubicBezTo>
                  <a:cubicBezTo>
                    <a:pt x="12336" y="200"/>
                    <a:pt x="12348" y="188"/>
                    <a:pt x="12348" y="188"/>
                  </a:cubicBezTo>
                  <a:close/>
                  <a:moveTo>
                    <a:pt x="4324" y="9758"/>
                  </a:moveTo>
                  <a:cubicBezTo>
                    <a:pt x="4458" y="9758"/>
                    <a:pt x="4581" y="9790"/>
                    <a:pt x="4656" y="9927"/>
                  </a:cubicBezTo>
                  <a:cubicBezTo>
                    <a:pt x="4728" y="10046"/>
                    <a:pt x="4633" y="10499"/>
                    <a:pt x="4621" y="10654"/>
                  </a:cubicBezTo>
                  <a:cubicBezTo>
                    <a:pt x="4609" y="11094"/>
                    <a:pt x="4561" y="11547"/>
                    <a:pt x="4561" y="11999"/>
                  </a:cubicBezTo>
                  <a:cubicBezTo>
                    <a:pt x="4097" y="11951"/>
                    <a:pt x="3632" y="11880"/>
                    <a:pt x="3180" y="11785"/>
                  </a:cubicBezTo>
                  <a:cubicBezTo>
                    <a:pt x="3156" y="11785"/>
                    <a:pt x="3132" y="11785"/>
                    <a:pt x="3109" y="11773"/>
                  </a:cubicBezTo>
                  <a:cubicBezTo>
                    <a:pt x="3251" y="11428"/>
                    <a:pt x="3335" y="11058"/>
                    <a:pt x="3442" y="10713"/>
                  </a:cubicBezTo>
                  <a:cubicBezTo>
                    <a:pt x="3513" y="10487"/>
                    <a:pt x="3561" y="10249"/>
                    <a:pt x="3644" y="10023"/>
                  </a:cubicBezTo>
                  <a:cubicBezTo>
                    <a:pt x="3725" y="9801"/>
                    <a:pt x="3703" y="9784"/>
                    <a:pt x="3860" y="9784"/>
                  </a:cubicBezTo>
                  <a:cubicBezTo>
                    <a:pt x="3889" y="9784"/>
                    <a:pt x="3924" y="9785"/>
                    <a:pt x="3966" y="9785"/>
                  </a:cubicBezTo>
                  <a:cubicBezTo>
                    <a:pt x="4073" y="9785"/>
                    <a:pt x="4203" y="9758"/>
                    <a:pt x="4324" y="9758"/>
                  </a:cubicBezTo>
                  <a:close/>
                  <a:moveTo>
                    <a:pt x="16320" y="9684"/>
                  </a:moveTo>
                  <a:cubicBezTo>
                    <a:pt x="16415" y="9684"/>
                    <a:pt x="16452" y="9733"/>
                    <a:pt x="16503" y="9951"/>
                  </a:cubicBezTo>
                  <a:cubicBezTo>
                    <a:pt x="16563" y="10201"/>
                    <a:pt x="16574" y="10463"/>
                    <a:pt x="16646" y="10713"/>
                  </a:cubicBezTo>
                  <a:cubicBezTo>
                    <a:pt x="16741" y="11106"/>
                    <a:pt x="16884" y="11499"/>
                    <a:pt x="17075" y="11868"/>
                  </a:cubicBezTo>
                  <a:cubicBezTo>
                    <a:pt x="16634" y="11940"/>
                    <a:pt x="16182" y="11963"/>
                    <a:pt x="15789" y="12011"/>
                  </a:cubicBezTo>
                  <a:cubicBezTo>
                    <a:pt x="15574" y="12035"/>
                    <a:pt x="15360" y="12059"/>
                    <a:pt x="15134" y="12082"/>
                  </a:cubicBezTo>
                  <a:cubicBezTo>
                    <a:pt x="15062" y="11523"/>
                    <a:pt x="15039" y="10963"/>
                    <a:pt x="15003" y="10404"/>
                  </a:cubicBezTo>
                  <a:cubicBezTo>
                    <a:pt x="14979" y="10035"/>
                    <a:pt x="14955" y="9892"/>
                    <a:pt x="15324" y="9785"/>
                  </a:cubicBezTo>
                  <a:cubicBezTo>
                    <a:pt x="15539" y="9713"/>
                    <a:pt x="15824" y="9737"/>
                    <a:pt x="16051" y="9713"/>
                  </a:cubicBezTo>
                  <a:cubicBezTo>
                    <a:pt x="16176" y="9704"/>
                    <a:pt x="16259" y="9684"/>
                    <a:pt x="16320" y="9684"/>
                  </a:cubicBezTo>
                  <a:close/>
                  <a:moveTo>
                    <a:pt x="13241" y="1724"/>
                  </a:moveTo>
                  <a:lnTo>
                    <a:pt x="13241" y="1724"/>
                  </a:lnTo>
                  <a:cubicBezTo>
                    <a:pt x="13979" y="1903"/>
                    <a:pt x="14765" y="2069"/>
                    <a:pt x="15479" y="2331"/>
                  </a:cubicBezTo>
                  <a:cubicBezTo>
                    <a:pt x="15753" y="2367"/>
                    <a:pt x="15979" y="2486"/>
                    <a:pt x="16182" y="2676"/>
                  </a:cubicBezTo>
                  <a:cubicBezTo>
                    <a:pt x="16479" y="2760"/>
                    <a:pt x="16622" y="2962"/>
                    <a:pt x="16610" y="3272"/>
                  </a:cubicBezTo>
                  <a:cubicBezTo>
                    <a:pt x="16753" y="3605"/>
                    <a:pt x="16777" y="4034"/>
                    <a:pt x="16860" y="4379"/>
                  </a:cubicBezTo>
                  <a:cubicBezTo>
                    <a:pt x="17229" y="5975"/>
                    <a:pt x="17646" y="7558"/>
                    <a:pt x="18087" y="9130"/>
                  </a:cubicBezTo>
                  <a:cubicBezTo>
                    <a:pt x="18170" y="9427"/>
                    <a:pt x="18325" y="9820"/>
                    <a:pt x="18420" y="10201"/>
                  </a:cubicBezTo>
                  <a:cubicBezTo>
                    <a:pt x="18325" y="10249"/>
                    <a:pt x="18372" y="10392"/>
                    <a:pt x="18468" y="10392"/>
                  </a:cubicBezTo>
                  <a:cubicBezTo>
                    <a:pt x="18479" y="10416"/>
                    <a:pt x="18479" y="10439"/>
                    <a:pt x="18479" y="10451"/>
                  </a:cubicBezTo>
                  <a:cubicBezTo>
                    <a:pt x="18468" y="10475"/>
                    <a:pt x="18468" y="10487"/>
                    <a:pt x="18456" y="10499"/>
                  </a:cubicBezTo>
                  <a:cubicBezTo>
                    <a:pt x="18384" y="10630"/>
                    <a:pt x="18158" y="10749"/>
                    <a:pt x="18027" y="10820"/>
                  </a:cubicBezTo>
                  <a:cubicBezTo>
                    <a:pt x="17896" y="10892"/>
                    <a:pt x="17753" y="10963"/>
                    <a:pt x="17622" y="11035"/>
                  </a:cubicBezTo>
                  <a:cubicBezTo>
                    <a:pt x="17610" y="11035"/>
                    <a:pt x="17622" y="11047"/>
                    <a:pt x="17634" y="11047"/>
                  </a:cubicBezTo>
                  <a:cubicBezTo>
                    <a:pt x="17813" y="11023"/>
                    <a:pt x="17968" y="10975"/>
                    <a:pt x="18134" y="10904"/>
                  </a:cubicBezTo>
                  <a:cubicBezTo>
                    <a:pt x="18253" y="10856"/>
                    <a:pt x="18384" y="10773"/>
                    <a:pt x="18515" y="10725"/>
                  </a:cubicBezTo>
                  <a:lnTo>
                    <a:pt x="18515" y="10725"/>
                  </a:lnTo>
                  <a:cubicBezTo>
                    <a:pt x="18539" y="11094"/>
                    <a:pt x="18444" y="11428"/>
                    <a:pt x="18051" y="11606"/>
                  </a:cubicBezTo>
                  <a:cubicBezTo>
                    <a:pt x="17801" y="11713"/>
                    <a:pt x="17527" y="11785"/>
                    <a:pt x="17241" y="11832"/>
                  </a:cubicBezTo>
                  <a:cubicBezTo>
                    <a:pt x="17134" y="11499"/>
                    <a:pt x="17003" y="11178"/>
                    <a:pt x="16908" y="10832"/>
                  </a:cubicBezTo>
                  <a:cubicBezTo>
                    <a:pt x="16813" y="10475"/>
                    <a:pt x="16801" y="10058"/>
                    <a:pt x="16670" y="9713"/>
                  </a:cubicBezTo>
                  <a:cubicBezTo>
                    <a:pt x="16600" y="9528"/>
                    <a:pt x="16447" y="9478"/>
                    <a:pt x="16267" y="9478"/>
                  </a:cubicBezTo>
                  <a:cubicBezTo>
                    <a:pt x="16078" y="9478"/>
                    <a:pt x="15859" y="9534"/>
                    <a:pt x="15682" y="9546"/>
                  </a:cubicBezTo>
                  <a:cubicBezTo>
                    <a:pt x="15642" y="9549"/>
                    <a:pt x="15599" y="9550"/>
                    <a:pt x="15553" y="9550"/>
                  </a:cubicBezTo>
                  <a:cubicBezTo>
                    <a:pt x="15488" y="9550"/>
                    <a:pt x="15419" y="9549"/>
                    <a:pt x="15349" y="9549"/>
                  </a:cubicBezTo>
                  <a:cubicBezTo>
                    <a:pt x="15086" y="9549"/>
                    <a:pt x="14815" y="9574"/>
                    <a:pt x="14741" y="9820"/>
                  </a:cubicBezTo>
                  <a:cubicBezTo>
                    <a:pt x="14669" y="10106"/>
                    <a:pt x="14800" y="10594"/>
                    <a:pt x="14812" y="10904"/>
                  </a:cubicBezTo>
                  <a:cubicBezTo>
                    <a:pt x="14824" y="11058"/>
                    <a:pt x="14836" y="11225"/>
                    <a:pt x="14848" y="11392"/>
                  </a:cubicBezTo>
                  <a:cubicBezTo>
                    <a:pt x="13479" y="11820"/>
                    <a:pt x="11991" y="11713"/>
                    <a:pt x="10586" y="11797"/>
                  </a:cubicBezTo>
                  <a:cubicBezTo>
                    <a:pt x="10562" y="11797"/>
                    <a:pt x="10550" y="11832"/>
                    <a:pt x="10574" y="11832"/>
                  </a:cubicBezTo>
                  <a:cubicBezTo>
                    <a:pt x="10950" y="11888"/>
                    <a:pt x="11323" y="11909"/>
                    <a:pt x="11694" y="11909"/>
                  </a:cubicBezTo>
                  <a:cubicBezTo>
                    <a:pt x="12752" y="11909"/>
                    <a:pt x="13793" y="11737"/>
                    <a:pt x="14860" y="11701"/>
                  </a:cubicBezTo>
                  <a:cubicBezTo>
                    <a:pt x="14860" y="11832"/>
                    <a:pt x="14872" y="11975"/>
                    <a:pt x="14872" y="12106"/>
                  </a:cubicBezTo>
                  <a:cubicBezTo>
                    <a:pt x="13479" y="12261"/>
                    <a:pt x="12074" y="12368"/>
                    <a:pt x="10681" y="12380"/>
                  </a:cubicBezTo>
                  <a:cubicBezTo>
                    <a:pt x="9038" y="12380"/>
                    <a:pt x="7395" y="12297"/>
                    <a:pt x="5764" y="12130"/>
                  </a:cubicBezTo>
                  <a:cubicBezTo>
                    <a:pt x="5430" y="12106"/>
                    <a:pt x="5097" y="12071"/>
                    <a:pt x="4763" y="12023"/>
                  </a:cubicBezTo>
                  <a:cubicBezTo>
                    <a:pt x="4787" y="11928"/>
                    <a:pt x="4799" y="11820"/>
                    <a:pt x="4811" y="11713"/>
                  </a:cubicBezTo>
                  <a:cubicBezTo>
                    <a:pt x="5990" y="11840"/>
                    <a:pt x="7204" y="11933"/>
                    <a:pt x="8399" y="11933"/>
                  </a:cubicBezTo>
                  <a:cubicBezTo>
                    <a:pt x="8773" y="11933"/>
                    <a:pt x="9145" y="11924"/>
                    <a:pt x="9514" y="11904"/>
                  </a:cubicBezTo>
                  <a:cubicBezTo>
                    <a:pt x="9538" y="11904"/>
                    <a:pt x="9538" y="11868"/>
                    <a:pt x="9526" y="11868"/>
                  </a:cubicBezTo>
                  <a:cubicBezTo>
                    <a:pt x="7978" y="11642"/>
                    <a:pt x="6395" y="11570"/>
                    <a:pt x="4835" y="11523"/>
                  </a:cubicBezTo>
                  <a:cubicBezTo>
                    <a:pt x="4906" y="10939"/>
                    <a:pt x="4906" y="10320"/>
                    <a:pt x="4871" y="9749"/>
                  </a:cubicBezTo>
                  <a:cubicBezTo>
                    <a:pt x="4871" y="9701"/>
                    <a:pt x="4847" y="9665"/>
                    <a:pt x="4799" y="9654"/>
                  </a:cubicBezTo>
                  <a:cubicBezTo>
                    <a:pt x="4706" y="9626"/>
                    <a:pt x="4609" y="9618"/>
                    <a:pt x="4510" y="9618"/>
                  </a:cubicBezTo>
                  <a:cubicBezTo>
                    <a:pt x="4366" y="9618"/>
                    <a:pt x="4218" y="9636"/>
                    <a:pt x="4076" y="9636"/>
                  </a:cubicBezTo>
                  <a:cubicBezTo>
                    <a:pt x="3932" y="9636"/>
                    <a:pt x="3793" y="9618"/>
                    <a:pt x="3668" y="9546"/>
                  </a:cubicBezTo>
                  <a:cubicBezTo>
                    <a:pt x="3649" y="9537"/>
                    <a:pt x="3630" y="9532"/>
                    <a:pt x="3612" y="9532"/>
                  </a:cubicBezTo>
                  <a:cubicBezTo>
                    <a:pt x="3562" y="9532"/>
                    <a:pt x="3519" y="9566"/>
                    <a:pt x="3501" y="9618"/>
                  </a:cubicBezTo>
                  <a:cubicBezTo>
                    <a:pt x="3251" y="10249"/>
                    <a:pt x="3001" y="11047"/>
                    <a:pt x="2954" y="11749"/>
                  </a:cubicBezTo>
                  <a:cubicBezTo>
                    <a:pt x="2704" y="11713"/>
                    <a:pt x="2323" y="11642"/>
                    <a:pt x="2227" y="11547"/>
                  </a:cubicBezTo>
                  <a:cubicBezTo>
                    <a:pt x="2085" y="11428"/>
                    <a:pt x="2073" y="11237"/>
                    <a:pt x="2096" y="11047"/>
                  </a:cubicBezTo>
                  <a:cubicBezTo>
                    <a:pt x="2156" y="11047"/>
                    <a:pt x="2204" y="11047"/>
                    <a:pt x="2251" y="11058"/>
                  </a:cubicBezTo>
                  <a:cubicBezTo>
                    <a:pt x="2317" y="11067"/>
                    <a:pt x="2388" y="11081"/>
                    <a:pt x="2458" y="11081"/>
                  </a:cubicBezTo>
                  <a:cubicBezTo>
                    <a:pt x="2489" y="11081"/>
                    <a:pt x="2519" y="11078"/>
                    <a:pt x="2549" y="11070"/>
                  </a:cubicBezTo>
                  <a:cubicBezTo>
                    <a:pt x="2561" y="11058"/>
                    <a:pt x="2561" y="11047"/>
                    <a:pt x="2561" y="11047"/>
                  </a:cubicBezTo>
                  <a:cubicBezTo>
                    <a:pt x="2477" y="10975"/>
                    <a:pt x="2370" y="10939"/>
                    <a:pt x="2263" y="10928"/>
                  </a:cubicBezTo>
                  <a:cubicBezTo>
                    <a:pt x="2227" y="10916"/>
                    <a:pt x="2180" y="10904"/>
                    <a:pt x="2132" y="10892"/>
                  </a:cubicBezTo>
                  <a:cubicBezTo>
                    <a:pt x="2180" y="10689"/>
                    <a:pt x="2263" y="10487"/>
                    <a:pt x="2287" y="10344"/>
                  </a:cubicBezTo>
                  <a:cubicBezTo>
                    <a:pt x="2656" y="8784"/>
                    <a:pt x="3013" y="7225"/>
                    <a:pt x="3370" y="5665"/>
                  </a:cubicBezTo>
                  <a:cubicBezTo>
                    <a:pt x="3597" y="4641"/>
                    <a:pt x="3656" y="3796"/>
                    <a:pt x="4585" y="3129"/>
                  </a:cubicBezTo>
                  <a:cubicBezTo>
                    <a:pt x="5168" y="2712"/>
                    <a:pt x="5871" y="2391"/>
                    <a:pt x="6514" y="2034"/>
                  </a:cubicBezTo>
                  <a:lnTo>
                    <a:pt x="6514" y="2034"/>
                  </a:lnTo>
                  <a:cubicBezTo>
                    <a:pt x="6299" y="2700"/>
                    <a:pt x="6180" y="3403"/>
                    <a:pt x="6097" y="4034"/>
                  </a:cubicBezTo>
                  <a:cubicBezTo>
                    <a:pt x="5871" y="5832"/>
                    <a:pt x="5883" y="7665"/>
                    <a:pt x="5752" y="9475"/>
                  </a:cubicBezTo>
                  <a:cubicBezTo>
                    <a:pt x="5728" y="9880"/>
                    <a:pt x="5514" y="10523"/>
                    <a:pt x="5871" y="10844"/>
                  </a:cubicBezTo>
                  <a:cubicBezTo>
                    <a:pt x="6126" y="11085"/>
                    <a:pt x="6619" y="11125"/>
                    <a:pt x="7080" y="11125"/>
                  </a:cubicBezTo>
                  <a:cubicBezTo>
                    <a:pt x="7305" y="11125"/>
                    <a:pt x="7522" y="11115"/>
                    <a:pt x="7701" y="11115"/>
                  </a:cubicBezTo>
                  <a:cubicBezTo>
                    <a:pt x="7753" y="11115"/>
                    <a:pt x="7802" y="11116"/>
                    <a:pt x="7847" y="11118"/>
                  </a:cubicBezTo>
                  <a:cubicBezTo>
                    <a:pt x="8170" y="11132"/>
                    <a:pt x="8492" y="11138"/>
                    <a:pt x="8813" y="11138"/>
                  </a:cubicBezTo>
                  <a:cubicBezTo>
                    <a:pt x="10470" y="11138"/>
                    <a:pt x="12109" y="10978"/>
                    <a:pt x="13765" y="10868"/>
                  </a:cubicBezTo>
                  <a:cubicBezTo>
                    <a:pt x="13872" y="10856"/>
                    <a:pt x="13955" y="10785"/>
                    <a:pt x="13955" y="10666"/>
                  </a:cubicBezTo>
                  <a:cubicBezTo>
                    <a:pt x="13919" y="8618"/>
                    <a:pt x="13860" y="6546"/>
                    <a:pt x="13717" y="4498"/>
                  </a:cubicBezTo>
                  <a:cubicBezTo>
                    <a:pt x="13646" y="3510"/>
                    <a:pt x="13526" y="2605"/>
                    <a:pt x="13241" y="1724"/>
                  </a:cubicBezTo>
                  <a:close/>
                  <a:moveTo>
                    <a:pt x="18860" y="11404"/>
                  </a:moveTo>
                  <a:cubicBezTo>
                    <a:pt x="18980" y="11499"/>
                    <a:pt x="19122" y="11570"/>
                    <a:pt x="19253" y="11642"/>
                  </a:cubicBezTo>
                  <a:cubicBezTo>
                    <a:pt x="19503" y="11797"/>
                    <a:pt x="19777" y="11916"/>
                    <a:pt x="20039" y="12047"/>
                  </a:cubicBezTo>
                  <a:cubicBezTo>
                    <a:pt x="20056" y="12055"/>
                    <a:pt x="20073" y="12064"/>
                    <a:pt x="20085" y="12064"/>
                  </a:cubicBezTo>
                  <a:cubicBezTo>
                    <a:pt x="20091" y="12064"/>
                    <a:pt x="20095" y="12062"/>
                    <a:pt x="20099" y="12059"/>
                  </a:cubicBezTo>
                  <a:cubicBezTo>
                    <a:pt x="20123" y="12082"/>
                    <a:pt x="20146" y="12106"/>
                    <a:pt x="20158" y="12118"/>
                  </a:cubicBezTo>
                  <a:cubicBezTo>
                    <a:pt x="18753" y="12904"/>
                    <a:pt x="17110" y="13059"/>
                    <a:pt x="15527" y="13190"/>
                  </a:cubicBezTo>
                  <a:cubicBezTo>
                    <a:pt x="14249" y="13307"/>
                    <a:pt x="12977" y="13342"/>
                    <a:pt x="11702" y="13342"/>
                  </a:cubicBezTo>
                  <a:cubicBezTo>
                    <a:pt x="11291" y="13342"/>
                    <a:pt x="10879" y="13338"/>
                    <a:pt x="10467" y="13333"/>
                  </a:cubicBezTo>
                  <a:cubicBezTo>
                    <a:pt x="7192" y="13297"/>
                    <a:pt x="3763" y="13333"/>
                    <a:pt x="549" y="12618"/>
                  </a:cubicBezTo>
                  <a:cubicBezTo>
                    <a:pt x="858" y="12213"/>
                    <a:pt x="1370" y="11916"/>
                    <a:pt x="1775" y="11630"/>
                  </a:cubicBezTo>
                  <a:cubicBezTo>
                    <a:pt x="1799" y="11654"/>
                    <a:pt x="1823" y="11678"/>
                    <a:pt x="1846" y="11690"/>
                  </a:cubicBezTo>
                  <a:cubicBezTo>
                    <a:pt x="4073" y="12477"/>
                    <a:pt x="6651" y="12588"/>
                    <a:pt x="9056" y="12588"/>
                  </a:cubicBezTo>
                  <a:cubicBezTo>
                    <a:pt x="9415" y="12588"/>
                    <a:pt x="9771" y="12586"/>
                    <a:pt x="10121" y="12582"/>
                  </a:cubicBezTo>
                  <a:cubicBezTo>
                    <a:pt x="11621" y="12571"/>
                    <a:pt x="13157" y="12547"/>
                    <a:pt x="14658" y="12380"/>
                  </a:cubicBezTo>
                  <a:cubicBezTo>
                    <a:pt x="15884" y="12249"/>
                    <a:pt x="17253" y="12166"/>
                    <a:pt x="18408" y="11737"/>
                  </a:cubicBezTo>
                  <a:cubicBezTo>
                    <a:pt x="18670" y="11642"/>
                    <a:pt x="18801" y="11535"/>
                    <a:pt x="18860" y="11404"/>
                  </a:cubicBezTo>
                  <a:close/>
                  <a:moveTo>
                    <a:pt x="20254" y="12237"/>
                  </a:moveTo>
                  <a:cubicBezTo>
                    <a:pt x="20337" y="12368"/>
                    <a:pt x="20373" y="12535"/>
                    <a:pt x="20384" y="12797"/>
                  </a:cubicBezTo>
                  <a:cubicBezTo>
                    <a:pt x="19873" y="13190"/>
                    <a:pt x="19182" y="13297"/>
                    <a:pt x="18575" y="13487"/>
                  </a:cubicBezTo>
                  <a:cubicBezTo>
                    <a:pt x="18051" y="13642"/>
                    <a:pt x="17551" y="13761"/>
                    <a:pt x="17015" y="13845"/>
                  </a:cubicBezTo>
                  <a:cubicBezTo>
                    <a:pt x="16991" y="13845"/>
                    <a:pt x="16991" y="13868"/>
                    <a:pt x="17015" y="13868"/>
                  </a:cubicBezTo>
                  <a:cubicBezTo>
                    <a:pt x="18170" y="13761"/>
                    <a:pt x="19301" y="13523"/>
                    <a:pt x="20384" y="13130"/>
                  </a:cubicBezTo>
                  <a:lnTo>
                    <a:pt x="20384" y="13130"/>
                  </a:lnTo>
                  <a:cubicBezTo>
                    <a:pt x="20361" y="13535"/>
                    <a:pt x="20230" y="13785"/>
                    <a:pt x="19789" y="14035"/>
                  </a:cubicBezTo>
                  <a:cubicBezTo>
                    <a:pt x="19611" y="14130"/>
                    <a:pt x="19301" y="14154"/>
                    <a:pt x="19099" y="14190"/>
                  </a:cubicBezTo>
                  <a:cubicBezTo>
                    <a:pt x="18468" y="14309"/>
                    <a:pt x="17813" y="14356"/>
                    <a:pt x="17170" y="14404"/>
                  </a:cubicBezTo>
                  <a:cubicBezTo>
                    <a:pt x="15039" y="14571"/>
                    <a:pt x="12895" y="14726"/>
                    <a:pt x="10752" y="14833"/>
                  </a:cubicBezTo>
                  <a:cubicBezTo>
                    <a:pt x="9725" y="14881"/>
                    <a:pt x="8697" y="14918"/>
                    <a:pt x="7671" y="14918"/>
                  </a:cubicBezTo>
                  <a:cubicBezTo>
                    <a:pt x="6688" y="14918"/>
                    <a:pt x="5706" y="14884"/>
                    <a:pt x="4728" y="14797"/>
                  </a:cubicBezTo>
                  <a:cubicBezTo>
                    <a:pt x="3561" y="14702"/>
                    <a:pt x="2406" y="14523"/>
                    <a:pt x="1287" y="14237"/>
                  </a:cubicBezTo>
                  <a:cubicBezTo>
                    <a:pt x="858" y="14130"/>
                    <a:pt x="525" y="14071"/>
                    <a:pt x="370" y="13749"/>
                  </a:cubicBezTo>
                  <a:lnTo>
                    <a:pt x="370" y="13749"/>
                  </a:lnTo>
                  <a:cubicBezTo>
                    <a:pt x="1524" y="14113"/>
                    <a:pt x="2742" y="14386"/>
                    <a:pt x="3959" y="14386"/>
                  </a:cubicBezTo>
                  <a:cubicBezTo>
                    <a:pt x="4136" y="14386"/>
                    <a:pt x="4313" y="14380"/>
                    <a:pt x="4490" y="14368"/>
                  </a:cubicBezTo>
                  <a:cubicBezTo>
                    <a:pt x="4502" y="14368"/>
                    <a:pt x="4502" y="14356"/>
                    <a:pt x="4490" y="14356"/>
                  </a:cubicBezTo>
                  <a:cubicBezTo>
                    <a:pt x="3061" y="14202"/>
                    <a:pt x="1692" y="14023"/>
                    <a:pt x="322" y="13583"/>
                  </a:cubicBezTo>
                  <a:cubicBezTo>
                    <a:pt x="311" y="13547"/>
                    <a:pt x="311" y="13511"/>
                    <a:pt x="299" y="13475"/>
                  </a:cubicBezTo>
                  <a:cubicBezTo>
                    <a:pt x="287" y="13356"/>
                    <a:pt x="287" y="13249"/>
                    <a:pt x="311" y="13142"/>
                  </a:cubicBezTo>
                  <a:cubicBezTo>
                    <a:pt x="1275" y="13654"/>
                    <a:pt x="2549" y="13714"/>
                    <a:pt x="3620" y="13773"/>
                  </a:cubicBezTo>
                  <a:cubicBezTo>
                    <a:pt x="3632" y="13773"/>
                    <a:pt x="3632" y="13749"/>
                    <a:pt x="3620" y="13749"/>
                  </a:cubicBezTo>
                  <a:cubicBezTo>
                    <a:pt x="2501" y="13606"/>
                    <a:pt x="1442" y="13178"/>
                    <a:pt x="334" y="13023"/>
                  </a:cubicBezTo>
                  <a:cubicBezTo>
                    <a:pt x="370" y="12940"/>
                    <a:pt x="394" y="12868"/>
                    <a:pt x="442" y="12785"/>
                  </a:cubicBezTo>
                  <a:cubicBezTo>
                    <a:pt x="3787" y="13690"/>
                    <a:pt x="7395" y="13630"/>
                    <a:pt x="10836" y="13642"/>
                  </a:cubicBezTo>
                  <a:cubicBezTo>
                    <a:pt x="12645" y="13642"/>
                    <a:pt x="14467" y="13559"/>
                    <a:pt x="16265" y="13344"/>
                  </a:cubicBezTo>
                  <a:cubicBezTo>
                    <a:pt x="17634" y="13178"/>
                    <a:pt x="19087" y="13023"/>
                    <a:pt x="20254" y="12237"/>
                  </a:cubicBezTo>
                  <a:close/>
                  <a:moveTo>
                    <a:pt x="10669" y="0"/>
                  </a:moveTo>
                  <a:cubicBezTo>
                    <a:pt x="9615" y="0"/>
                    <a:pt x="8546" y="56"/>
                    <a:pt x="7538" y="188"/>
                  </a:cubicBezTo>
                  <a:cubicBezTo>
                    <a:pt x="7538" y="188"/>
                    <a:pt x="7526" y="188"/>
                    <a:pt x="7526" y="200"/>
                  </a:cubicBezTo>
                  <a:cubicBezTo>
                    <a:pt x="7520" y="194"/>
                    <a:pt x="7514" y="191"/>
                    <a:pt x="7508" y="191"/>
                  </a:cubicBezTo>
                  <a:cubicBezTo>
                    <a:pt x="7502" y="191"/>
                    <a:pt x="7496" y="194"/>
                    <a:pt x="7490" y="200"/>
                  </a:cubicBezTo>
                  <a:cubicBezTo>
                    <a:pt x="7061" y="676"/>
                    <a:pt x="6764" y="1272"/>
                    <a:pt x="6549" y="1903"/>
                  </a:cubicBezTo>
                  <a:cubicBezTo>
                    <a:pt x="5728" y="2307"/>
                    <a:pt x="4740" y="2688"/>
                    <a:pt x="4061" y="3260"/>
                  </a:cubicBezTo>
                  <a:cubicBezTo>
                    <a:pt x="3811" y="3474"/>
                    <a:pt x="3668" y="3760"/>
                    <a:pt x="3561" y="4058"/>
                  </a:cubicBezTo>
                  <a:cubicBezTo>
                    <a:pt x="3275" y="4486"/>
                    <a:pt x="2847" y="4820"/>
                    <a:pt x="2597" y="5248"/>
                  </a:cubicBezTo>
                  <a:cubicBezTo>
                    <a:pt x="2394" y="5582"/>
                    <a:pt x="2406" y="6129"/>
                    <a:pt x="2347" y="6510"/>
                  </a:cubicBezTo>
                  <a:cubicBezTo>
                    <a:pt x="2144" y="7784"/>
                    <a:pt x="1858" y="9034"/>
                    <a:pt x="1549" y="10285"/>
                  </a:cubicBezTo>
                  <a:cubicBezTo>
                    <a:pt x="1537" y="10344"/>
                    <a:pt x="1561" y="10416"/>
                    <a:pt x="1620" y="10427"/>
                  </a:cubicBezTo>
                  <a:cubicBezTo>
                    <a:pt x="1751" y="10451"/>
                    <a:pt x="1882" y="10463"/>
                    <a:pt x="2013" y="10487"/>
                  </a:cubicBezTo>
                  <a:lnTo>
                    <a:pt x="1906" y="10904"/>
                  </a:lnTo>
                  <a:cubicBezTo>
                    <a:pt x="1894" y="10916"/>
                    <a:pt x="1894" y="10939"/>
                    <a:pt x="1894" y="10963"/>
                  </a:cubicBezTo>
                  <a:cubicBezTo>
                    <a:pt x="1846" y="11154"/>
                    <a:pt x="1799" y="11344"/>
                    <a:pt x="1751" y="11535"/>
                  </a:cubicBezTo>
                  <a:cubicBezTo>
                    <a:pt x="537" y="12166"/>
                    <a:pt x="1" y="12582"/>
                    <a:pt x="108" y="14071"/>
                  </a:cubicBezTo>
                  <a:cubicBezTo>
                    <a:pt x="108" y="14130"/>
                    <a:pt x="144" y="14166"/>
                    <a:pt x="191" y="14190"/>
                  </a:cubicBezTo>
                  <a:cubicBezTo>
                    <a:pt x="2561" y="14946"/>
                    <a:pt x="5034" y="15162"/>
                    <a:pt x="7515" y="15162"/>
                  </a:cubicBezTo>
                  <a:cubicBezTo>
                    <a:pt x="9136" y="15162"/>
                    <a:pt x="10760" y="15070"/>
                    <a:pt x="12360" y="14976"/>
                  </a:cubicBezTo>
                  <a:cubicBezTo>
                    <a:pt x="14384" y="14845"/>
                    <a:pt x="16444" y="14773"/>
                    <a:pt x="18444" y="14511"/>
                  </a:cubicBezTo>
                  <a:cubicBezTo>
                    <a:pt x="19015" y="14428"/>
                    <a:pt x="20146" y="14380"/>
                    <a:pt x="20539" y="13880"/>
                  </a:cubicBezTo>
                  <a:cubicBezTo>
                    <a:pt x="20885" y="13452"/>
                    <a:pt x="20611" y="12475"/>
                    <a:pt x="20575" y="11975"/>
                  </a:cubicBezTo>
                  <a:cubicBezTo>
                    <a:pt x="20575" y="11940"/>
                    <a:pt x="20539" y="11892"/>
                    <a:pt x="20492" y="11880"/>
                  </a:cubicBezTo>
                  <a:cubicBezTo>
                    <a:pt x="19896" y="11737"/>
                    <a:pt x="19396" y="11499"/>
                    <a:pt x="18908" y="11142"/>
                  </a:cubicBezTo>
                  <a:cubicBezTo>
                    <a:pt x="18884" y="10916"/>
                    <a:pt x="18777" y="10654"/>
                    <a:pt x="18682" y="10332"/>
                  </a:cubicBezTo>
                  <a:cubicBezTo>
                    <a:pt x="18944" y="10249"/>
                    <a:pt x="19194" y="10166"/>
                    <a:pt x="19277" y="9892"/>
                  </a:cubicBezTo>
                  <a:cubicBezTo>
                    <a:pt x="19492" y="9249"/>
                    <a:pt x="19063" y="7975"/>
                    <a:pt x="18932" y="7344"/>
                  </a:cubicBezTo>
                  <a:cubicBezTo>
                    <a:pt x="18610" y="5772"/>
                    <a:pt x="18301" y="4427"/>
                    <a:pt x="16896" y="3546"/>
                  </a:cubicBezTo>
                  <a:cubicBezTo>
                    <a:pt x="16813" y="3236"/>
                    <a:pt x="16777" y="2772"/>
                    <a:pt x="16527" y="2534"/>
                  </a:cubicBezTo>
                  <a:cubicBezTo>
                    <a:pt x="16265" y="2284"/>
                    <a:pt x="15670" y="2236"/>
                    <a:pt x="15348" y="2153"/>
                  </a:cubicBezTo>
                  <a:cubicBezTo>
                    <a:pt x="14622" y="1962"/>
                    <a:pt x="13896" y="1760"/>
                    <a:pt x="13181" y="1545"/>
                  </a:cubicBezTo>
                  <a:cubicBezTo>
                    <a:pt x="13015" y="1069"/>
                    <a:pt x="12788" y="593"/>
                    <a:pt x="12503" y="129"/>
                  </a:cubicBezTo>
                  <a:cubicBezTo>
                    <a:pt x="12485" y="102"/>
                    <a:pt x="12453" y="88"/>
                    <a:pt x="12429" y="88"/>
                  </a:cubicBezTo>
                  <a:cubicBezTo>
                    <a:pt x="12421" y="88"/>
                    <a:pt x="12413" y="90"/>
                    <a:pt x="12407" y="93"/>
                  </a:cubicBezTo>
                  <a:cubicBezTo>
                    <a:pt x="12395" y="69"/>
                    <a:pt x="12372" y="45"/>
                    <a:pt x="12336"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6" name="Google Shape;2126;p82"/>
            <p:cNvSpPr/>
            <p:nvPr/>
          </p:nvSpPr>
          <p:spPr>
            <a:xfrm>
              <a:off x="808125" y="1286175"/>
              <a:ext cx="30600" cy="234700"/>
            </a:xfrm>
            <a:custGeom>
              <a:rect b="b" l="l" r="r" t="t"/>
              <a:pathLst>
                <a:path extrusionOk="0" h="9388" w="1224">
                  <a:moveTo>
                    <a:pt x="1203" y="1"/>
                  </a:moveTo>
                  <a:cubicBezTo>
                    <a:pt x="1199" y="1"/>
                    <a:pt x="1195" y="2"/>
                    <a:pt x="1191" y="5"/>
                  </a:cubicBezTo>
                  <a:cubicBezTo>
                    <a:pt x="501" y="1220"/>
                    <a:pt x="370" y="2613"/>
                    <a:pt x="274" y="3982"/>
                  </a:cubicBezTo>
                  <a:cubicBezTo>
                    <a:pt x="167" y="5744"/>
                    <a:pt x="0" y="7542"/>
                    <a:pt x="24" y="9316"/>
                  </a:cubicBezTo>
                  <a:cubicBezTo>
                    <a:pt x="24" y="9364"/>
                    <a:pt x="57" y="9388"/>
                    <a:pt x="91" y="9388"/>
                  </a:cubicBezTo>
                  <a:cubicBezTo>
                    <a:pt x="125" y="9388"/>
                    <a:pt x="161" y="9364"/>
                    <a:pt x="167" y="9316"/>
                  </a:cubicBezTo>
                  <a:cubicBezTo>
                    <a:pt x="548" y="6197"/>
                    <a:pt x="286" y="3065"/>
                    <a:pt x="1215" y="17"/>
                  </a:cubicBezTo>
                  <a:cubicBezTo>
                    <a:pt x="1223" y="9"/>
                    <a:pt x="1214"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p82"/>
            <p:cNvSpPr/>
            <p:nvPr/>
          </p:nvSpPr>
          <p:spPr>
            <a:xfrm>
              <a:off x="944450" y="1287500"/>
              <a:ext cx="26525" cy="229500"/>
            </a:xfrm>
            <a:custGeom>
              <a:rect b="b" l="l" r="r" t="t"/>
              <a:pathLst>
                <a:path extrusionOk="0" h="9180" w="1061">
                  <a:moveTo>
                    <a:pt x="24" y="0"/>
                  </a:moveTo>
                  <a:cubicBezTo>
                    <a:pt x="12" y="0"/>
                    <a:pt x="1" y="0"/>
                    <a:pt x="1" y="12"/>
                  </a:cubicBezTo>
                  <a:cubicBezTo>
                    <a:pt x="262" y="1500"/>
                    <a:pt x="596" y="2917"/>
                    <a:pt x="727" y="4441"/>
                  </a:cubicBezTo>
                  <a:cubicBezTo>
                    <a:pt x="846" y="6013"/>
                    <a:pt x="846" y="7584"/>
                    <a:pt x="965" y="9144"/>
                  </a:cubicBezTo>
                  <a:cubicBezTo>
                    <a:pt x="971" y="9168"/>
                    <a:pt x="992" y="9180"/>
                    <a:pt x="1011" y="9180"/>
                  </a:cubicBezTo>
                  <a:cubicBezTo>
                    <a:pt x="1030" y="9180"/>
                    <a:pt x="1048" y="9168"/>
                    <a:pt x="1048" y="9144"/>
                  </a:cubicBezTo>
                  <a:cubicBezTo>
                    <a:pt x="1060" y="7406"/>
                    <a:pt x="917" y="5656"/>
                    <a:pt x="834" y="3917"/>
                  </a:cubicBezTo>
                  <a:cubicBezTo>
                    <a:pt x="774" y="2655"/>
                    <a:pt x="739" y="1095"/>
                    <a:pt x="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p82"/>
            <p:cNvSpPr/>
            <p:nvPr/>
          </p:nvSpPr>
          <p:spPr>
            <a:xfrm>
              <a:off x="742500" y="1343975"/>
              <a:ext cx="44725" cy="27050"/>
            </a:xfrm>
            <a:custGeom>
              <a:rect b="b" l="l" r="r" t="t"/>
              <a:pathLst>
                <a:path extrusionOk="0" h="1082" w="1789">
                  <a:moveTo>
                    <a:pt x="1766" y="1"/>
                  </a:moveTo>
                  <a:cubicBezTo>
                    <a:pt x="1763" y="1"/>
                    <a:pt x="1760" y="2"/>
                    <a:pt x="1756" y="3"/>
                  </a:cubicBezTo>
                  <a:cubicBezTo>
                    <a:pt x="1459" y="134"/>
                    <a:pt x="1161" y="301"/>
                    <a:pt x="875" y="468"/>
                  </a:cubicBezTo>
                  <a:cubicBezTo>
                    <a:pt x="590" y="634"/>
                    <a:pt x="280" y="789"/>
                    <a:pt x="30" y="1015"/>
                  </a:cubicBezTo>
                  <a:cubicBezTo>
                    <a:pt x="1" y="1044"/>
                    <a:pt x="27" y="1081"/>
                    <a:pt x="63" y="1081"/>
                  </a:cubicBezTo>
                  <a:cubicBezTo>
                    <a:pt x="72" y="1081"/>
                    <a:pt x="81" y="1079"/>
                    <a:pt x="89" y="1075"/>
                  </a:cubicBezTo>
                  <a:cubicBezTo>
                    <a:pt x="387" y="944"/>
                    <a:pt x="649" y="718"/>
                    <a:pt x="923" y="551"/>
                  </a:cubicBezTo>
                  <a:cubicBezTo>
                    <a:pt x="1209" y="372"/>
                    <a:pt x="1506" y="218"/>
                    <a:pt x="1768" y="27"/>
                  </a:cubicBezTo>
                  <a:cubicBezTo>
                    <a:pt x="1789" y="27"/>
                    <a:pt x="1783" y="1"/>
                    <a:pt x="17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p82"/>
            <p:cNvSpPr/>
            <p:nvPr/>
          </p:nvSpPr>
          <p:spPr>
            <a:xfrm>
              <a:off x="984325" y="1327075"/>
              <a:ext cx="63425" cy="17900"/>
            </a:xfrm>
            <a:custGeom>
              <a:rect b="b" l="l" r="r" t="t"/>
              <a:pathLst>
                <a:path extrusionOk="0" h="716" w="2537">
                  <a:moveTo>
                    <a:pt x="37" y="1"/>
                  </a:moveTo>
                  <a:cubicBezTo>
                    <a:pt x="13" y="1"/>
                    <a:pt x="1" y="36"/>
                    <a:pt x="25" y="48"/>
                  </a:cubicBezTo>
                  <a:cubicBezTo>
                    <a:pt x="799" y="322"/>
                    <a:pt x="1644" y="620"/>
                    <a:pt x="2466" y="715"/>
                  </a:cubicBezTo>
                  <a:cubicBezTo>
                    <a:pt x="2469" y="716"/>
                    <a:pt x="2473" y="716"/>
                    <a:pt x="2476" y="716"/>
                  </a:cubicBezTo>
                  <a:cubicBezTo>
                    <a:pt x="2537" y="716"/>
                    <a:pt x="2534" y="619"/>
                    <a:pt x="2477" y="596"/>
                  </a:cubicBezTo>
                  <a:cubicBezTo>
                    <a:pt x="1727" y="286"/>
                    <a:pt x="846" y="144"/>
                    <a:pt x="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0" name="Google Shape;2130;p82"/>
            <p:cNvSpPr/>
            <p:nvPr/>
          </p:nvSpPr>
          <p:spPr>
            <a:xfrm>
              <a:off x="1051000" y="1370050"/>
              <a:ext cx="14925" cy="69750"/>
            </a:xfrm>
            <a:custGeom>
              <a:rect b="b" l="l" r="r" t="t"/>
              <a:pathLst>
                <a:path extrusionOk="0" h="2790" w="597">
                  <a:moveTo>
                    <a:pt x="16" y="0"/>
                  </a:moveTo>
                  <a:cubicBezTo>
                    <a:pt x="9" y="0"/>
                    <a:pt x="1" y="6"/>
                    <a:pt x="1" y="20"/>
                  </a:cubicBezTo>
                  <a:cubicBezTo>
                    <a:pt x="144" y="925"/>
                    <a:pt x="311" y="1865"/>
                    <a:pt x="513" y="2758"/>
                  </a:cubicBezTo>
                  <a:cubicBezTo>
                    <a:pt x="518" y="2781"/>
                    <a:pt x="537" y="2790"/>
                    <a:pt x="555" y="2790"/>
                  </a:cubicBezTo>
                  <a:cubicBezTo>
                    <a:pt x="576" y="2790"/>
                    <a:pt x="596" y="2778"/>
                    <a:pt x="596" y="2758"/>
                  </a:cubicBezTo>
                  <a:cubicBezTo>
                    <a:pt x="501" y="1842"/>
                    <a:pt x="299" y="889"/>
                    <a:pt x="25" y="8"/>
                  </a:cubicBezTo>
                  <a:cubicBezTo>
                    <a:pt x="25" y="3"/>
                    <a:pt x="21" y="0"/>
                    <a:pt x="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1" name="Google Shape;2131;p82"/>
            <p:cNvSpPr/>
            <p:nvPr/>
          </p:nvSpPr>
          <p:spPr>
            <a:xfrm>
              <a:off x="1068700" y="1462775"/>
              <a:ext cx="4375" cy="19650"/>
            </a:xfrm>
            <a:custGeom>
              <a:rect b="b" l="l" r="r" t="t"/>
              <a:pathLst>
                <a:path extrusionOk="0" h="786" w="175">
                  <a:moveTo>
                    <a:pt x="18" y="0"/>
                  </a:moveTo>
                  <a:cubicBezTo>
                    <a:pt x="9" y="0"/>
                    <a:pt x="0" y="7"/>
                    <a:pt x="7" y="14"/>
                  </a:cubicBezTo>
                  <a:cubicBezTo>
                    <a:pt x="31" y="264"/>
                    <a:pt x="67" y="514"/>
                    <a:pt x="115" y="764"/>
                  </a:cubicBezTo>
                  <a:cubicBezTo>
                    <a:pt x="119" y="779"/>
                    <a:pt x="131" y="785"/>
                    <a:pt x="142" y="785"/>
                  </a:cubicBezTo>
                  <a:cubicBezTo>
                    <a:pt x="158" y="785"/>
                    <a:pt x="174" y="773"/>
                    <a:pt x="174" y="752"/>
                  </a:cubicBezTo>
                  <a:cubicBezTo>
                    <a:pt x="138" y="502"/>
                    <a:pt x="79" y="252"/>
                    <a:pt x="31" y="14"/>
                  </a:cubicBezTo>
                  <a:cubicBezTo>
                    <a:pt x="31" y="4"/>
                    <a:pt x="25" y="0"/>
                    <a:pt x="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82"/>
            <p:cNvSpPr/>
            <p:nvPr/>
          </p:nvSpPr>
          <p:spPr>
            <a:xfrm>
              <a:off x="722700" y="1385275"/>
              <a:ext cx="26800" cy="101325"/>
            </a:xfrm>
            <a:custGeom>
              <a:rect b="b" l="l" r="r" t="t"/>
              <a:pathLst>
                <a:path extrusionOk="0" h="4053" w="1072">
                  <a:moveTo>
                    <a:pt x="1059" y="0"/>
                  </a:moveTo>
                  <a:cubicBezTo>
                    <a:pt x="1051" y="0"/>
                    <a:pt x="1042" y="6"/>
                    <a:pt x="1036" y="18"/>
                  </a:cubicBezTo>
                  <a:cubicBezTo>
                    <a:pt x="881" y="721"/>
                    <a:pt x="727" y="1435"/>
                    <a:pt x="524" y="2137"/>
                  </a:cubicBezTo>
                  <a:cubicBezTo>
                    <a:pt x="358" y="2745"/>
                    <a:pt x="84" y="3352"/>
                    <a:pt x="0" y="3983"/>
                  </a:cubicBezTo>
                  <a:cubicBezTo>
                    <a:pt x="0" y="4027"/>
                    <a:pt x="40" y="4052"/>
                    <a:pt x="77" y="4052"/>
                  </a:cubicBezTo>
                  <a:cubicBezTo>
                    <a:pt x="100" y="4052"/>
                    <a:pt x="122" y="4042"/>
                    <a:pt x="131" y="4019"/>
                  </a:cubicBezTo>
                  <a:cubicBezTo>
                    <a:pt x="774" y="2899"/>
                    <a:pt x="929" y="1292"/>
                    <a:pt x="1072" y="18"/>
                  </a:cubicBezTo>
                  <a:cubicBezTo>
                    <a:pt x="1072" y="6"/>
                    <a:pt x="1066" y="0"/>
                    <a:pt x="10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p82"/>
            <p:cNvSpPr/>
            <p:nvPr/>
          </p:nvSpPr>
          <p:spPr>
            <a:xfrm>
              <a:off x="736975" y="1526600"/>
              <a:ext cx="5275" cy="23025"/>
            </a:xfrm>
            <a:custGeom>
              <a:rect b="b" l="l" r="r" t="t"/>
              <a:pathLst>
                <a:path extrusionOk="0" h="921" w="211">
                  <a:moveTo>
                    <a:pt x="190" y="1"/>
                  </a:moveTo>
                  <a:cubicBezTo>
                    <a:pt x="182" y="1"/>
                    <a:pt x="172" y="4"/>
                    <a:pt x="168" y="9"/>
                  </a:cubicBezTo>
                  <a:cubicBezTo>
                    <a:pt x="120" y="294"/>
                    <a:pt x="37" y="592"/>
                    <a:pt x="1" y="878"/>
                  </a:cubicBezTo>
                  <a:cubicBezTo>
                    <a:pt x="1" y="905"/>
                    <a:pt x="27" y="920"/>
                    <a:pt x="52" y="920"/>
                  </a:cubicBezTo>
                  <a:cubicBezTo>
                    <a:pt x="72" y="920"/>
                    <a:pt x="91" y="911"/>
                    <a:pt x="96" y="890"/>
                  </a:cubicBezTo>
                  <a:cubicBezTo>
                    <a:pt x="156" y="604"/>
                    <a:pt x="168" y="306"/>
                    <a:pt x="203" y="21"/>
                  </a:cubicBezTo>
                  <a:cubicBezTo>
                    <a:pt x="210" y="7"/>
                    <a:pt x="201"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4" name="Google Shape;2134;p82"/>
            <p:cNvSpPr/>
            <p:nvPr/>
          </p:nvSpPr>
          <p:spPr>
            <a:xfrm>
              <a:off x="1046850" y="1525300"/>
              <a:ext cx="4175" cy="18675"/>
            </a:xfrm>
            <a:custGeom>
              <a:rect b="b" l="l" r="r" t="t"/>
              <a:pathLst>
                <a:path extrusionOk="0" h="747" w="167">
                  <a:moveTo>
                    <a:pt x="27" y="0"/>
                  </a:moveTo>
                  <a:cubicBezTo>
                    <a:pt x="14" y="0"/>
                    <a:pt x="0" y="10"/>
                    <a:pt x="0" y="25"/>
                  </a:cubicBezTo>
                  <a:cubicBezTo>
                    <a:pt x="0" y="239"/>
                    <a:pt x="24" y="513"/>
                    <a:pt x="84" y="716"/>
                  </a:cubicBezTo>
                  <a:cubicBezTo>
                    <a:pt x="89" y="738"/>
                    <a:pt x="105" y="747"/>
                    <a:pt x="120" y="747"/>
                  </a:cubicBezTo>
                  <a:cubicBezTo>
                    <a:pt x="138" y="747"/>
                    <a:pt x="155" y="735"/>
                    <a:pt x="155" y="716"/>
                  </a:cubicBezTo>
                  <a:cubicBezTo>
                    <a:pt x="167" y="489"/>
                    <a:pt x="107" y="227"/>
                    <a:pt x="48" y="13"/>
                  </a:cubicBezTo>
                  <a:cubicBezTo>
                    <a:pt x="43" y="4"/>
                    <a:pt x="35" y="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35" name="Google Shape;2135;p82"/>
          <p:cNvSpPr/>
          <p:nvPr/>
        </p:nvSpPr>
        <p:spPr>
          <a:xfrm flipH="1" rot="-5400000">
            <a:off x="1754947" y="4102655"/>
            <a:ext cx="318356" cy="1102350"/>
          </a:xfrm>
          <a:custGeom>
            <a:rect b="b" l="l" r="r" t="t"/>
            <a:pathLst>
              <a:path extrusionOk="0" h="25854" w="7467">
                <a:moveTo>
                  <a:pt x="6895" y="274"/>
                </a:moveTo>
                <a:cubicBezTo>
                  <a:pt x="6883" y="298"/>
                  <a:pt x="6883" y="322"/>
                  <a:pt x="6883" y="346"/>
                </a:cubicBezTo>
                <a:cubicBezTo>
                  <a:pt x="6883" y="560"/>
                  <a:pt x="6883" y="786"/>
                  <a:pt x="6883" y="1013"/>
                </a:cubicBezTo>
                <a:cubicBezTo>
                  <a:pt x="6791" y="1005"/>
                  <a:pt x="6700" y="1002"/>
                  <a:pt x="6609" y="1002"/>
                </a:cubicBezTo>
                <a:cubicBezTo>
                  <a:pt x="6428" y="1002"/>
                  <a:pt x="6248" y="1013"/>
                  <a:pt x="6073" y="1013"/>
                </a:cubicBezTo>
                <a:cubicBezTo>
                  <a:pt x="5692" y="1024"/>
                  <a:pt x="5311" y="1013"/>
                  <a:pt x="4930" y="1048"/>
                </a:cubicBezTo>
                <a:cubicBezTo>
                  <a:pt x="4894" y="1048"/>
                  <a:pt x="4894" y="1108"/>
                  <a:pt x="4930" y="1108"/>
                </a:cubicBezTo>
                <a:cubicBezTo>
                  <a:pt x="5311" y="1144"/>
                  <a:pt x="5692" y="1155"/>
                  <a:pt x="6073" y="1167"/>
                </a:cubicBezTo>
                <a:cubicBezTo>
                  <a:pt x="6254" y="1176"/>
                  <a:pt x="6440" y="1189"/>
                  <a:pt x="6628" y="1189"/>
                </a:cubicBezTo>
                <a:cubicBezTo>
                  <a:pt x="6713" y="1189"/>
                  <a:pt x="6798" y="1187"/>
                  <a:pt x="6883" y="1179"/>
                </a:cubicBezTo>
                <a:lnTo>
                  <a:pt x="6883" y="1179"/>
                </a:lnTo>
                <a:cubicBezTo>
                  <a:pt x="6883" y="1334"/>
                  <a:pt x="6871" y="1477"/>
                  <a:pt x="6871" y="1620"/>
                </a:cubicBezTo>
                <a:cubicBezTo>
                  <a:pt x="6789" y="1617"/>
                  <a:pt x="6705" y="1615"/>
                  <a:pt x="6620" y="1615"/>
                </a:cubicBezTo>
                <a:cubicBezTo>
                  <a:pt x="6343" y="1615"/>
                  <a:pt x="6054" y="1631"/>
                  <a:pt x="5799" y="1667"/>
                </a:cubicBezTo>
                <a:cubicBezTo>
                  <a:pt x="5775" y="1679"/>
                  <a:pt x="5775" y="1727"/>
                  <a:pt x="5799" y="1727"/>
                </a:cubicBezTo>
                <a:cubicBezTo>
                  <a:pt x="6043" y="1762"/>
                  <a:pt x="6319" y="1784"/>
                  <a:pt x="6585" y="1784"/>
                </a:cubicBezTo>
                <a:cubicBezTo>
                  <a:pt x="6682" y="1784"/>
                  <a:pt x="6778" y="1781"/>
                  <a:pt x="6871" y="1775"/>
                </a:cubicBezTo>
                <a:cubicBezTo>
                  <a:pt x="6871" y="1929"/>
                  <a:pt x="6871" y="2072"/>
                  <a:pt x="6871" y="2215"/>
                </a:cubicBezTo>
                <a:cubicBezTo>
                  <a:pt x="6812" y="2213"/>
                  <a:pt x="6751" y="2212"/>
                  <a:pt x="6689" y="2212"/>
                </a:cubicBezTo>
                <a:cubicBezTo>
                  <a:pt x="6392" y="2212"/>
                  <a:pt x="6075" y="2235"/>
                  <a:pt x="5799" y="2275"/>
                </a:cubicBezTo>
                <a:cubicBezTo>
                  <a:pt x="5775" y="2275"/>
                  <a:pt x="5775" y="2322"/>
                  <a:pt x="5799" y="2322"/>
                </a:cubicBezTo>
                <a:cubicBezTo>
                  <a:pt x="6075" y="2362"/>
                  <a:pt x="6384" y="2385"/>
                  <a:pt x="6685" y="2385"/>
                </a:cubicBezTo>
                <a:cubicBezTo>
                  <a:pt x="6748" y="2385"/>
                  <a:pt x="6810" y="2384"/>
                  <a:pt x="6871" y="2382"/>
                </a:cubicBezTo>
                <a:cubicBezTo>
                  <a:pt x="6871" y="2525"/>
                  <a:pt x="6871" y="2668"/>
                  <a:pt x="6871" y="2810"/>
                </a:cubicBezTo>
                <a:cubicBezTo>
                  <a:pt x="6810" y="2808"/>
                  <a:pt x="6748" y="2807"/>
                  <a:pt x="6685" y="2807"/>
                </a:cubicBezTo>
                <a:cubicBezTo>
                  <a:pt x="6384" y="2807"/>
                  <a:pt x="6075" y="2830"/>
                  <a:pt x="5799" y="2870"/>
                </a:cubicBezTo>
                <a:cubicBezTo>
                  <a:pt x="5775" y="2870"/>
                  <a:pt x="5775" y="2918"/>
                  <a:pt x="5799" y="2918"/>
                </a:cubicBezTo>
                <a:cubicBezTo>
                  <a:pt x="6075" y="2957"/>
                  <a:pt x="6384" y="2980"/>
                  <a:pt x="6685" y="2980"/>
                </a:cubicBezTo>
                <a:cubicBezTo>
                  <a:pt x="6748" y="2980"/>
                  <a:pt x="6810" y="2979"/>
                  <a:pt x="6871" y="2977"/>
                </a:cubicBezTo>
                <a:lnTo>
                  <a:pt x="6871" y="3406"/>
                </a:lnTo>
                <a:cubicBezTo>
                  <a:pt x="6810" y="3404"/>
                  <a:pt x="6748" y="3403"/>
                  <a:pt x="6685" y="3403"/>
                </a:cubicBezTo>
                <a:cubicBezTo>
                  <a:pt x="6384" y="3403"/>
                  <a:pt x="6075" y="3426"/>
                  <a:pt x="5799" y="3465"/>
                </a:cubicBezTo>
                <a:cubicBezTo>
                  <a:pt x="5775" y="3465"/>
                  <a:pt x="5775" y="3513"/>
                  <a:pt x="5799" y="3513"/>
                </a:cubicBezTo>
                <a:cubicBezTo>
                  <a:pt x="6075" y="3552"/>
                  <a:pt x="6384" y="3575"/>
                  <a:pt x="6685" y="3575"/>
                </a:cubicBezTo>
                <a:cubicBezTo>
                  <a:pt x="6748" y="3575"/>
                  <a:pt x="6810" y="3574"/>
                  <a:pt x="6871" y="3572"/>
                </a:cubicBezTo>
                <a:lnTo>
                  <a:pt x="6871" y="4049"/>
                </a:lnTo>
                <a:cubicBezTo>
                  <a:pt x="6760" y="4039"/>
                  <a:pt x="6647" y="4035"/>
                  <a:pt x="6534" y="4035"/>
                </a:cubicBezTo>
                <a:cubicBezTo>
                  <a:pt x="6379" y="4035"/>
                  <a:pt x="6224" y="4042"/>
                  <a:pt x="6073" y="4049"/>
                </a:cubicBezTo>
                <a:cubicBezTo>
                  <a:pt x="5921" y="4049"/>
                  <a:pt x="5768" y="4047"/>
                  <a:pt x="5616" y="4047"/>
                </a:cubicBezTo>
                <a:cubicBezTo>
                  <a:pt x="5387" y="4047"/>
                  <a:pt x="5159" y="4051"/>
                  <a:pt x="4930" y="4072"/>
                </a:cubicBezTo>
                <a:cubicBezTo>
                  <a:pt x="4882" y="4072"/>
                  <a:pt x="4882" y="4132"/>
                  <a:pt x="4930" y="4132"/>
                </a:cubicBezTo>
                <a:cubicBezTo>
                  <a:pt x="5311" y="4180"/>
                  <a:pt x="5692" y="4180"/>
                  <a:pt x="6073" y="4192"/>
                </a:cubicBezTo>
                <a:cubicBezTo>
                  <a:pt x="6285" y="4201"/>
                  <a:pt x="6505" y="4219"/>
                  <a:pt x="6720" y="4219"/>
                </a:cubicBezTo>
                <a:cubicBezTo>
                  <a:pt x="6770" y="4219"/>
                  <a:pt x="6821" y="4218"/>
                  <a:pt x="6871" y="4215"/>
                </a:cubicBezTo>
                <a:lnTo>
                  <a:pt x="6871" y="4644"/>
                </a:lnTo>
                <a:cubicBezTo>
                  <a:pt x="6810" y="4642"/>
                  <a:pt x="6748" y="4641"/>
                  <a:pt x="6685" y="4641"/>
                </a:cubicBezTo>
                <a:cubicBezTo>
                  <a:pt x="6384" y="4641"/>
                  <a:pt x="6075" y="4664"/>
                  <a:pt x="5799" y="4703"/>
                </a:cubicBezTo>
                <a:cubicBezTo>
                  <a:pt x="5775" y="4703"/>
                  <a:pt x="5775" y="4751"/>
                  <a:pt x="5799" y="4751"/>
                </a:cubicBezTo>
                <a:cubicBezTo>
                  <a:pt x="6075" y="4791"/>
                  <a:pt x="6384" y="4814"/>
                  <a:pt x="6685" y="4814"/>
                </a:cubicBezTo>
                <a:cubicBezTo>
                  <a:pt x="6748" y="4814"/>
                  <a:pt x="6810" y="4813"/>
                  <a:pt x="6871" y="4811"/>
                </a:cubicBezTo>
                <a:lnTo>
                  <a:pt x="6871" y="5239"/>
                </a:lnTo>
                <a:cubicBezTo>
                  <a:pt x="6810" y="5237"/>
                  <a:pt x="6748" y="5236"/>
                  <a:pt x="6685" y="5236"/>
                </a:cubicBezTo>
                <a:cubicBezTo>
                  <a:pt x="6384" y="5236"/>
                  <a:pt x="6075" y="5259"/>
                  <a:pt x="5799" y="5299"/>
                </a:cubicBezTo>
                <a:cubicBezTo>
                  <a:pt x="5764" y="5299"/>
                  <a:pt x="5764" y="5346"/>
                  <a:pt x="5799" y="5346"/>
                </a:cubicBezTo>
                <a:cubicBezTo>
                  <a:pt x="6075" y="5386"/>
                  <a:pt x="6384" y="5409"/>
                  <a:pt x="6685" y="5409"/>
                </a:cubicBezTo>
                <a:cubicBezTo>
                  <a:pt x="6748" y="5409"/>
                  <a:pt x="6810" y="5408"/>
                  <a:pt x="6871" y="5406"/>
                </a:cubicBezTo>
                <a:lnTo>
                  <a:pt x="6871" y="5835"/>
                </a:lnTo>
                <a:cubicBezTo>
                  <a:pt x="6810" y="5833"/>
                  <a:pt x="6748" y="5832"/>
                  <a:pt x="6685" y="5832"/>
                </a:cubicBezTo>
                <a:cubicBezTo>
                  <a:pt x="6384" y="5832"/>
                  <a:pt x="6075" y="5855"/>
                  <a:pt x="5799" y="5894"/>
                </a:cubicBezTo>
                <a:cubicBezTo>
                  <a:pt x="5764" y="5894"/>
                  <a:pt x="5764" y="5942"/>
                  <a:pt x="5799" y="5942"/>
                </a:cubicBezTo>
                <a:cubicBezTo>
                  <a:pt x="6075" y="5981"/>
                  <a:pt x="6384" y="6004"/>
                  <a:pt x="6685" y="6004"/>
                </a:cubicBezTo>
                <a:cubicBezTo>
                  <a:pt x="6748" y="6004"/>
                  <a:pt x="6810" y="6003"/>
                  <a:pt x="6871" y="6001"/>
                </a:cubicBezTo>
                <a:lnTo>
                  <a:pt x="6871" y="6430"/>
                </a:lnTo>
                <a:cubicBezTo>
                  <a:pt x="6810" y="6428"/>
                  <a:pt x="6748" y="6427"/>
                  <a:pt x="6685" y="6427"/>
                </a:cubicBezTo>
                <a:cubicBezTo>
                  <a:pt x="6384" y="6427"/>
                  <a:pt x="6075" y="6450"/>
                  <a:pt x="5799" y="6489"/>
                </a:cubicBezTo>
                <a:cubicBezTo>
                  <a:pt x="5764" y="6489"/>
                  <a:pt x="5764" y="6537"/>
                  <a:pt x="5799" y="6537"/>
                </a:cubicBezTo>
                <a:cubicBezTo>
                  <a:pt x="6075" y="6576"/>
                  <a:pt x="6384" y="6600"/>
                  <a:pt x="6685" y="6600"/>
                </a:cubicBezTo>
                <a:cubicBezTo>
                  <a:pt x="6748" y="6600"/>
                  <a:pt x="6810" y="6599"/>
                  <a:pt x="6871" y="6597"/>
                </a:cubicBezTo>
                <a:cubicBezTo>
                  <a:pt x="6871" y="6751"/>
                  <a:pt x="6871" y="6906"/>
                  <a:pt x="6871" y="7073"/>
                </a:cubicBezTo>
                <a:cubicBezTo>
                  <a:pt x="6783" y="7065"/>
                  <a:pt x="6695" y="7062"/>
                  <a:pt x="6606" y="7062"/>
                </a:cubicBezTo>
                <a:cubicBezTo>
                  <a:pt x="6428" y="7062"/>
                  <a:pt x="6248" y="7073"/>
                  <a:pt x="6073" y="7073"/>
                </a:cubicBezTo>
                <a:cubicBezTo>
                  <a:pt x="5692" y="7073"/>
                  <a:pt x="5311" y="7073"/>
                  <a:pt x="4930" y="7097"/>
                </a:cubicBezTo>
                <a:cubicBezTo>
                  <a:pt x="4882" y="7097"/>
                  <a:pt x="4882" y="7156"/>
                  <a:pt x="4930" y="7156"/>
                </a:cubicBezTo>
                <a:cubicBezTo>
                  <a:pt x="5311" y="7204"/>
                  <a:pt x="5692" y="7204"/>
                  <a:pt x="6073" y="7216"/>
                </a:cubicBezTo>
                <a:cubicBezTo>
                  <a:pt x="6285" y="7225"/>
                  <a:pt x="6505" y="7243"/>
                  <a:pt x="6720" y="7243"/>
                </a:cubicBezTo>
                <a:cubicBezTo>
                  <a:pt x="6770" y="7243"/>
                  <a:pt x="6821" y="7242"/>
                  <a:pt x="6871" y="7240"/>
                </a:cubicBezTo>
                <a:lnTo>
                  <a:pt x="6871" y="7680"/>
                </a:lnTo>
                <a:cubicBezTo>
                  <a:pt x="6778" y="7674"/>
                  <a:pt x="6682" y="7671"/>
                  <a:pt x="6585" y="7671"/>
                </a:cubicBezTo>
                <a:cubicBezTo>
                  <a:pt x="6319" y="7671"/>
                  <a:pt x="6043" y="7693"/>
                  <a:pt x="5799" y="7728"/>
                </a:cubicBezTo>
                <a:cubicBezTo>
                  <a:pt x="5764" y="7728"/>
                  <a:pt x="5764" y="7775"/>
                  <a:pt x="5799" y="7787"/>
                </a:cubicBezTo>
                <a:cubicBezTo>
                  <a:pt x="6054" y="7824"/>
                  <a:pt x="6343" y="7839"/>
                  <a:pt x="6620" y="7839"/>
                </a:cubicBezTo>
                <a:cubicBezTo>
                  <a:pt x="6705" y="7839"/>
                  <a:pt x="6789" y="7838"/>
                  <a:pt x="6871" y="7835"/>
                </a:cubicBezTo>
                <a:lnTo>
                  <a:pt x="6871" y="8275"/>
                </a:lnTo>
                <a:cubicBezTo>
                  <a:pt x="6778" y="8269"/>
                  <a:pt x="6682" y="8266"/>
                  <a:pt x="6585" y="8266"/>
                </a:cubicBezTo>
                <a:cubicBezTo>
                  <a:pt x="6319" y="8266"/>
                  <a:pt x="6043" y="8288"/>
                  <a:pt x="5799" y="8323"/>
                </a:cubicBezTo>
                <a:cubicBezTo>
                  <a:pt x="5764" y="8323"/>
                  <a:pt x="5764" y="8371"/>
                  <a:pt x="5799" y="8383"/>
                </a:cubicBezTo>
                <a:cubicBezTo>
                  <a:pt x="6043" y="8417"/>
                  <a:pt x="6319" y="8439"/>
                  <a:pt x="6585" y="8439"/>
                </a:cubicBezTo>
                <a:cubicBezTo>
                  <a:pt x="6682" y="8439"/>
                  <a:pt x="6778" y="8437"/>
                  <a:pt x="6871" y="8430"/>
                </a:cubicBezTo>
                <a:lnTo>
                  <a:pt x="6871" y="8871"/>
                </a:lnTo>
                <a:cubicBezTo>
                  <a:pt x="6789" y="8868"/>
                  <a:pt x="6705" y="8866"/>
                  <a:pt x="6620" y="8866"/>
                </a:cubicBezTo>
                <a:cubicBezTo>
                  <a:pt x="6343" y="8866"/>
                  <a:pt x="6054" y="8882"/>
                  <a:pt x="5799" y="8918"/>
                </a:cubicBezTo>
                <a:cubicBezTo>
                  <a:pt x="5764" y="8930"/>
                  <a:pt x="5764" y="8978"/>
                  <a:pt x="5799" y="8978"/>
                </a:cubicBezTo>
                <a:cubicBezTo>
                  <a:pt x="6043" y="9013"/>
                  <a:pt x="6319" y="9035"/>
                  <a:pt x="6585" y="9035"/>
                </a:cubicBezTo>
                <a:cubicBezTo>
                  <a:pt x="6682" y="9035"/>
                  <a:pt x="6778" y="9032"/>
                  <a:pt x="6871" y="9025"/>
                </a:cubicBezTo>
                <a:lnTo>
                  <a:pt x="6871" y="9466"/>
                </a:lnTo>
                <a:cubicBezTo>
                  <a:pt x="6789" y="9463"/>
                  <a:pt x="6705" y="9462"/>
                  <a:pt x="6620" y="9462"/>
                </a:cubicBezTo>
                <a:cubicBezTo>
                  <a:pt x="6343" y="9462"/>
                  <a:pt x="6054" y="9477"/>
                  <a:pt x="5799" y="9514"/>
                </a:cubicBezTo>
                <a:cubicBezTo>
                  <a:pt x="5764" y="9526"/>
                  <a:pt x="5764" y="9573"/>
                  <a:pt x="5799" y="9573"/>
                </a:cubicBezTo>
                <a:cubicBezTo>
                  <a:pt x="6043" y="9608"/>
                  <a:pt x="6319" y="9630"/>
                  <a:pt x="6585" y="9630"/>
                </a:cubicBezTo>
                <a:cubicBezTo>
                  <a:pt x="6682" y="9630"/>
                  <a:pt x="6778" y="9627"/>
                  <a:pt x="6871" y="9621"/>
                </a:cubicBezTo>
                <a:lnTo>
                  <a:pt x="6871" y="10097"/>
                </a:lnTo>
                <a:cubicBezTo>
                  <a:pt x="6783" y="10093"/>
                  <a:pt x="6695" y="10092"/>
                  <a:pt x="6606" y="10092"/>
                </a:cubicBezTo>
                <a:cubicBezTo>
                  <a:pt x="6428" y="10092"/>
                  <a:pt x="6248" y="10097"/>
                  <a:pt x="6073" y="10097"/>
                </a:cubicBezTo>
                <a:cubicBezTo>
                  <a:pt x="5692" y="10109"/>
                  <a:pt x="5299" y="10097"/>
                  <a:pt x="4930" y="10133"/>
                </a:cubicBezTo>
                <a:cubicBezTo>
                  <a:pt x="4882" y="10133"/>
                  <a:pt x="4882" y="10192"/>
                  <a:pt x="4930" y="10192"/>
                </a:cubicBezTo>
                <a:cubicBezTo>
                  <a:pt x="5299" y="10228"/>
                  <a:pt x="5692" y="10240"/>
                  <a:pt x="6073" y="10252"/>
                </a:cubicBezTo>
                <a:cubicBezTo>
                  <a:pt x="6254" y="10260"/>
                  <a:pt x="6440" y="10274"/>
                  <a:pt x="6624" y="10274"/>
                </a:cubicBezTo>
                <a:cubicBezTo>
                  <a:pt x="6707" y="10274"/>
                  <a:pt x="6790" y="10271"/>
                  <a:pt x="6871" y="10264"/>
                </a:cubicBezTo>
                <a:lnTo>
                  <a:pt x="6871" y="10704"/>
                </a:lnTo>
                <a:cubicBezTo>
                  <a:pt x="6789" y="10701"/>
                  <a:pt x="6705" y="10700"/>
                  <a:pt x="6620" y="10700"/>
                </a:cubicBezTo>
                <a:cubicBezTo>
                  <a:pt x="6343" y="10700"/>
                  <a:pt x="6054" y="10715"/>
                  <a:pt x="5799" y="10752"/>
                </a:cubicBezTo>
                <a:cubicBezTo>
                  <a:pt x="5764" y="10764"/>
                  <a:pt x="5764" y="10811"/>
                  <a:pt x="5799" y="10811"/>
                </a:cubicBezTo>
                <a:cubicBezTo>
                  <a:pt x="6043" y="10846"/>
                  <a:pt x="6319" y="10868"/>
                  <a:pt x="6585" y="10868"/>
                </a:cubicBezTo>
                <a:cubicBezTo>
                  <a:pt x="6682" y="10868"/>
                  <a:pt x="6778" y="10865"/>
                  <a:pt x="6871" y="10859"/>
                </a:cubicBezTo>
                <a:lnTo>
                  <a:pt x="6871" y="11300"/>
                </a:lnTo>
                <a:cubicBezTo>
                  <a:pt x="6812" y="11297"/>
                  <a:pt x="6751" y="11296"/>
                  <a:pt x="6689" y="11296"/>
                </a:cubicBezTo>
                <a:cubicBezTo>
                  <a:pt x="6392" y="11296"/>
                  <a:pt x="6075" y="11320"/>
                  <a:pt x="5799" y="11359"/>
                </a:cubicBezTo>
                <a:cubicBezTo>
                  <a:pt x="5764" y="11359"/>
                  <a:pt x="5764" y="11407"/>
                  <a:pt x="5799" y="11407"/>
                </a:cubicBezTo>
                <a:cubicBezTo>
                  <a:pt x="6075" y="11446"/>
                  <a:pt x="6392" y="11469"/>
                  <a:pt x="6689" y="11469"/>
                </a:cubicBezTo>
                <a:cubicBezTo>
                  <a:pt x="6751" y="11469"/>
                  <a:pt x="6812" y="11468"/>
                  <a:pt x="6871" y="11466"/>
                </a:cubicBezTo>
                <a:cubicBezTo>
                  <a:pt x="6871" y="11609"/>
                  <a:pt x="6871" y="11752"/>
                  <a:pt x="6871" y="11895"/>
                </a:cubicBezTo>
                <a:cubicBezTo>
                  <a:pt x="6810" y="11893"/>
                  <a:pt x="6748" y="11892"/>
                  <a:pt x="6685" y="11892"/>
                </a:cubicBezTo>
                <a:cubicBezTo>
                  <a:pt x="6384" y="11892"/>
                  <a:pt x="6075" y="11915"/>
                  <a:pt x="5799" y="11954"/>
                </a:cubicBezTo>
                <a:cubicBezTo>
                  <a:pt x="5764" y="11954"/>
                  <a:pt x="5764" y="12002"/>
                  <a:pt x="5799" y="12002"/>
                </a:cubicBezTo>
                <a:cubicBezTo>
                  <a:pt x="6075" y="12041"/>
                  <a:pt x="6384" y="12065"/>
                  <a:pt x="6685" y="12065"/>
                </a:cubicBezTo>
                <a:cubicBezTo>
                  <a:pt x="6748" y="12065"/>
                  <a:pt x="6810" y="12064"/>
                  <a:pt x="6871" y="12062"/>
                </a:cubicBezTo>
                <a:cubicBezTo>
                  <a:pt x="6871" y="12204"/>
                  <a:pt x="6871" y="12347"/>
                  <a:pt x="6871" y="12502"/>
                </a:cubicBezTo>
                <a:cubicBezTo>
                  <a:pt x="6775" y="12496"/>
                  <a:pt x="6678" y="12493"/>
                  <a:pt x="6580" y="12493"/>
                </a:cubicBezTo>
                <a:cubicBezTo>
                  <a:pt x="6312" y="12493"/>
                  <a:pt x="6040" y="12515"/>
                  <a:pt x="5787" y="12550"/>
                </a:cubicBezTo>
                <a:cubicBezTo>
                  <a:pt x="5764" y="12550"/>
                  <a:pt x="5764" y="12597"/>
                  <a:pt x="5787" y="12609"/>
                </a:cubicBezTo>
                <a:cubicBezTo>
                  <a:pt x="6051" y="12646"/>
                  <a:pt x="6336" y="12661"/>
                  <a:pt x="6615" y="12661"/>
                </a:cubicBezTo>
                <a:cubicBezTo>
                  <a:pt x="6701" y="12661"/>
                  <a:pt x="6786" y="12660"/>
                  <a:pt x="6871" y="12657"/>
                </a:cubicBezTo>
                <a:cubicBezTo>
                  <a:pt x="6871" y="12812"/>
                  <a:pt x="6871" y="12978"/>
                  <a:pt x="6871" y="13133"/>
                </a:cubicBezTo>
                <a:cubicBezTo>
                  <a:pt x="6780" y="13125"/>
                  <a:pt x="6688" y="13123"/>
                  <a:pt x="6597" y="13123"/>
                </a:cubicBezTo>
                <a:cubicBezTo>
                  <a:pt x="6416" y="13123"/>
                  <a:pt x="6236" y="13133"/>
                  <a:pt x="6061" y="13133"/>
                </a:cubicBezTo>
                <a:cubicBezTo>
                  <a:pt x="5680" y="13133"/>
                  <a:pt x="5299" y="13133"/>
                  <a:pt x="4918" y="13157"/>
                </a:cubicBezTo>
                <a:cubicBezTo>
                  <a:pt x="4882" y="13169"/>
                  <a:pt x="4882" y="13216"/>
                  <a:pt x="4918" y="13228"/>
                </a:cubicBezTo>
                <a:cubicBezTo>
                  <a:pt x="5299" y="13264"/>
                  <a:pt x="5680" y="13264"/>
                  <a:pt x="6061" y="13276"/>
                </a:cubicBezTo>
                <a:cubicBezTo>
                  <a:pt x="6283" y="13286"/>
                  <a:pt x="6496" y="13303"/>
                  <a:pt x="6715" y="13303"/>
                </a:cubicBezTo>
                <a:cubicBezTo>
                  <a:pt x="6767" y="13303"/>
                  <a:pt x="6818" y="13302"/>
                  <a:pt x="6871" y="13300"/>
                </a:cubicBezTo>
                <a:lnTo>
                  <a:pt x="6871" y="13300"/>
                </a:lnTo>
                <a:cubicBezTo>
                  <a:pt x="6871" y="13443"/>
                  <a:pt x="6871" y="13597"/>
                  <a:pt x="6859" y="13740"/>
                </a:cubicBezTo>
                <a:cubicBezTo>
                  <a:pt x="6766" y="13734"/>
                  <a:pt x="6671" y="13731"/>
                  <a:pt x="6575" y="13731"/>
                </a:cubicBezTo>
                <a:cubicBezTo>
                  <a:pt x="6312" y="13731"/>
                  <a:pt x="6040" y="13753"/>
                  <a:pt x="5787" y="13788"/>
                </a:cubicBezTo>
                <a:cubicBezTo>
                  <a:pt x="5764" y="13788"/>
                  <a:pt x="5764" y="13836"/>
                  <a:pt x="5787" y="13847"/>
                </a:cubicBezTo>
                <a:cubicBezTo>
                  <a:pt x="6040" y="13882"/>
                  <a:pt x="6312" y="13904"/>
                  <a:pt x="6575" y="13904"/>
                </a:cubicBezTo>
                <a:cubicBezTo>
                  <a:pt x="6671" y="13904"/>
                  <a:pt x="6766" y="13901"/>
                  <a:pt x="6859" y="13895"/>
                </a:cubicBezTo>
                <a:cubicBezTo>
                  <a:pt x="6859" y="14038"/>
                  <a:pt x="6859" y="14193"/>
                  <a:pt x="6859" y="14336"/>
                </a:cubicBezTo>
                <a:cubicBezTo>
                  <a:pt x="6766" y="14329"/>
                  <a:pt x="6671" y="14326"/>
                  <a:pt x="6575" y="14326"/>
                </a:cubicBezTo>
                <a:cubicBezTo>
                  <a:pt x="6312" y="14326"/>
                  <a:pt x="6040" y="14348"/>
                  <a:pt x="5787" y="14383"/>
                </a:cubicBezTo>
                <a:cubicBezTo>
                  <a:pt x="5764" y="14395"/>
                  <a:pt x="5764" y="14443"/>
                  <a:pt x="5787" y="14443"/>
                </a:cubicBezTo>
                <a:cubicBezTo>
                  <a:pt x="6040" y="14478"/>
                  <a:pt x="6312" y="14500"/>
                  <a:pt x="6575" y="14500"/>
                </a:cubicBezTo>
                <a:cubicBezTo>
                  <a:pt x="6671" y="14500"/>
                  <a:pt x="6766" y="14497"/>
                  <a:pt x="6859" y="14490"/>
                </a:cubicBezTo>
                <a:cubicBezTo>
                  <a:pt x="6859" y="14645"/>
                  <a:pt x="6859" y="14788"/>
                  <a:pt x="6859" y="14931"/>
                </a:cubicBezTo>
                <a:cubicBezTo>
                  <a:pt x="6775" y="14928"/>
                  <a:pt x="6690" y="14927"/>
                  <a:pt x="6604" y="14927"/>
                </a:cubicBezTo>
                <a:cubicBezTo>
                  <a:pt x="6329" y="14927"/>
                  <a:pt x="6051" y="14942"/>
                  <a:pt x="5787" y="14979"/>
                </a:cubicBezTo>
                <a:cubicBezTo>
                  <a:pt x="5764" y="14990"/>
                  <a:pt x="5764" y="15038"/>
                  <a:pt x="5787" y="15038"/>
                </a:cubicBezTo>
                <a:cubicBezTo>
                  <a:pt x="6073" y="15078"/>
                  <a:pt x="6376" y="15101"/>
                  <a:pt x="6674" y="15101"/>
                </a:cubicBezTo>
                <a:cubicBezTo>
                  <a:pt x="6736" y="15101"/>
                  <a:pt x="6798" y="15100"/>
                  <a:pt x="6859" y="15098"/>
                </a:cubicBezTo>
                <a:lnTo>
                  <a:pt x="6859" y="15098"/>
                </a:lnTo>
                <a:cubicBezTo>
                  <a:pt x="6859" y="15240"/>
                  <a:pt x="6859" y="15383"/>
                  <a:pt x="6847" y="15526"/>
                </a:cubicBezTo>
                <a:cubicBezTo>
                  <a:pt x="6788" y="15524"/>
                  <a:pt x="6727" y="15523"/>
                  <a:pt x="6667" y="15523"/>
                </a:cubicBezTo>
                <a:cubicBezTo>
                  <a:pt x="6372" y="15523"/>
                  <a:pt x="6063" y="15546"/>
                  <a:pt x="5787" y="15586"/>
                </a:cubicBezTo>
                <a:cubicBezTo>
                  <a:pt x="5764" y="15586"/>
                  <a:pt x="5764" y="15633"/>
                  <a:pt x="5787" y="15633"/>
                </a:cubicBezTo>
                <a:cubicBezTo>
                  <a:pt x="6063" y="15673"/>
                  <a:pt x="6372" y="15696"/>
                  <a:pt x="6667" y="15696"/>
                </a:cubicBezTo>
                <a:cubicBezTo>
                  <a:pt x="6727" y="15696"/>
                  <a:pt x="6788" y="15695"/>
                  <a:pt x="6847" y="15693"/>
                </a:cubicBezTo>
                <a:cubicBezTo>
                  <a:pt x="6847" y="15848"/>
                  <a:pt x="6847" y="16002"/>
                  <a:pt x="6847" y="16169"/>
                </a:cubicBezTo>
                <a:cubicBezTo>
                  <a:pt x="6760" y="16161"/>
                  <a:pt x="6672" y="16159"/>
                  <a:pt x="6585" y="16159"/>
                </a:cubicBezTo>
                <a:cubicBezTo>
                  <a:pt x="6410" y="16159"/>
                  <a:pt x="6236" y="16169"/>
                  <a:pt x="6061" y="16169"/>
                </a:cubicBezTo>
                <a:cubicBezTo>
                  <a:pt x="5680" y="16169"/>
                  <a:pt x="5299" y="16169"/>
                  <a:pt x="4918" y="16193"/>
                </a:cubicBezTo>
                <a:cubicBezTo>
                  <a:pt x="4882" y="16193"/>
                  <a:pt x="4882" y="16253"/>
                  <a:pt x="4918" y="16253"/>
                </a:cubicBezTo>
                <a:cubicBezTo>
                  <a:pt x="5299" y="16300"/>
                  <a:pt x="5680" y="16300"/>
                  <a:pt x="6061" y="16312"/>
                </a:cubicBezTo>
                <a:cubicBezTo>
                  <a:pt x="6273" y="16322"/>
                  <a:pt x="6485" y="16339"/>
                  <a:pt x="6697" y="16339"/>
                </a:cubicBezTo>
                <a:cubicBezTo>
                  <a:pt x="6747" y="16339"/>
                  <a:pt x="6797" y="16338"/>
                  <a:pt x="6847" y="16336"/>
                </a:cubicBezTo>
                <a:lnTo>
                  <a:pt x="6847" y="16764"/>
                </a:lnTo>
                <a:cubicBezTo>
                  <a:pt x="6788" y="16762"/>
                  <a:pt x="6727" y="16761"/>
                  <a:pt x="6667" y="16761"/>
                </a:cubicBezTo>
                <a:cubicBezTo>
                  <a:pt x="6372" y="16761"/>
                  <a:pt x="6063" y="16785"/>
                  <a:pt x="5787" y="16824"/>
                </a:cubicBezTo>
                <a:cubicBezTo>
                  <a:pt x="5764" y="16824"/>
                  <a:pt x="5764" y="16872"/>
                  <a:pt x="5787" y="16884"/>
                </a:cubicBezTo>
                <a:cubicBezTo>
                  <a:pt x="6062" y="16913"/>
                  <a:pt x="6360" y="16934"/>
                  <a:pt x="6650" y="16934"/>
                </a:cubicBezTo>
                <a:cubicBezTo>
                  <a:pt x="6712" y="16934"/>
                  <a:pt x="6774" y="16933"/>
                  <a:pt x="6835" y="16931"/>
                </a:cubicBezTo>
                <a:cubicBezTo>
                  <a:pt x="6835" y="17074"/>
                  <a:pt x="6835" y="17217"/>
                  <a:pt x="6835" y="17360"/>
                </a:cubicBezTo>
                <a:cubicBezTo>
                  <a:pt x="6776" y="17358"/>
                  <a:pt x="6716" y="17357"/>
                  <a:pt x="6656" y="17357"/>
                </a:cubicBezTo>
                <a:cubicBezTo>
                  <a:pt x="6364" y="17357"/>
                  <a:pt x="6063" y="17380"/>
                  <a:pt x="5787" y="17419"/>
                </a:cubicBezTo>
                <a:cubicBezTo>
                  <a:pt x="5764" y="17419"/>
                  <a:pt x="5764" y="17467"/>
                  <a:pt x="5787" y="17479"/>
                </a:cubicBezTo>
                <a:cubicBezTo>
                  <a:pt x="6042" y="17515"/>
                  <a:pt x="6318" y="17531"/>
                  <a:pt x="6587" y="17531"/>
                </a:cubicBezTo>
                <a:cubicBezTo>
                  <a:pt x="6671" y="17531"/>
                  <a:pt x="6754" y="17529"/>
                  <a:pt x="6835" y="17526"/>
                </a:cubicBezTo>
                <a:lnTo>
                  <a:pt x="6835" y="17526"/>
                </a:lnTo>
                <a:cubicBezTo>
                  <a:pt x="6823" y="17669"/>
                  <a:pt x="6823" y="17812"/>
                  <a:pt x="6823" y="17967"/>
                </a:cubicBezTo>
                <a:cubicBezTo>
                  <a:pt x="6742" y="17964"/>
                  <a:pt x="6659" y="17963"/>
                  <a:pt x="6577" y="17963"/>
                </a:cubicBezTo>
                <a:cubicBezTo>
                  <a:pt x="6311" y="17963"/>
                  <a:pt x="6042" y="17978"/>
                  <a:pt x="5787" y="18015"/>
                </a:cubicBezTo>
                <a:cubicBezTo>
                  <a:pt x="5764" y="18027"/>
                  <a:pt x="5764" y="18074"/>
                  <a:pt x="5787" y="18074"/>
                </a:cubicBezTo>
                <a:cubicBezTo>
                  <a:pt x="6031" y="18109"/>
                  <a:pt x="6288" y="18131"/>
                  <a:pt x="6544" y="18131"/>
                </a:cubicBezTo>
                <a:cubicBezTo>
                  <a:pt x="6637" y="18131"/>
                  <a:pt x="6731" y="18128"/>
                  <a:pt x="6823" y="18122"/>
                </a:cubicBezTo>
                <a:lnTo>
                  <a:pt x="6823" y="18122"/>
                </a:lnTo>
                <a:cubicBezTo>
                  <a:pt x="6823" y="18277"/>
                  <a:pt x="6811" y="18419"/>
                  <a:pt x="6811" y="18562"/>
                </a:cubicBezTo>
                <a:cubicBezTo>
                  <a:pt x="6752" y="18560"/>
                  <a:pt x="6692" y="18559"/>
                  <a:pt x="6631" y="18559"/>
                </a:cubicBezTo>
                <a:cubicBezTo>
                  <a:pt x="6349" y="18559"/>
                  <a:pt x="6052" y="18581"/>
                  <a:pt x="5787" y="18610"/>
                </a:cubicBezTo>
                <a:cubicBezTo>
                  <a:pt x="5764" y="18622"/>
                  <a:pt x="5764" y="18669"/>
                  <a:pt x="5787" y="18669"/>
                </a:cubicBezTo>
                <a:cubicBezTo>
                  <a:pt x="6054" y="18709"/>
                  <a:pt x="6353" y="18732"/>
                  <a:pt x="6637" y="18732"/>
                </a:cubicBezTo>
                <a:cubicBezTo>
                  <a:pt x="6696" y="18732"/>
                  <a:pt x="6754" y="18731"/>
                  <a:pt x="6811" y="18729"/>
                </a:cubicBezTo>
                <a:lnTo>
                  <a:pt x="6811" y="18729"/>
                </a:lnTo>
                <a:cubicBezTo>
                  <a:pt x="6811" y="18884"/>
                  <a:pt x="6811" y="19039"/>
                  <a:pt x="6799" y="19193"/>
                </a:cubicBezTo>
                <a:cubicBezTo>
                  <a:pt x="6720" y="19189"/>
                  <a:pt x="6639" y="19188"/>
                  <a:pt x="6558" y="19188"/>
                </a:cubicBezTo>
                <a:cubicBezTo>
                  <a:pt x="6395" y="19188"/>
                  <a:pt x="6228" y="19193"/>
                  <a:pt x="6061" y="19193"/>
                </a:cubicBezTo>
                <a:cubicBezTo>
                  <a:pt x="5680" y="19205"/>
                  <a:pt x="5299" y="19193"/>
                  <a:pt x="4918" y="19229"/>
                </a:cubicBezTo>
                <a:cubicBezTo>
                  <a:pt x="4882" y="19229"/>
                  <a:pt x="4882" y="19289"/>
                  <a:pt x="4918" y="19289"/>
                </a:cubicBezTo>
                <a:cubicBezTo>
                  <a:pt x="5299" y="19324"/>
                  <a:pt x="5680" y="19336"/>
                  <a:pt x="6061" y="19348"/>
                </a:cubicBezTo>
                <a:cubicBezTo>
                  <a:pt x="6263" y="19358"/>
                  <a:pt x="6466" y="19375"/>
                  <a:pt x="6662" y="19375"/>
                </a:cubicBezTo>
                <a:cubicBezTo>
                  <a:pt x="6708" y="19375"/>
                  <a:pt x="6754" y="19374"/>
                  <a:pt x="6799" y="19372"/>
                </a:cubicBezTo>
                <a:lnTo>
                  <a:pt x="6799" y="19372"/>
                </a:lnTo>
                <a:cubicBezTo>
                  <a:pt x="6799" y="19515"/>
                  <a:pt x="6799" y="19658"/>
                  <a:pt x="6787" y="19801"/>
                </a:cubicBezTo>
                <a:cubicBezTo>
                  <a:pt x="6730" y="19799"/>
                  <a:pt x="6673" y="19798"/>
                  <a:pt x="6615" y="19798"/>
                </a:cubicBezTo>
                <a:cubicBezTo>
                  <a:pt x="6336" y="19798"/>
                  <a:pt x="6054" y="19821"/>
                  <a:pt x="5787" y="19860"/>
                </a:cubicBezTo>
                <a:cubicBezTo>
                  <a:pt x="5764" y="19860"/>
                  <a:pt x="5764" y="19908"/>
                  <a:pt x="5787" y="19908"/>
                </a:cubicBezTo>
                <a:cubicBezTo>
                  <a:pt x="6054" y="19947"/>
                  <a:pt x="6336" y="19970"/>
                  <a:pt x="6615" y="19970"/>
                </a:cubicBezTo>
                <a:cubicBezTo>
                  <a:pt x="6673" y="19970"/>
                  <a:pt x="6730" y="19969"/>
                  <a:pt x="6787" y="19967"/>
                </a:cubicBezTo>
                <a:lnTo>
                  <a:pt x="6787" y="19967"/>
                </a:lnTo>
                <a:cubicBezTo>
                  <a:pt x="6787" y="20110"/>
                  <a:pt x="6776" y="20253"/>
                  <a:pt x="6776" y="20396"/>
                </a:cubicBezTo>
                <a:cubicBezTo>
                  <a:pt x="6720" y="20394"/>
                  <a:pt x="6664" y="20393"/>
                  <a:pt x="6607" y="20393"/>
                </a:cubicBezTo>
                <a:cubicBezTo>
                  <a:pt x="6333" y="20393"/>
                  <a:pt x="6044" y="20416"/>
                  <a:pt x="5787" y="20455"/>
                </a:cubicBezTo>
                <a:cubicBezTo>
                  <a:pt x="5764" y="20455"/>
                  <a:pt x="5764" y="20503"/>
                  <a:pt x="5787" y="20515"/>
                </a:cubicBezTo>
                <a:cubicBezTo>
                  <a:pt x="6042" y="20544"/>
                  <a:pt x="6321" y="20566"/>
                  <a:pt x="6598" y="20566"/>
                </a:cubicBezTo>
                <a:cubicBezTo>
                  <a:pt x="6657" y="20566"/>
                  <a:pt x="6716" y="20565"/>
                  <a:pt x="6776" y="20563"/>
                </a:cubicBezTo>
                <a:lnTo>
                  <a:pt x="6776" y="20563"/>
                </a:lnTo>
                <a:cubicBezTo>
                  <a:pt x="6776" y="20705"/>
                  <a:pt x="6764" y="20848"/>
                  <a:pt x="6764" y="20991"/>
                </a:cubicBezTo>
                <a:cubicBezTo>
                  <a:pt x="6442" y="20991"/>
                  <a:pt x="6097" y="21003"/>
                  <a:pt x="5787" y="21051"/>
                </a:cubicBezTo>
                <a:cubicBezTo>
                  <a:pt x="5764" y="21051"/>
                  <a:pt x="5764" y="21098"/>
                  <a:pt x="5787" y="21110"/>
                </a:cubicBezTo>
                <a:cubicBezTo>
                  <a:pt x="6042" y="21140"/>
                  <a:pt x="6321" y="21161"/>
                  <a:pt x="6591" y="21161"/>
                </a:cubicBezTo>
                <a:cubicBezTo>
                  <a:pt x="6649" y="21161"/>
                  <a:pt x="6707" y="21160"/>
                  <a:pt x="6764" y="21158"/>
                </a:cubicBezTo>
                <a:lnTo>
                  <a:pt x="6764" y="21158"/>
                </a:lnTo>
                <a:cubicBezTo>
                  <a:pt x="6752" y="21301"/>
                  <a:pt x="6752" y="21444"/>
                  <a:pt x="6752" y="21587"/>
                </a:cubicBezTo>
                <a:cubicBezTo>
                  <a:pt x="6430" y="21587"/>
                  <a:pt x="6097" y="21610"/>
                  <a:pt x="5787" y="21646"/>
                </a:cubicBezTo>
                <a:cubicBezTo>
                  <a:pt x="5764" y="21646"/>
                  <a:pt x="5764" y="21694"/>
                  <a:pt x="5787" y="21706"/>
                </a:cubicBezTo>
                <a:cubicBezTo>
                  <a:pt x="6085" y="21741"/>
                  <a:pt x="6430" y="21765"/>
                  <a:pt x="6740" y="21765"/>
                </a:cubicBezTo>
                <a:cubicBezTo>
                  <a:pt x="6740" y="21848"/>
                  <a:pt x="6740" y="21932"/>
                  <a:pt x="6740" y="22015"/>
                </a:cubicBezTo>
                <a:cubicBezTo>
                  <a:pt x="6740" y="22087"/>
                  <a:pt x="6728" y="22158"/>
                  <a:pt x="6728" y="22218"/>
                </a:cubicBezTo>
                <a:cubicBezTo>
                  <a:pt x="6514" y="22218"/>
                  <a:pt x="6287" y="22229"/>
                  <a:pt x="6061" y="22229"/>
                </a:cubicBezTo>
                <a:cubicBezTo>
                  <a:pt x="5680" y="22229"/>
                  <a:pt x="5299" y="22229"/>
                  <a:pt x="4918" y="22253"/>
                </a:cubicBezTo>
                <a:cubicBezTo>
                  <a:pt x="4882" y="22265"/>
                  <a:pt x="4882" y="22313"/>
                  <a:pt x="4918" y="22325"/>
                </a:cubicBezTo>
                <a:cubicBezTo>
                  <a:pt x="5299" y="22360"/>
                  <a:pt x="5680" y="22360"/>
                  <a:pt x="6061" y="22372"/>
                </a:cubicBezTo>
                <a:cubicBezTo>
                  <a:pt x="6287" y="22384"/>
                  <a:pt x="6502" y="22408"/>
                  <a:pt x="6728" y="22408"/>
                </a:cubicBezTo>
                <a:cubicBezTo>
                  <a:pt x="6716" y="22539"/>
                  <a:pt x="6716" y="22682"/>
                  <a:pt x="6704" y="22825"/>
                </a:cubicBezTo>
                <a:cubicBezTo>
                  <a:pt x="6406" y="22825"/>
                  <a:pt x="6085" y="22849"/>
                  <a:pt x="5787" y="22884"/>
                </a:cubicBezTo>
                <a:cubicBezTo>
                  <a:pt x="5764" y="22896"/>
                  <a:pt x="5764" y="22944"/>
                  <a:pt x="5787" y="22944"/>
                </a:cubicBezTo>
                <a:cubicBezTo>
                  <a:pt x="6073" y="22980"/>
                  <a:pt x="6395" y="23003"/>
                  <a:pt x="6704" y="23003"/>
                </a:cubicBezTo>
                <a:cubicBezTo>
                  <a:pt x="6704" y="23146"/>
                  <a:pt x="6692" y="23289"/>
                  <a:pt x="6692" y="23432"/>
                </a:cubicBezTo>
                <a:cubicBezTo>
                  <a:pt x="6637" y="23430"/>
                  <a:pt x="6583" y="23429"/>
                  <a:pt x="6528" y="23429"/>
                </a:cubicBezTo>
                <a:cubicBezTo>
                  <a:pt x="6274" y="23429"/>
                  <a:pt x="6022" y="23450"/>
                  <a:pt x="5787" y="23480"/>
                </a:cubicBezTo>
                <a:cubicBezTo>
                  <a:pt x="5764" y="23492"/>
                  <a:pt x="5764" y="23539"/>
                  <a:pt x="5787" y="23539"/>
                </a:cubicBezTo>
                <a:cubicBezTo>
                  <a:pt x="6073" y="23575"/>
                  <a:pt x="6383" y="23599"/>
                  <a:pt x="6680" y="23599"/>
                </a:cubicBezTo>
                <a:cubicBezTo>
                  <a:pt x="6680" y="23742"/>
                  <a:pt x="6668" y="23884"/>
                  <a:pt x="6668" y="24027"/>
                </a:cubicBezTo>
                <a:cubicBezTo>
                  <a:pt x="6371" y="24027"/>
                  <a:pt x="6061" y="24039"/>
                  <a:pt x="5787" y="24087"/>
                </a:cubicBezTo>
                <a:cubicBezTo>
                  <a:pt x="5764" y="24087"/>
                  <a:pt x="5764" y="24134"/>
                  <a:pt x="5787" y="24134"/>
                </a:cubicBezTo>
                <a:cubicBezTo>
                  <a:pt x="6061" y="24182"/>
                  <a:pt x="6371" y="24194"/>
                  <a:pt x="6656" y="24194"/>
                </a:cubicBezTo>
                <a:cubicBezTo>
                  <a:pt x="6656" y="24301"/>
                  <a:pt x="6656" y="24408"/>
                  <a:pt x="6656" y="24515"/>
                </a:cubicBezTo>
                <a:cubicBezTo>
                  <a:pt x="6645" y="24551"/>
                  <a:pt x="6645" y="24587"/>
                  <a:pt x="6645" y="24623"/>
                </a:cubicBezTo>
                <a:cubicBezTo>
                  <a:pt x="6359" y="24623"/>
                  <a:pt x="6061" y="24646"/>
                  <a:pt x="5787" y="24682"/>
                </a:cubicBezTo>
                <a:cubicBezTo>
                  <a:pt x="5764" y="24682"/>
                  <a:pt x="5764" y="24730"/>
                  <a:pt x="5787" y="24742"/>
                </a:cubicBezTo>
                <a:cubicBezTo>
                  <a:pt x="6013" y="24771"/>
                  <a:pt x="6254" y="24792"/>
                  <a:pt x="6498" y="24792"/>
                </a:cubicBezTo>
                <a:cubicBezTo>
                  <a:pt x="6551" y="24792"/>
                  <a:pt x="6604" y="24791"/>
                  <a:pt x="6656" y="24789"/>
                </a:cubicBezTo>
                <a:lnTo>
                  <a:pt x="6656" y="24789"/>
                </a:lnTo>
                <a:cubicBezTo>
                  <a:pt x="6668" y="25063"/>
                  <a:pt x="6645" y="25349"/>
                  <a:pt x="6395" y="25504"/>
                </a:cubicBezTo>
                <a:cubicBezTo>
                  <a:pt x="6287" y="25574"/>
                  <a:pt x="6078" y="25594"/>
                  <a:pt x="5843" y="25594"/>
                </a:cubicBezTo>
                <a:cubicBezTo>
                  <a:pt x="5501" y="25594"/>
                  <a:pt x="5103" y="25551"/>
                  <a:pt x="4880" y="25551"/>
                </a:cubicBezTo>
                <a:cubicBezTo>
                  <a:pt x="4864" y="25551"/>
                  <a:pt x="4849" y="25551"/>
                  <a:pt x="4835" y="25551"/>
                </a:cubicBezTo>
                <a:cubicBezTo>
                  <a:pt x="3918" y="25551"/>
                  <a:pt x="3001" y="25516"/>
                  <a:pt x="2096" y="25432"/>
                </a:cubicBezTo>
                <a:cubicBezTo>
                  <a:pt x="1715" y="25397"/>
                  <a:pt x="1263" y="25444"/>
                  <a:pt x="1061" y="25063"/>
                </a:cubicBezTo>
                <a:cubicBezTo>
                  <a:pt x="882" y="24730"/>
                  <a:pt x="1013" y="23896"/>
                  <a:pt x="1001" y="23527"/>
                </a:cubicBezTo>
                <a:cubicBezTo>
                  <a:pt x="858" y="19920"/>
                  <a:pt x="763" y="16300"/>
                  <a:pt x="703" y="12693"/>
                </a:cubicBezTo>
                <a:cubicBezTo>
                  <a:pt x="668" y="9740"/>
                  <a:pt x="656" y="6799"/>
                  <a:pt x="691" y="3858"/>
                </a:cubicBezTo>
                <a:cubicBezTo>
                  <a:pt x="763" y="3168"/>
                  <a:pt x="822" y="2489"/>
                  <a:pt x="894" y="1798"/>
                </a:cubicBezTo>
                <a:cubicBezTo>
                  <a:pt x="930" y="1405"/>
                  <a:pt x="906" y="1013"/>
                  <a:pt x="1168" y="679"/>
                </a:cubicBezTo>
                <a:cubicBezTo>
                  <a:pt x="1202" y="424"/>
                  <a:pt x="1315" y="296"/>
                  <a:pt x="1498" y="296"/>
                </a:cubicBezTo>
                <a:cubicBezTo>
                  <a:pt x="1571" y="296"/>
                  <a:pt x="1656" y="317"/>
                  <a:pt x="1751" y="358"/>
                </a:cubicBezTo>
                <a:cubicBezTo>
                  <a:pt x="1846" y="346"/>
                  <a:pt x="1942" y="346"/>
                  <a:pt x="2037" y="334"/>
                </a:cubicBezTo>
                <a:lnTo>
                  <a:pt x="2037" y="334"/>
                </a:lnTo>
                <a:cubicBezTo>
                  <a:pt x="1977" y="4489"/>
                  <a:pt x="2037" y="8633"/>
                  <a:pt x="2013" y="12776"/>
                </a:cubicBezTo>
                <a:cubicBezTo>
                  <a:pt x="1977" y="16931"/>
                  <a:pt x="1739" y="21110"/>
                  <a:pt x="1834" y="25254"/>
                </a:cubicBezTo>
                <a:cubicBezTo>
                  <a:pt x="1840" y="25307"/>
                  <a:pt x="1882" y="25334"/>
                  <a:pt x="1924" y="25334"/>
                </a:cubicBezTo>
                <a:cubicBezTo>
                  <a:pt x="1965" y="25334"/>
                  <a:pt x="2007" y="25307"/>
                  <a:pt x="2013" y="25254"/>
                </a:cubicBezTo>
                <a:cubicBezTo>
                  <a:pt x="2335" y="21122"/>
                  <a:pt x="2239" y="16919"/>
                  <a:pt x="2287" y="12776"/>
                </a:cubicBezTo>
                <a:cubicBezTo>
                  <a:pt x="2311" y="8633"/>
                  <a:pt x="2358" y="4477"/>
                  <a:pt x="2204" y="334"/>
                </a:cubicBezTo>
                <a:lnTo>
                  <a:pt x="2346" y="334"/>
                </a:lnTo>
                <a:cubicBezTo>
                  <a:pt x="3222" y="334"/>
                  <a:pt x="4101" y="378"/>
                  <a:pt x="4980" y="378"/>
                </a:cubicBezTo>
                <a:cubicBezTo>
                  <a:pt x="5619" y="378"/>
                  <a:pt x="6258" y="355"/>
                  <a:pt x="6895" y="274"/>
                </a:cubicBezTo>
                <a:close/>
                <a:moveTo>
                  <a:pt x="1345" y="0"/>
                </a:moveTo>
                <a:cubicBezTo>
                  <a:pt x="1248" y="0"/>
                  <a:pt x="1156" y="12"/>
                  <a:pt x="1084" y="48"/>
                </a:cubicBezTo>
                <a:cubicBezTo>
                  <a:pt x="799" y="215"/>
                  <a:pt x="822" y="560"/>
                  <a:pt x="787" y="846"/>
                </a:cubicBezTo>
                <a:cubicBezTo>
                  <a:pt x="763" y="1084"/>
                  <a:pt x="739" y="1334"/>
                  <a:pt x="727" y="1572"/>
                </a:cubicBezTo>
                <a:cubicBezTo>
                  <a:pt x="739" y="1167"/>
                  <a:pt x="739" y="751"/>
                  <a:pt x="751" y="334"/>
                </a:cubicBezTo>
                <a:cubicBezTo>
                  <a:pt x="751" y="322"/>
                  <a:pt x="739" y="316"/>
                  <a:pt x="726" y="316"/>
                </a:cubicBezTo>
                <a:cubicBezTo>
                  <a:pt x="712" y="316"/>
                  <a:pt x="697" y="322"/>
                  <a:pt x="691" y="334"/>
                </a:cubicBezTo>
                <a:cubicBezTo>
                  <a:pt x="1" y="8680"/>
                  <a:pt x="453" y="17086"/>
                  <a:pt x="787" y="25444"/>
                </a:cubicBezTo>
                <a:cubicBezTo>
                  <a:pt x="787" y="25527"/>
                  <a:pt x="846" y="25575"/>
                  <a:pt x="930" y="25587"/>
                </a:cubicBezTo>
                <a:cubicBezTo>
                  <a:pt x="2330" y="25766"/>
                  <a:pt x="3724" y="25854"/>
                  <a:pt x="5125" y="25854"/>
                </a:cubicBezTo>
                <a:cubicBezTo>
                  <a:pt x="5678" y="25854"/>
                  <a:pt x="6232" y="25840"/>
                  <a:pt x="6787" y="25813"/>
                </a:cubicBezTo>
                <a:cubicBezTo>
                  <a:pt x="6883" y="25813"/>
                  <a:pt x="6954" y="25742"/>
                  <a:pt x="6954" y="25647"/>
                </a:cubicBezTo>
                <a:cubicBezTo>
                  <a:pt x="6978" y="25361"/>
                  <a:pt x="6990" y="25063"/>
                  <a:pt x="7014" y="24777"/>
                </a:cubicBezTo>
                <a:lnTo>
                  <a:pt x="7049" y="24777"/>
                </a:lnTo>
                <a:cubicBezTo>
                  <a:pt x="7145" y="24765"/>
                  <a:pt x="7145" y="24646"/>
                  <a:pt x="7049" y="24635"/>
                </a:cubicBezTo>
                <a:lnTo>
                  <a:pt x="7014" y="24635"/>
                </a:lnTo>
                <a:cubicBezTo>
                  <a:pt x="7026" y="24480"/>
                  <a:pt x="7037" y="24325"/>
                  <a:pt x="7049" y="24182"/>
                </a:cubicBezTo>
                <a:cubicBezTo>
                  <a:pt x="7145" y="24170"/>
                  <a:pt x="7145" y="24051"/>
                  <a:pt x="7049" y="24039"/>
                </a:cubicBezTo>
                <a:cubicBezTo>
                  <a:pt x="7061" y="23884"/>
                  <a:pt x="7073" y="23730"/>
                  <a:pt x="7073" y="23575"/>
                </a:cubicBezTo>
                <a:cubicBezTo>
                  <a:pt x="7133" y="23551"/>
                  <a:pt x="7133" y="23480"/>
                  <a:pt x="7085" y="23456"/>
                </a:cubicBezTo>
                <a:cubicBezTo>
                  <a:pt x="7097" y="23289"/>
                  <a:pt x="7097" y="23111"/>
                  <a:pt x="7109" y="22944"/>
                </a:cubicBezTo>
                <a:cubicBezTo>
                  <a:pt x="7121" y="22932"/>
                  <a:pt x="7121" y="22908"/>
                  <a:pt x="7109" y="22896"/>
                </a:cubicBezTo>
                <a:cubicBezTo>
                  <a:pt x="7466" y="15395"/>
                  <a:pt x="7335" y="7835"/>
                  <a:pt x="7264" y="334"/>
                </a:cubicBezTo>
                <a:cubicBezTo>
                  <a:pt x="7257" y="219"/>
                  <a:pt x="7163" y="161"/>
                  <a:pt x="7072" y="161"/>
                </a:cubicBezTo>
                <a:cubicBezTo>
                  <a:pt x="7011" y="161"/>
                  <a:pt x="6952" y="186"/>
                  <a:pt x="6918" y="239"/>
                </a:cubicBezTo>
                <a:cubicBezTo>
                  <a:pt x="6389" y="215"/>
                  <a:pt x="5859" y="212"/>
                  <a:pt x="5329" y="212"/>
                </a:cubicBezTo>
                <a:cubicBezTo>
                  <a:pt x="5152" y="212"/>
                  <a:pt x="4976" y="212"/>
                  <a:pt x="4799" y="212"/>
                </a:cubicBezTo>
                <a:cubicBezTo>
                  <a:pt x="4446" y="212"/>
                  <a:pt x="4093" y="211"/>
                  <a:pt x="3739" y="203"/>
                </a:cubicBezTo>
                <a:cubicBezTo>
                  <a:pt x="3085" y="179"/>
                  <a:pt x="2442" y="108"/>
                  <a:pt x="1787" y="48"/>
                </a:cubicBezTo>
                <a:cubicBezTo>
                  <a:pt x="1676" y="33"/>
                  <a:pt x="1504" y="0"/>
                  <a:pt x="13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6" name="Google Shape;2136;p82"/>
          <p:cNvSpPr/>
          <p:nvPr/>
        </p:nvSpPr>
        <p:spPr>
          <a:xfrm>
            <a:off x="465676" y="3829358"/>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37" name="Google Shape;2137;p82"/>
          <p:cNvGrpSpPr/>
          <p:nvPr/>
        </p:nvGrpSpPr>
        <p:grpSpPr>
          <a:xfrm>
            <a:off x="-260351" y="-319229"/>
            <a:ext cx="1518360" cy="1008606"/>
            <a:chOff x="645600" y="1820875"/>
            <a:chExt cx="999250" cy="663775"/>
          </a:xfrm>
        </p:grpSpPr>
        <p:sp>
          <p:nvSpPr>
            <p:cNvPr id="2138" name="Google Shape;2138;p82"/>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p82"/>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0" name="Google Shape;2140;p82"/>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p82"/>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p82"/>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3" name="Google Shape;2143;p82"/>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4" name="Google Shape;2144;p82"/>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5" name="Google Shape;2145;p82"/>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p82"/>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7" name="Google Shape;2147;p82"/>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82"/>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9" name="Google Shape;2149;p82"/>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50" name="Google Shape;2150;p82"/>
          <p:cNvGrpSpPr/>
          <p:nvPr/>
        </p:nvGrpSpPr>
        <p:grpSpPr>
          <a:xfrm>
            <a:off x="1434843" y="-238048"/>
            <a:ext cx="696548" cy="886901"/>
            <a:chOff x="597975" y="2768650"/>
            <a:chExt cx="489975" cy="623875"/>
          </a:xfrm>
        </p:grpSpPr>
        <p:sp>
          <p:nvSpPr>
            <p:cNvPr id="2151" name="Google Shape;2151;p82"/>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2" name="Google Shape;2152;p82"/>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3" name="Google Shape;2153;p82"/>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4" name="Google Shape;2154;p82"/>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5" name="Google Shape;2155;p82"/>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p82"/>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7" name="Google Shape;2157;p82"/>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8" name="Google Shape;2158;p82"/>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9" name="Google Shape;2159;p82"/>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p82"/>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1" name="Google Shape;2161;p82"/>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2" name="Google Shape;2162;p82"/>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p82"/>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4" name="Google Shape;2164;p82"/>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5" name="Google Shape;2165;p82"/>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6" name="Google Shape;2166;p82"/>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7" name="Google Shape;2167;p82"/>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8" name="Google Shape;2168;p82"/>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p82"/>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70" name="Google Shape;2170;p82"/>
          <p:cNvGrpSpPr/>
          <p:nvPr/>
        </p:nvGrpSpPr>
        <p:grpSpPr>
          <a:xfrm flipH="1" rot="5400000">
            <a:off x="2863932" y="-147676"/>
            <a:ext cx="378902" cy="1214168"/>
            <a:chOff x="6194800" y="3409725"/>
            <a:chExt cx="292025" cy="935775"/>
          </a:xfrm>
        </p:grpSpPr>
        <p:sp>
          <p:nvSpPr>
            <p:cNvPr id="2171" name="Google Shape;2171;p82"/>
            <p:cNvSpPr/>
            <p:nvPr/>
          </p:nvSpPr>
          <p:spPr>
            <a:xfrm>
              <a:off x="6194800" y="3409725"/>
              <a:ext cx="292025" cy="935775"/>
            </a:xfrm>
            <a:custGeom>
              <a:rect b="b" l="l" r="r" t="t"/>
              <a:pathLst>
                <a:path extrusionOk="0" h="37431" w="11681">
                  <a:moveTo>
                    <a:pt x="1108" y="2265"/>
                  </a:moveTo>
                  <a:cubicBezTo>
                    <a:pt x="1108" y="2265"/>
                    <a:pt x="1120" y="2277"/>
                    <a:pt x="1132" y="2277"/>
                  </a:cubicBezTo>
                  <a:cubicBezTo>
                    <a:pt x="1132" y="2277"/>
                    <a:pt x="1132" y="2277"/>
                    <a:pt x="1132" y="2277"/>
                  </a:cubicBezTo>
                  <a:lnTo>
                    <a:pt x="1132" y="2277"/>
                  </a:lnTo>
                  <a:cubicBezTo>
                    <a:pt x="1139" y="2277"/>
                    <a:pt x="1145" y="2284"/>
                    <a:pt x="1146" y="2286"/>
                  </a:cubicBezTo>
                  <a:lnTo>
                    <a:pt x="1146" y="2286"/>
                  </a:lnTo>
                  <a:cubicBezTo>
                    <a:pt x="1141" y="2284"/>
                    <a:pt x="1137" y="2281"/>
                    <a:pt x="1132" y="2277"/>
                  </a:cubicBezTo>
                  <a:lnTo>
                    <a:pt x="1132" y="2277"/>
                  </a:lnTo>
                  <a:cubicBezTo>
                    <a:pt x="1140" y="2285"/>
                    <a:pt x="1144" y="2287"/>
                    <a:pt x="1145" y="2287"/>
                  </a:cubicBezTo>
                  <a:cubicBezTo>
                    <a:pt x="1146" y="2287"/>
                    <a:pt x="1146" y="2287"/>
                    <a:pt x="1146" y="2286"/>
                  </a:cubicBezTo>
                  <a:lnTo>
                    <a:pt x="1146" y="2286"/>
                  </a:lnTo>
                  <a:cubicBezTo>
                    <a:pt x="1153" y="2290"/>
                    <a:pt x="1160" y="2293"/>
                    <a:pt x="1168" y="2300"/>
                  </a:cubicBezTo>
                  <a:cubicBezTo>
                    <a:pt x="1180" y="2312"/>
                    <a:pt x="1192" y="2336"/>
                    <a:pt x="1215" y="2348"/>
                  </a:cubicBezTo>
                  <a:cubicBezTo>
                    <a:pt x="1215" y="2360"/>
                    <a:pt x="1227" y="2372"/>
                    <a:pt x="1239" y="2384"/>
                  </a:cubicBezTo>
                  <a:cubicBezTo>
                    <a:pt x="1239" y="2384"/>
                    <a:pt x="1239" y="2384"/>
                    <a:pt x="1239" y="2396"/>
                  </a:cubicBezTo>
                  <a:cubicBezTo>
                    <a:pt x="1251" y="2408"/>
                    <a:pt x="1251" y="2419"/>
                    <a:pt x="1263" y="2431"/>
                  </a:cubicBezTo>
                  <a:cubicBezTo>
                    <a:pt x="1370" y="2598"/>
                    <a:pt x="1477" y="2777"/>
                    <a:pt x="1584" y="2943"/>
                  </a:cubicBezTo>
                  <a:cubicBezTo>
                    <a:pt x="1811" y="3289"/>
                    <a:pt x="2037" y="3646"/>
                    <a:pt x="2215" y="4015"/>
                  </a:cubicBezTo>
                  <a:cubicBezTo>
                    <a:pt x="2430" y="4455"/>
                    <a:pt x="2668" y="4896"/>
                    <a:pt x="2918" y="5313"/>
                  </a:cubicBezTo>
                  <a:cubicBezTo>
                    <a:pt x="3156" y="5741"/>
                    <a:pt x="3418" y="6146"/>
                    <a:pt x="3644" y="6575"/>
                  </a:cubicBezTo>
                  <a:cubicBezTo>
                    <a:pt x="3680" y="6634"/>
                    <a:pt x="3716" y="6706"/>
                    <a:pt x="3751" y="6777"/>
                  </a:cubicBezTo>
                  <a:cubicBezTo>
                    <a:pt x="2977" y="7241"/>
                    <a:pt x="2215" y="7753"/>
                    <a:pt x="1430" y="8206"/>
                  </a:cubicBezTo>
                  <a:cubicBezTo>
                    <a:pt x="1406" y="8218"/>
                    <a:pt x="1370" y="8242"/>
                    <a:pt x="1334" y="8254"/>
                  </a:cubicBezTo>
                  <a:cubicBezTo>
                    <a:pt x="1299" y="8158"/>
                    <a:pt x="1251" y="8051"/>
                    <a:pt x="1215" y="7956"/>
                  </a:cubicBezTo>
                  <a:cubicBezTo>
                    <a:pt x="1156" y="7849"/>
                    <a:pt x="1108" y="7742"/>
                    <a:pt x="1061" y="7634"/>
                  </a:cubicBezTo>
                  <a:cubicBezTo>
                    <a:pt x="965" y="7408"/>
                    <a:pt x="858" y="7194"/>
                    <a:pt x="775" y="6968"/>
                  </a:cubicBezTo>
                  <a:cubicBezTo>
                    <a:pt x="691" y="6741"/>
                    <a:pt x="596" y="6527"/>
                    <a:pt x="525" y="6289"/>
                  </a:cubicBezTo>
                  <a:cubicBezTo>
                    <a:pt x="453" y="6063"/>
                    <a:pt x="394" y="5837"/>
                    <a:pt x="346" y="5598"/>
                  </a:cubicBezTo>
                  <a:cubicBezTo>
                    <a:pt x="263" y="5146"/>
                    <a:pt x="215" y="4682"/>
                    <a:pt x="239" y="4217"/>
                  </a:cubicBezTo>
                  <a:cubicBezTo>
                    <a:pt x="251" y="3979"/>
                    <a:pt x="287" y="3741"/>
                    <a:pt x="358" y="3503"/>
                  </a:cubicBezTo>
                  <a:cubicBezTo>
                    <a:pt x="370" y="3467"/>
                    <a:pt x="382" y="3432"/>
                    <a:pt x="394" y="3396"/>
                  </a:cubicBezTo>
                  <a:cubicBezTo>
                    <a:pt x="394" y="3384"/>
                    <a:pt x="394" y="3384"/>
                    <a:pt x="394" y="3372"/>
                  </a:cubicBezTo>
                  <a:cubicBezTo>
                    <a:pt x="406" y="3372"/>
                    <a:pt x="406" y="3360"/>
                    <a:pt x="406" y="3360"/>
                  </a:cubicBezTo>
                  <a:cubicBezTo>
                    <a:pt x="418" y="3312"/>
                    <a:pt x="441" y="3265"/>
                    <a:pt x="453" y="3229"/>
                  </a:cubicBezTo>
                  <a:cubicBezTo>
                    <a:pt x="501" y="3110"/>
                    <a:pt x="549" y="3003"/>
                    <a:pt x="608" y="2884"/>
                  </a:cubicBezTo>
                  <a:cubicBezTo>
                    <a:pt x="644" y="2824"/>
                    <a:pt x="668" y="2765"/>
                    <a:pt x="703" y="2705"/>
                  </a:cubicBezTo>
                  <a:cubicBezTo>
                    <a:pt x="715" y="2705"/>
                    <a:pt x="727" y="2681"/>
                    <a:pt x="727" y="2670"/>
                  </a:cubicBezTo>
                  <a:cubicBezTo>
                    <a:pt x="727" y="2670"/>
                    <a:pt x="727" y="2658"/>
                    <a:pt x="739" y="2658"/>
                  </a:cubicBezTo>
                  <a:cubicBezTo>
                    <a:pt x="739" y="2658"/>
                    <a:pt x="739" y="2646"/>
                    <a:pt x="739" y="2646"/>
                  </a:cubicBezTo>
                  <a:cubicBezTo>
                    <a:pt x="763" y="2610"/>
                    <a:pt x="775" y="2586"/>
                    <a:pt x="799" y="2562"/>
                  </a:cubicBezTo>
                  <a:cubicBezTo>
                    <a:pt x="834" y="2503"/>
                    <a:pt x="870" y="2455"/>
                    <a:pt x="918" y="2396"/>
                  </a:cubicBezTo>
                  <a:cubicBezTo>
                    <a:pt x="930" y="2384"/>
                    <a:pt x="941" y="2372"/>
                    <a:pt x="941" y="2360"/>
                  </a:cubicBezTo>
                  <a:cubicBezTo>
                    <a:pt x="965" y="2348"/>
                    <a:pt x="977" y="2324"/>
                    <a:pt x="1001" y="2312"/>
                  </a:cubicBezTo>
                  <a:lnTo>
                    <a:pt x="1001" y="2300"/>
                  </a:lnTo>
                  <a:lnTo>
                    <a:pt x="1025" y="2289"/>
                  </a:lnTo>
                  <a:cubicBezTo>
                    <a:pt x="1037" y="2277"/>
                    <a:pt x="1049" y="2277"/>
                    <a:pt x="1049" y="2277"/>
                  </a:cubicBezTo>
                  <a:lnTo>
                    <a:pt x="1037" y="2277"/>
                  </a:lnTo>
                  <a:cubicBezTo>
                    <a:pt x="1037" y="2277"/>
                    <a:pt x="1049" y="2277"/>
                    <a:pt x="1049" y="2265"/>
                  </a:cubicBezTo>
                  <a:close/>
                  <a:moveTo>
                    <a:pt x="5406" y="288"/>
                  </a:moveTo>
                  <a:cubicBezTo>
                    <a:pt x="5418" y="300"/>
                    <a:pt x="5430" y="312"/>
                    <a:pt x="5466" y="324"/>
                  </a:cubicBezTo>
                  <a:cubicBezTo>
                    <a:pt x="6299" y="514"/>
                    <a:pt x="7168" y="741"/>
                    <a:pt x="7942" y="1134"/>
                  </a:cubicBezTo>
                  <a:cubicBezTo>
                    <a:pt x="8704" y="1515"/>
                    <a:pt x="9335" y="2110"/>
                    <a:pt x="9788" y="2836"/>
                  </a:cubicBezTo>
                  <a:cubicBezTo>
                    <a:pt x="10252" y="3598"/>
                    <a:pt x="10526" y="4455"/>
                    <a:pt x="10597" y="5336"/>
                  </a:cubicBezTo>
                  <a:cubicBezTo>
                    <a:pt x="10657" y="6146"/>
                    <a:pt x="10621" y="6944"/>
                    <a:pt x="10407" y="7718"/>
                  </a:cubicBezTo>
                  <a:cubicBezTo>
                    <a:pt x="10050" y="9027"/>
                    <a:pt x="9216" y="10075"/>
                    <a:pt x="8216" y="10956"/>
                  </a:cubicBezTo>
                  <a:cubicBezTo>
                    <a:pt x="7657" y="11444"/>
                    <a:pt x="7026" y="11861"/>
                    <a:pt x="6514" y="12409"/>
                  </a:cubicBezTo>
                  <a:cubicBezTo>
                    <a:pt x="6073" y="12885"/>
                    <a:pt x="5728" y="13457"/>
                    <a:pt x="5525" y="14088"/>
                  </a:cubicBezTo>
                  <a:cubicBezTo>
                    <a:pt x="5132" y="15290"/>
                    <a:pt x="5311" y="16576"/>
                    <a:pt x="5359" y="17814"/>
                  </a:cubicBezTo>
                  <a:cubicBezTo>
                    <a:pt x="5406" y="19160"/>
                    <a:pt x="5442" y="20517"/>
                    <a:pt x="5478" y="21862"/>
                  </a:cubicBezTo>
                  <a:cubicBezTo>
                    <a:pt x="5573" y="24756"/>
                    <a:pt x="5668" y="27661"/>
                    <a:pt x="5775" y="30554"/>
                  </a:cubicBezTo>
                  <a:cubicBezTo>
                    <a:pt x="5823" y="31733"/>
                    <a:pt x="5871" y="32899"/>
                    <a:pt x="5918" y="34078"/>
                  </a:cubicBezTo>
                  <a:cubicBezTo>
                    <a:pt x="5966" y="34947"/>
                    <a:pt x="6192" y="36007"/>
                    <a:pt x="5454" y="36650"/>
                  </a:cubicBezTo>
                  <a:cubicBezTo>
                    <a:pt x="5092" y="36958"/>
                    <a:pt x="4598" y="37116"/>
                    <a:pt x="4107" y="37116"/>
                  </a:cubicBezTo>
                  <a:cubicBezTo>
                    <a:pt x="3727" y="37116"/>
                    <a:pt x="3349" y="37021"/>
                    <a:pt x="3037" y="36828"/>
                  </a:cubicBezTo>
                  <a:cubicBezTo>
                    <a:pt x="2537" y="36531"/>
                    <a:pt x="2263" y="35947"/>
                    <a:pt x="2204" y="35376"/>
                  </a:cubicBezTo>
                  <a:cubicBezTo>
                    <a:pt x="2108" y="34542"/>
                    <a:pt x="2204" y="33685"/>
                    <a:pt x="2227" y="32840"/>
                  </a:cubicBezTo>
                  <a:cubicBezTo>
                    <a:pt x="2263" y="31316"/>
                    <a:pt x="2227" y="29792"/>
                    <a:pt x="2239" y="28268"/>
                  </a:cubicBezTo>
                  <a:cubicBezTo>
                    <a:pt x="2251" y="26625"/>
                    <a:pt x="2275" y="24982"/>
                    <a:pt x="2275" y="23351"/>
                  </a:cubicBezTo>
                  <a:cubicBezTo>
                    <a:pt x="2287" y="21636"/>
                    <a:pt x="2239" y="19910"/>
                    <a:pt x="2180" y="18195"/>
                  </a:cubicBezTo>
                  <a:cubicBezTo>
                    <a:pt x="2120" y="16302"/>
                    <a:pt x="2001" y="14409"/>
                    <a:pt x="1775" y="12516"/>
                  </a:cubicBezTo>
                  <a:cubicBezTo>
                    <a:pt x="1680" y="11659"/>
                    <a:pt x="1525" y="10790"/>
                    <a:pt x="1203" y="9980"/>
                  </a:cubicBezTo>
                  <a:cubicBezTo>
                    <a:pt x="1132" y="9789"/>
                    <a:pt x="1061" y="9599"/>
                    <a:pt x="965" y="9420"/>
                  </a:cubicBezTo>
                  <a:cubicBezTo>
                    <a:pt x="882" y="9289"/>
                    <a:pt x="691" y="9075"/>
                    <a:pt x="763" y="8920"/>
                  </a:cubicBezTo>
                  <a:cubicBezTo>
                    <a:pt x="799" y="8813"/>
                    <a:pt x="977" y="8742"/>
                    <a:pt x="1061" y="8682"/>
                  </a:cubicBezTo>
                  <a:cubicBezTo>
                    <a:pt x="1251" y="8575"/>
                    <a:pt x="1430" y="8468"/>
                    <a:pt x="1620" y="8361"/>
                  </a:cubicBezTo>
                  <a:cubicBezTo>
                    <a:pt x="2418" y="7873"/>
                    <a:pt x="3192" y="7372"/>
                    <a:pt x="4001" y="6896"/>
                  </a:cubicBezTo>
                  <a:cubicBezTo>
                    <a:pt x="4799" y="6420"/>
                    <a:pt x="5633" y="5991"/>
                    <a:pt x="6430" y="5503"/>
                  </a:cubicBezTo>
                  <a:cubicBezTo>
                    <a:pt x="6907" y="5217"/>
                    <a:pt x="7538" y="4896"/>
                    <a:pt x="7645" y="4277"/>
                  </a:cubicBezTo>
                  <a:cubicBezTo>
                    <a:pt x="7704" y="3932"/>
                    <a:pt x="7561" y="3610"/>
                    <a:pt x="7371" y="3324"/>
                  </a:cubicBezTo>
                  <a:cubicBezTo>
                    <a:pt x="7145" y="2991"/>
                    <a:pt x="6883" y="2681"/>
                    <a:pt x="6645" y="2360"/>
                  </a:cubicBezTo>
                  <a:cubicBezTo>
                    <a:pt x="6395" y="1991"/>
                    <a:pt x="6168" y="1622"/>
                    <a:pt x="5930" y="1253"/>
                  </a:cubicBezTo>
                  <a:cubicBezTo>
                    <a:pt x="5811" y="1062"/>
                    <a:pt x="5692" y="860"/>
                    <a:pt x="5585" y="669"/>
                  </a:cubicBezTo>
                  <a:cubicBezTo>
                    <a:pt x="5537" y="586"/>
                    <a:pt x="5478" y="503"/>
                    <a:pt x="5442" y="419"/>
                  </a:cubicBezTo>
                  <a:cubicBezTo>
                    <a:pt x="5418" y="360"/>
                    <a:pt x="5406" y="312"/>
                    <a:pt x="5406" y="288"/>
                  </a:cubicBezTo>
                  <a:close/>
                  <a:moveTo>
                    <a:pt x="5660" y="0"/>
                  </a:moveTo>
                  <a:cubicBezTo>
                    <a:pt x="5617" y="0"/>
                    <a:pt x="5565" y="31"/>
                    <a:pt x="5513" y="62"/>
                  </a:cubicBezTo>
                  <a:cubicBezTo>
                    <a:pt x="5287" y="62"/>
                    <a:pt x="5132" y="264"/>
                    <a:pt x="5192" y="526"/>
                  </a:cubicBezTo>
                  <a:cubicBezTo>
                    <a:pt x="5240" y="717"/>
                    <a:pt x="5335" y="884"/>
                    <a:pt x="5418" y="1062"/>
                  </a:cubicBezTo>
                  <a:cubicBezTo>
                    <a:pt x="5537" y="1276"/>
                    <a:pt x="5644" y="1491"/>
                    <a:pt x="5775" y="1693"/>
                  </a:cubicBezTo>
                  <a:cubicBezTo>
                    <a:pt x="6014" y="2062"/>
                    <a:pt x="6252" y="2443"/>
                    <a:pt x="6514" y="2812"/>
                  </a:cubicBezTo>
                  <a:cubicBezTo>
                    <a:pt x="6764" y="3146"/>
                    <a:pt x="7073" y="3455"/>
                    <a:pt x="7252" y="3836"/>
                  </a:cubicBezTo>
                  <a:cubicBezTo>
                    <a:pt x="7395" y="4170"/>
                    <a:pt x="7383" y="4491"/>
                    <a:pt x="7121" y="4753"/>
                  </a:cubicBezTo>
                  <a:cubicBezTo>
                    <a:pt x="6895" y="4967"/>
                    <a:pt x="6609" y="5122"/>
                    <a:pt x="6347" y="5277"/>
                  </a:cubicBezTo>
                  <a:cubicBezTo>
                    <a:pt x="5573" y="5741"/>
                    <a:pt x="4775" y="6158"/>
                    <a:pt x="4001" y="6622"/>
                  </a:cubicBezTo>
                  <a:cubicBezTo>
                    <a:pt x="3549" y="5765"/>
                    <a:pt x="3013" y="4944"/>
                    <a:pt x="2585" y="4074"/>
                  </a:cubicBezTo>
                  <a:cubicBezTo>
                    <a:pt x="2489" y="3872"/>
                    <a:pt x="2406" y="3682"/>
                    <a:pt x="2299" y="3491"/>
                  </a:cubicBezTo>
                  <a:cubicBezTo>
                    <a:pt x="2192" y="3289"/>
                    <a:pt x="2073" y="3098"/>
                    <a:pt x="1954" y="2896"/>
                  </a:cubicBezTo>
                  <a:cubicBezTo>
                    <a:pt x="1846" y="2717"/>
                    <a:pt x="1739" y="2539"/>
                    <a:pt x="1632" y="2360"/>
                  </a:cubicBezTo>
                  <a:cubicBezTo>
                    <a:pt x="1549" y="2229"/>
                    <a:pt x="1489" y="2074"/>
                    <a:pt x="1358" y="2003"/>
                  </a:cubicBezTo>
                  <a:cubicBezTo>
                    <a:pt x="1318" y="1978"/>
                    <a:pt x="1274" y="1967"/>
                    <a:pt x="1229" y="1967"/>
                  </a:cubicBezTo>
                  <a:cubicBezTo>
                    <a:pt x="1167" y="1967"/>
                    <a:pt x="1104" y="1987"/>
                    <a:pt x="1049" y="2015"/>
                  </a:cubicBezTo>
                  <a:cubicBezTo>
                    <a:pt x="918" y="2086"/>
                    <a:pt x="811" y="2181"/>
                    <a:pt x="727" y="2300"/>
                  </a:cubicBezTo>
                  <a:cubicBezTo>
                    <a:pt x="572" y="2527"/>
                    <a:pt x="441" y="2789"/>
                    <a:pt x="346" y="3039"/>
                  </a:cubicBezTo>
                  <a:cubicBezTo>
                    <a:pt x="299" y="3146"/>
                    <a:pt x="263" y="3253"/>
                    <a:pt x="227" y="3372"/>
                  </a:cubicBezTo>
                  <a:cubicBezTo>
                    <a:pt x="168" y="3539"/>
                    <a:pt x="144" y="3705"/>
                    <a:pt x="108" y="3872"/>
                  </a:cubicBezTo>
                  <a:cubicBezTo>
                    <a:pt x="25" y="4360"/>
                    <a:pt x="1" y="4848"/>
                    <a:pt x="60" y="5348"/>
                  </a:cubicBezTo>
                  <a:cubicBezTo>
                    <a:pt x="120" y="5837"/>
                    <a:pt x="251" y="6301"/>
                    <a:pt x="406" y="6765"/>
                  </a:cubicBezTo>
                  <a:cubicBezTo>
                    <a:pt x="572" y="7230"/>
                    <a:pt x="775" y="7682"/>
                    <a:pt x="1025" y="8111"/>
                  </a:cubicBezTo>
                  <a:cubicBezTo>
                    <a:pt x="1061" y="8194"/>
                    <a:pt x="1120" y="8265"/>
                    <a:pt x="1168" y="8337"/>
                  </a:cubicBezTo>
                  <a:cubicBezTo>
                    <a:pt x="941" y="8468"/>
                    <a:pt x="703" y="8599"/>
                    <a:pt x="560" y="8801"/>
                  </a:cubicBezTo>
                  <a:cubicBezTo>
                    <a:pt x="322" y="9111"/>
                    <a:pt x="525" y="9361"/>
                    <a:pt x="680" y="9658"/>
                  </a:cubicBezTo>
                  <a:cubicBezTo>
                    <a:pt x="1108" y="10444"/>
                    <a:pt x="1299" y="11373"/>
                    <a:pt x="1430" y="12254"/>
                  </a:cubicBezTo>
                  <a:cubicBezTo>
                    <a:pt x="1561" y="13207"/>
                    <a:pt x="1644" y="14171"/>
                    <a:pt x="1715" y="15135"/>
                  </a:cubicBezTo>
                  <a:cubicBezTo>
                    <a:pt x="1858" y="17076"/>
                    <a:pt x="1906" y="19041"/>
                    <a:pt x="1954" y="20993"/>
                  </a:cubicBezTo>
                  <a:cubicBezTo>
                    <a:pt x="1977" y="22636"/>
                    <a:pt x="1977" y="24267"/>
                    <a:pt x="1954" y="25910"/>
                  </a:cubicBezTo>
                  <a:cubicBezTo>
                    <a:pt x="1930" y="27518"/>
                    <a:pt x="1894" y="29137"/>
                    <a:pt x="1906" y="30744"/>
                  </a:cubicBezTo>
                  <a:cubicBezTo>
                    <a:pt x="1918" y="32054"/>
                    <a:pt x="1870" y="33364"/>
                    <a:pt x="1858" y="34673"/>
                  </a:cubicBezTo>
                  <a:cubicBezTo>
                    <a:pt x="1846" y="35245"/>
                    <a:pt x="1846" y="35828"/>
                    <a:pt x="2108" y="36352"/>
                  </a:cubicBezTo>
                  <a:cubicBezTo>
                    <a:pt x="2462" y="37071"/>
                    <a:pt x="3175" y="37430"/>
                    <a:pt x="3952" y="37430"/>
                  </a:cubicBezTo>
                  <a:cubicBezTo>
                    <a:pt x="4012" y="37430"/>
                    <a:pt x="4072" y="37428"/>
                    <a:pt x="4132" y="37424"/>
                  </a:cubicBezTo>
                  <a:cubicBezTo>
                    <a:pt x="5085" y="37364"/>
                    <a:pt x="6002" y="36757"/>
                    <a:pt x="6252" y="35793"/>
                  </a:cubicBezTo>
                  <a:cubicBezTo>
                    <a:pt x="6371" y="35316"/>
                    <a:pt x="6299" y="34828"/>
                    <a:pt x="6275" y="34352"/>
                  </a:cubicBezTo>
                  <a:cubicBezTo>
                    <a:pt x="6252" y="33816"/>
                    <a:pt x="6228" y="33292"/>
                    <a:pt x="6204" y="32768"/>
                  </a:cubicBezTo>
                  <a:cubicBezTo>
                    <a:pt x="6073" y="29947"/>
                    <a:pt x="5990" y="27137"/>
                    <a:pt x="5894" y="24315"/>
                  </a:cubicBezTo>
                  <a:cubicBezTo>
                    <a:pt x="5847" y="22815"/>
                    <a:pt x="5799" y="21327"/>
                    <a:pt x="5752" y="19826"/>
                  </a:cubicBezTo>
                  <a:lnTo>
                    <a:pt x="5692" y="17802"/>
                  </a:lnTo>
                  <a:cubicBezTo>
                    <a:pt x="5668" y="17147"/>
                    <a:pt x="5621" y="16493"/>
                    <a:pt x="5609" y="15838"/>
                  </a:cubicBezTo>
                  <a:cubicBezTo>
                    <a:pt x="5609" y="15219"/>
                    <a:pt x="5656" y="14600"/>
                    <a:pt x="5847" y="14004"/>
                  </a:cubicBezTo>
                  <a:cubicBezTo>
                    <a:pt x="6061" y="13326"/>
                    <a:pt x="6478" y="12742"/>
                    <a:pt x="6990" y="12266"/>
                  </a:cubicBezTo>
                  <a:cubicBezTo>
                    <a:pt x="7299" y="11992"/>
                    <a:pt x="7633" y="11754"/>
                    <a:pt x="7942" y="11492"/>
                  </a:cubicBezTo>
                  <a:cubicBezTo>
                    <a:pt x="8204" y="11278"/>
                    <a:pt x="8478" y="11051"/>
                    <a:pt x="8728" y="10813"/>
                  </a:cubicBezTo>
                  <a:cubicBezTo>
                    <a:pt x="9216" y="10349"/>
                    <a:pt x="9657" y="9837"/>
                    <a:pt x="10014" y="9254"/>
                  </a:cubicBezTo>
                  <a:cubicBezTo>
                    <a:pt x="11681" y="6575"/>
                    <a:pt x="11181" y="2336"/>
                    <a:pt x="8169" y="812"/>
                  </a:cubicBezTo>
                  <a:cubicBezTo>
                    <a:pt x="7395" y="419"/>
                    <a:pt x="6526" y="205"/>
                    <a:pt x="5680" y="3"/>
                  </a:cubicBezTo>
                  <a:cubicBezTo>
                    <a:pt x="5674" y="1"/>
                    <a:pt x="5667" y="0"/>
                    <a:pt x="5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p82"/>
            <p:cNvSpPr/>
            <p:nvPr/>
          </p:nvSpPr>
          <p:spPr>
            <a:xfrm>
              <a:off x="6300175" y="3568675"/>
              <a:ext cx="104200" cy="96300"/>
            </a:xfrm>
            <a:custGeom>
              <a:rect b="b" l="l" r="r" t="t"/>
              <a:pathLst>
                <a:path extrusionOk="0" h="3852" w="4168">
                  <a:moveTo>
                    <a:pt x="2656" y="252"/>
                  </a:moveTo>
                  <a:cubicBezTo>
                    <a:pt x="2668" y="252"/>
                    <a:pt x="2680" y="264"/>
                    <a:pt x="2692" y="264"/>
                  </a:cubicBezTo>
                  <a:cubicBezTo>
                    <a:pt x="2703" y="276"/>
                    <a:pt x="2715" y="276"/>
                    <a:pt x="2715" y="288"/>
                  </a:cubicBezTo>
                  <a:cubicBezTo>
                    <a:pt x="2727" y="288"/>
                    <a:pt x="2727" y="300"/>
                    <a:pt x="2739" y="312"/>
                  </a:cubicBezTo>
                  <a:cubicBezTo>
                    <a:pt x="2715" y="300"/>
                    <a:pt x="2692" y="288"/>
                    <a:pt x="2668" y="288"/>
                  </a:cubicBezTo>
                  <a:cubicBezTo>
                    <a:pt x="2649" y="285"/>
                    <a:pt x="2629" y="284"/>
                    <a:pt x="2610" y="284"/>
                  </a:cubicBezTo>
                  <a:cubicBezTo>
                    <a:pt x="2559" y="284"/>
                    <a:pt x="2509" y="295"/>
                    <a:pt x="2465" y="312"/>
                  </a:cubicBezTo>
                  <a:cubicBezTo>
                    <a:pt x="2489" y="300"/>
                    <a:pt x="2513" y="288"/>
                    <a:pt x="2525" y="276"/>
                  </a:cubicBezTo>
                  <a:cubicBezTo>
                    <a:pt x="2534" y="276"/>
                    <a:pt x="2574" y="261"/>
                    <a:pt x="2572" y="261"/>
                  </a:cubicBezTo>
                  <a:lnTo>
                    <a:pt x="2572" y="261"/>
                  </a:lnTo>
                  <a:cubicBezTo>
                    <a:pt x="2571" y="261"/>
                    <a:pt x="2568" y="262"/>
                    <a:pt x="2561" y="264"/>
                  </a:cubicBezTo>
                  <a:lnTo>
                    <a:pt x="2596" y="252"/>
                  </a:lnTo>
                  <a:close/>
                  <a:moveTo>
                    <a:pt x="2334" y="395"/>
                  </a:moveTo>
                  <a:cubicBezTo>
                    <a:pt x="2287" y="443"/>
                    <a:pt x="2227" y="491"/>
                    <a:pt x="2191" y="550"/>
                  </a:cubicBezTo>
                  <a:cubicBezTo>
                    <a:pt x="2144" y="633"/>
                    <a:pt x="2108" y="717"/>
                    <a:pt x="2084" y="800"/>
                  </a:cubicBezTo>
                  <a:cubicBezTo>
                    <a:pt x="2072" y="836"/>
                    <a:pt x="2060" y="883"/>
                    <a:pt x="2060" y="931"/>
                  </a:cubicBezTo>
                  <a:cubicBezTo>
                    <a:pt x="1953" y="979"/>
                    <a:pt x="1858" y="1038"/>
                    <a:pt x="1763" y="1086"/>
                  </a:cubicBezTo>
                  <a:cubicBezTo>
                    <a:pt x="1700" y="1002"/>
                    <a:pt x="1610" y="965"/>
                    <a:pt x="1509" y="965"/>
                  </a:cubicBezTo>
                  <a:cubicBezTo>
                    <a:pt x="1494" y="965"/>
                    <a:pt x="1480" y="965"/>
                    <a:pt x="1465" y="967"/>
                  </a:cubicBezTo>
                  <a:cubicBezTo>
                    <a:pt x="1441" y="967"/>
                    <a:pt x="1418" y="979"/>
                    <a:pt x="1394" y="979"/>
                  </a:cubicBezTo>
                  <a:cubicBezTo>
                    <a:pt x="1549" y="883"/>
                    <a:pt x="1703" y="788"/>
                    <a:pt x="1870" y="693"/>
                  </a:cubicBezTo>
                  <a:cubicBezTo>
                    <a:pt x="1953" y="633"/>
                    <a:pt x="2060" y="574"/>
                    <a:pt x="2156" y="514"/>
                  </a:cubicBezTo>
                  <a:cubicBezTo>
                    <a:pt x="2203" y="479"/>
                    <a:pt x="2251" y="455"/>
                    <a:pt x="2299" y="419"/>
                  </a:cubicBezTo>
                  <a:cubicBezTo>
                    <a:pt x="2311" y="407"/>
                    <a:pt x="2322" y="395"/>
                    <a:pt x="2334" y="395"/>
                  </a:cubicBezTo>
                  <a:close/>
                  <a:moveTo>
                    <a:pt x="298" y="1717"/>
                  </a:moveTo>
                  <a:lnTo>
                    <a:pt x="285" y="1724"/>
                  </a:lnTo>
                  <a:lnTo>
                    <a:pt x="285" y="1724"/>
                  </a:lnTo>
                  <a:cubicBezTo>
                    <a:pt x="286" y="1722"/>
                    <a:pt x="286" y="1720"/>
                    <a:pt x="286" y="1717"/>
                  </a:cubicBezTo>
                  <a:close/>
                  <a:moveTo>
                    <a:pt x="1108" y="1157"/>
                  </a:moveTo>
                  <a:lnTo>
                    <a:pt x="1108" y="1157"/>
                  </a:lnTo>
                  <a:cubicBezTo>
                    <a:pt x="1084" y="1181"/>
                    <a:pt x="1060" y="1217"/>
                    <a:pt x="1037" y="1253"/>
                  </a:cubicBezTo>
                  <a:cubicBezTo>
                    <a:pt x="989" y="1324"/>
                    <a:pt x="953" y="1395"/>
                    <a:pt x="941" y="1479"/>
                  </a:cubicBezTo>
                  <a:cubicBezTo>
                    <a:pt x="929" y="1515"/>
                    <a:pt x="917" y="1550"/>
                    <a:pt x="917" y="1586"/>
                  </a:cubicBezTo>
                  <a:lnTo>
                    <a:pt x="917" y="1610"/>
                  </a:lnTo>
                  <a:cubicBezTo>
                    <a:pt x="822" y="1669"/>
                    <a:pt x="727" y="1741"/>
                    <a:pt x="632" y="1800"/>
                  </a:cubicBezTo>
                  <a:cubicBezTo>
                    <a:pt x="560" y="1836"/>
                    <a:pt x="501" y="1884"/>
                    <a:pt x="429" y="1919"/>
                  </a:cubicBezTo>
                  <a:cubicBezTo>
                    <a:pt x="417" y="1931"/>
                    <a:pt x="406" y="1943"/>
                    <a:pt x="394" y="1955"/>
                  </a:cubicBezTo>
                  <a:cubicBezTo>
                    <a:pt x="370" y="1907"/>
                    <a:pt x="334" y="1860"/>
                    <a:pt x="322" y="1824"/>
                  </a:cubicBezTo>
                  <a:cubicBezTo>
                    <a:pt x="310" y="1800"/>
                    <a:pt x="298" y="1776"/>
                    <a:pt x="286" y="1753"/>
                  </a:cubicBezTo>
                  <a:cubicBezTo>
                    <a:pt x="298" y="1729"/>
                    <a:pt x="298" y="1717"/>
                    <a:pt x="310" y="1705"/>
                  </a:cubicBezTo>
                  <a:cubicBezTo>
                    <a:pt x="322" y="1693"/>
                    <a:pt x="334" y="1681"/>
                    <a:pt x="346" y="1669"/>
                  </a:cubicBezTo>
                  <a:cubicBezTo>
                    <a:pt x="406" y="1634"/>
                    <a:pt x="453" y="1598"/>
                    <a:pt x="513" y="1562"/>
                  </a:cubicBezTo>
                  <a:cubicBezTo>
                    <a:pt x="632" y="1479"/>
                    <a:pt x="739" y="1395"/>
                    <a:pt x="870" y="1312"/>
                  </a:cubicBezTo>
                  <a:cubicBezTo>
                    <a:pt x="941" y="1264"/>
                    <a:pt x="1025" y="1205"/>
                    <a:pt x="1108" y="1157"/>
                  </a:cubicBezTo>
                  <a:close/>
                  <a:moveTo>
                    <a:pt x="3013" y="657"/>
                  </a:moveTo>
                  <a:cubicBezTo>
                    <a:pt x="3096" y="753"/>
                    <a:pt x="3168" y="848"/>
                    <a:pt x="3251" y="955"/>
                  </a:cubicBezTo>
                  <a:cubicBezTo>
                    <a:pt x="3370" y="1134"/>
                    <a:pt x="3513" y="1300"/>
                    <a:pt x="3632" y="1491"/>
                  </a:cubicBezTo>
                  <a:cubicBezTo>
                    <a:pt x="3668" y="1562"/>
                    <a:pt x="3704" y="1634"/>
                    <a:pt x="3739" y="1705"/>
                  </a:cubicBezTo>
                  <a:cubicBezTo>
                    <a:pt x="3680" y="1753"/>
                    <a:pt x="3608" y="1788"/>
                    <a:pt x="3549" y="1836"/>
                  </a:cubicBezTo>
                  <a:cubicBezTo>
                    <a:pt x="3418" y="1931"/>
                    <a:pt x="3299" y="2015"/>
                    <a:pt x="3168" y="2098"/>
                  </a:cubicBezTo>
                  <a:cubicBezTo>
                    <a:pt x="3180" y="2050"/>
                    <a:pt x="3180" y="2003"/>
                    <a:pt x="3168" y="1967"/>
                  </a:cubicBezTo>
                  <a:cubicBezTo>
                    <a:pt x="3168" y="1800"/>
                    <a:pt x="3168" y="1634"/>
                    <a:pt x="3156" y="1467"/>
                  </a:cubicBezTo>
                  <a:cubicBezTo>
                    <a:pt x="3156" y="1419"/>
                    <a:pt x="3156" y="1384"/>
                    <a:pt x="3144" y="1336"/>
                  </a:cubicBezTo>
                  <a:cubicBezTo>
                    <a:pt x="3132" y="1300"/>
                    <a:pt x="3108" y="1264"/>
                    <a:pt x="3096" y="1229"/>
                  </a:cubicBezTo>
                  <a:cubicBezTo>
                    <a:pt x="3073" y="1157"/>
                    <a:pt x="3084" y="1062"/>
                    <a:pt x="3073" y="991"/>
                  </a:cubicBezTo>
                  <a:cubicBezTo>
                    <a:pt x="3061" y="895"/>
                    <a:pt x="3049" y="764"/>
                    <a:pt x="3013" y="657"/>
                  </a:cubicBezTo>
                  <a:close/>
                  <a:moveTo>
                    <a:pt x="2477" y="574"/>
                  </a:moveTo>
                  <a:cubicBezTo>
                    <a:pt x="2489" y="574"/>
                    <a:pt x="2501" y="574"/>
                    <a:pt x="2525" y="586"/>
                  </a:cubicBezTo>
                  <a:lnTo>
                    <a:pt x="2537" y="586"/>
                  </a:lnTo>
                  <a:cubicBezTo>
                    <a:pt x="2549" y="586"/>
                    <a:pt x="2561" y="598"/>
                    <a:pt x="2572" y="598"/>
                  </a:cubicBezTo>
                  <a:cubicBezTo>
                    <a:pt x="2596" y="610"/>
                    <a:pt x="2608" y="610"/>
                    <a:pt x="2620" y="622"/>
                  </a:cubicBezTo>
                  <a:cubicBezTo>
                    <a:pt x="2668" y="657"/>
                    <a:pt x="2692" y="693"/>
                    <a:pt x="2715" y="741"/>
                  </a:cubicBezTo>
                  <a:cubicBezTo>
                    <a:pt x="2775" y="860"/>
                    <a:pt x="2811" y="991"/>
                    <a:pt x="2834" y="1122"/>
                  </a:cubicBezTo>
                  <a:cubicBezTo>
                    <a:pt x="2834" y="1181"/>
                    <a:pt x="2846" y="1229"/>
                    <a:pt x="2858" y="1288"/>
                  </a:cubicBezTo>
                  <a:cubicBezTo>
                    <a:pt x="2870" y="1372"/>
                    <a:pt x="2858" y="1455"/>
                    <a:pt x="2846" y="1538"/>
                  </a:cubicBezTo>
                  <a:cubicBezTo>
                    <a:pt x="2846" y="1610"/>
                    <a:pt x="2858" y="1693"/>
                    <a:pt x="2858" y="1765"/>
                  </a:cubicBezTo>
                  <a:cubicBezTo>
                    <a:pt x="2858" y="1836"/>
                    <a:pt x="2870" y="1907"/>
                    <a:pt x="2870" y="1979"/>
                  </a:cubicBezTo>
                  <a:cubicBezTo>
                    <a:pt x="2870" y="2086"/>
                    <a:pt x="2870" y="2193"/>
                    <a:pt x="2858" y="2300"/>
                  </a:cubicBezTo>
                  <a:cubicBezTo>
                    <a:pt x="2858" y="2312"/>
                    <a:pt x="2858" y="2324"/>
                    <a:pt x="2858" y="2336"/>
                  </a:cubicBezTo>
                  <a:cubicBezTo>
                    <a:pt x="2858" y="2336"/>
                    <a:pt x="2858" y="2348"/>
                    <a:pt x="2858" y="2348"/>
                  </a:cubicBezTo>
                  <a:cubicBezTo>
                    <a:pt x="2858" y="2360"/>
                    <a:pt x="2846" y="2384"/>
                    <a:pt x="2846" y="2407"/>
                  </a:cubicBezTo>
                  <a:cubicBezTo>
                    <a:pt x="2834" y="2455"/>
                    <a:pt x="2822" y="2503"/>
                    <a:pt x="2811" y="2550"/>
                  </a:cubicBezTo>
                  <a:cubicBezTo>
                    <a:pt x="2811" y="2550"/>
                    <a:pt x="2811" y="2550"/>
                    <a:pt x="2811" y="2562"/>
                  </a:cubicBezTo>
                  <a:cubicBezTo>
                    <a:pt x="2799" y="2574"/>
                    <a:pt x="2799" y="2586"/>
                    <a:pt x="2787" y="2598"/>
                  </a:cubicBezTo>
                  <a:cubicBezTo>
                    <a:pt x="2787" y="2598"/>
                    <a:pt x="2787" y="2610"/>
                    <a:pt x="2775" y="2622"/>
                  </a:cubicBezTo>
                  <a:cubicBezTo>
                    <a:pt x="2775" y="2622"/>
                    <a:pt x="2775" y="2634"/>
                    <a:pt x="2763" y="2634"/>
                  </a:cubicBezTo>
                  <a:cubicBezTo>
                    <a:pt x="2763" y="2646"/>
                    <a:pt x="2751" y="2658"/>
                    <a:pt x="2751" y="2658"/>
                  </a:cubicBezTo>
                  <a:cubicBezTo>
                    <a:pt x="2739" y="2658"/>
                    <a:pt x="2739" y="2669"/>
                    <a:pt x="2727" y="2669"/>
                  </a:cubicBezTo>
                  <a:cubicBezTo>
                    <a:pt x="2727" y="2681"/>
                    <a:pt x="2715" y="2681"/>
                    <a:pt x="2703" y="2681"/>
                  </a:cubicBezTo>
                  <a:cubicBezTo>
                    <a:pt x="2715" y="2681"/>
                    <a:pt x="2715" y="2681"/>
                    <a:pt x="2692" y="2693"/>
                  </a:cubicBezTo>
                  <a:lnTo>
                    <a:pt x="2572" y="2693"/>
                  </a:lnTo>
                  <a:cubicBezTo>
                    <a:pt x="2549" y="2681"/>
                    <a:pt x="2513" y="2681"/>
                    <a:pt x="2489" y="2669"/>
                  </a:cubicBezTo>
                  <a:cubicBezTo>
                    <a:pt x="2513" y="2610"/>
                    <a:pt x="2537" y="2538"/>
                    <a:pt x="2549" y="2479"/>
                  </a:cubicBezTo>
                  <a:cubicBezTo>
                    <a:pt x="2584" y="2312"/>
                    <a:pt x="2608" y="2146"/>
                    <a:pt x="2608" y="1991"/>
                  </a:cubicBezTo>
                  <a:cubicBezTo>
                    <a:pt x="2620" y="1907"/>
                    <a:pt x="2608" y="1824"/>
                    <a:pt x="2608" y="1741"/>
                  </a:cubicBezTo>
                  <a:cubicBezTo>
                    <a:pt x="2608" y="1657"/>
                    <a:pt x="2596" y="1574"/>
                    <a:pt x="2572" y="1491"/>
                  </a:cubicBezTo>
                  <a:cubicBezTo>
                    <a:pt x="2561" y="1407"/>
                    <a:pt x="2549" y="1324"/>
                    <a:pt x="2525" y="1241"/>
                  </a:cubicBezTo>
                  <a:cubicBezTo>
                    <a:pt x="2513" y="1169"/>
                    <a:pt x="2501" y="1098"/>
                    <a:pt x="2477" y="1026"/>
                  </a:cubicBezTo>
                  <a:cubicBezTo>
                    <a:pt x="2453" y="967"/>
                    <a:pt x="2418" y="919"/>
                    <a:pt x="2358" y="883"/>
                  </a:cubicBezTo>
                  <a:cubicBezTo>
                    <a:pt x="2346" y="883"/>
                    <a:pt x="2346" y="883"/>
                    <a:pt x="2346" y="872"/>
                  </a:cubicBezTo>
                  <a:cubicBezTo>
                    <a:pt x="2346" y="860"/>
                    <a:pt x="2358" y="848"/>
                    <a:pt x="2358" y="824"/>
                  </a:cubicBezTo>
                  <a:lnTo>
                    <a:pt x="2358" y="824"/>
                  </a:lnTo>
                  <a:cubicBezTo>
                    <a:pt x="2355" y="834"/>
                    <a:pt x="2353" y="837"/>
                    <a:pt x="2353" y="837"/>
                  </a:cubicBezTo>
                  <a:cubicBezTo>
                    <a:pt x="2352" y="837"/>
                    <a:pt x="2358" y="812"/>
                    <a:pt x="2358" y="812"/>
                  </a:cubicBezTo>
                  <a:cubicBezTo>
                    <a:pt x="2358" y="800"/>
                    <a:pt x="2358" y="788"/>
                    <a:pt x="2370" y="776"/>
                  </a:cubicBezTo>
                  <a:cubicBezTo>
                    <a:pt x="2370" y="741"/>
                    <a:pt x="2382" y="717"/>
                    <a:pt x="2382" y="693"/>
                  </a:cubicBezTo>
                  <a:cubicBezTo>
                    <a:pt x="2394" y="693"/>
                    <a:pt x="2394" y="681"/>
                    <a:pt x="2394" y="681"/>
                  </a:cubicBezTo>
                  <a:lnTo>
                    <a:pt x="2418" y="633"/>
                  </a:lnTo>
                  <a:cubicBezTo>
                    <a:pt x="2418" y="633"/>
                    <a:pt x="2418" y="633"/>
                    <a:pt x="2418" y="622"/>
                  </a:cubicBezTo>
                  <a:cubicBezTo>
                    <a:pt x="2418" y="622"/>
                    <a:pt x="2418" y="622"/>
                    <a:pt x="2430" y="610"/>
                  </a:cubicBezTo>
                  <a:cubicBezTo>
                    <a:pt x="2430" y="610"/>
                    <a:pt x="2430" y="598"/>
                    <a:pt x="2441" y="598"/>
                  </a:cubicBezTo>
                  <a:cubicBezTo>
                    <a:pt x="2441" y="598"/>
                    <a:pt x="2441" y="586"/>
                    <a:pt x="2441" y="586"/>
                  </a:cubicBezTo>
                  <a:lnTo>
                    <a:pt x="2453" y="586"/>
                  </a:lnTo>
                  <a:cubicBezTo>
                    <a:pt x="2453" y="586"/>
                    <a:pt x="2477" y="586"/>
                    <a:pt x="2477" y="574"/>
                  </a:cubicBezTo>
                  <a:close/>
                  <a:moveTo>
                    <a:pt x="2203" y="1086"/>
                  </a:moveTo>
                  <a:lnTo>
                    <a:pt x="2215" y="1098"/>
                  </a:lnTo>
                  <a:cubicBezTo>
                    <a:pt x="2215" y="1098"/>
                    <a:pt x="2215" y="1098"/>
                    <a:pt x="2215" y="1110"/>
                  </a:cubicBezTo>
                  <a:lnTo>
                    <a:pt x="2227" y="1110"/>
                  </a:lnTo>
                  <a:cubicBezTo>
                    <a:pt x="2251" y="1181"/>
                    <a:pt x="2275" y="1253"/>
                    <a:pt x="2299" y="1336"/>
                  </a:cubicBezTo>
                  <a:cubicBezTo>
                    <a:pt x="2322" y="1503"/>
                    <a:pt x="2358" y="1681"/>
                    <a:pt x="2382" y="1860"/>
                  </a:cubicBezTo>
                  <a:cubicBezTo>
                    <a:pt x="2406" y="2026"/>
                    <a:pt x="2382" y="2217"/>
                    <a:pt x="2346" y="2384"/>
                  </a:cubicBezTo>
                  <a:cubicBezTo>
                    <a:pt x="2322" y="2455"/>
                    <a:pt x="2311" y="2538"/>
                    <a:pt x="2299" y="2610"/>
                  </a:cubicBezTo>
                  <a:cubicBezTo>
                    <a:pt x="2288" y="2610"/>
                    <a:pt x="2277" y="2648"/>
                    <a:pt x="2284" y="2648"/>
                  </a:cubicBezTo>
                  <a:cubicBezTo>
                    <a:pt x="2284" y="2648"/>
                    <a:pt x="2285" y="2647"/>
                    <a:pt x="2287" y="2646"/>
                  </a:cubicBezTo>
                  <a:lnTo>
                    <a:pt x="2287" y="2646"/>
                  </a:lnTo>
                  <a:cubicBezTo>
                    <a:pt x="2275" y="2658"/>
                    <a:pt x="2263" y="2669"/>
                    <a:pt x="2263" y="2693"/>
                  </a:cubicBezTo>
                  <a:cubicBezTo>
                    <a:pt x="2168" y="2753"/>
                    <a:pt x="2084" y="2800"/>
                    <a:pt x="2001" y="2860"/>
                  </a:cubicBezTo>
                  <a:cubicBezTo>
                    <a:pt x="1989" y="2860"/>
                    <a:pt x="1977" y="2872"/>
                    <a:pt x="1965" y="2872"/>
                  </a:cubicBezTo>
                  <a:cubicBezTo>
                    <a:pt x="1941" y="2884"/>
                    <a:pt x="1930" y="2896"/>
                    <a:pt x="1906" y="2908"/>
                  </a:cubicBezTo>
                  <a:cubicBezTo>
                    <a:pt x="1894" y="2908"/>
                    <a:pt x="1882" y="2919"/>
                    <a:pt x="1882" y="2919"/>
                  </a:cubicBezTo>
                  <a:cubicBezTo>
                    <a:pt x="1882" y="2884"/>
                    <a:pt x="1894" y="2836"/>
                    <a:pt x="1894" y="2788"/>
                  </a:cubicBezTo>
                  <a:cubicBezTo>
                    <a:pt x="1906" y="2634"/>
                    <a:pt x="1918" y="2467"/>
                    <a:pt x="1918" y="2300"/>
                  </a:cubicBezTo>
                  <a:cubicBezTo>
                    <a:pt x="1918" y="2134"/>
                    <a:pt x="1941" y="1967"/>
                    <a:pt x="1930" y="1800"/>
                  </a:cubicBezTo>
                  <a:cubicBezTo>
                    <a:pt x="1930" y="1657"/>
                    <a:pt x="1918" y="1526"/>
                    <a:pt x="1882" y="1395"/>
                  </a:cubicBezTo>
                  <a:cubicBezTo>
                    <a:pt x="1870" y="1348"/>
                    <a:pt x="1858" y="1300"/>
                    <a:pt x="1846" y="1253"/>
                  </a:cubicBezTo>
                  <a:cubicBezTo>
                    <a:pt x="1941" y="1205"/>
                    <a:pt x="2037" y="1157"/>
                    <a:pt x="2132" y="1098"/>
                  </a:cubicBezTo>
                  <a:cubicBezTo>
                    <a:pt x="2136" y="1102"/>
                    <a:pt x="2141" y="1103"/>
                    <a:pt x="2147" y="1103"/>
                  </a:cubicBezTo>
                  <a:cubicBezTo>
                    <a:pt x="2160" y="1103"/>
                    <a:pt x="2176" y="1098"/>
                    <a:pt x="2191" y="1098"/>
                  </a:cubicBezTo>
                  <a:cubicBezTo>
                    <a:pt x="2191" y="1098"/>
                    <a:pt x="2191" y="1086"/>
                    <a:pt x="2203" y="1086"/>
                  </a:cubicBezTo>
                  <a:close/>
                  <a:moveTo>
                    <a:pt x="1108" y="1705"/>
                  </a:moveTo>
                  <a:cubicBezTo>
                    <a:pt x="1120" y="1717"/>
                    <a:pt x="1132" y="1717"/>
                    <a:pt x="1144" y="1717"/>
                  </a:cubicBezTo>
                  <a:cubicBezTo>
                    <a:pt x="1132" y="1717"/>
                    <a:pt x="1156" y="1729"/>
                    <a:pt x="1156" y="1741"/>
                  </a:cubicBezTo>
                  <a:lnTo>
                    <a:pt x="1168" y="1741"/>
                  </a:lnTo>
                  <a:cubicBezTo>
                    <a:pt x="1179" y="1765"/>
                    <a:pt x="1179" y="1788"/>
                    <a:pt x="1191" y="1812"/>
                  </a:cubicBezTo>
                  <a:cubicBezTo>
                    <a:pt x="1191" y="1812"/>
                    <a:pt x="1191" y="1824"/>
                    <a:pt x="1191" y="1836"/>
                  </a:cubicBezTo>
                  <a:cubicBezTo>
                    <a:pt x="1191" y="1836"/>
                    <a:pt x="1191" y="1848"/>
                    <a:pt x="1191" y="1860"/>
                  </a:cubicBezTo>
                  <a:cubicBezTo>
                    <a:pt x="1203" y="1872"/>
                    <a:pt x="1203" y="1896"/>
                    <a:pt x="1203" y="1919"/>
                  </a:cubicBezTo>
                  <a:cubicBezTo>
                    <a:pt x="1203" y="1979"/>
                    <a:pt x="1215" y="2050"/>
                    <a:pt x="1215" y="2122"/>
                  </a:cubicBezTo>
                  <a:cubicBezTo>
                    <a:pt x="1227" y="2277"/>
                    <a:pt x="1227" y="2431"/>
                    <a:pt x="1227" y="2586"/>
                  </a:cubicBezTo>
                  <a:cubicBezTo>
                    <a:pt x="1239" y="2729"/>
                    <a:pt x="1239" y="2860"/>
                    <a:pt x="1251" y="3003"/>
                  </a:cubicBezTo>
                  <a:cubicBezTo>
                    <a:pt x="1251" y="3039"/>
                    <a:pt x="1263" y="3074"/>
                    <a:pt x="1251" y="3122"/>
                  </a:cubicBezTo>
                  <a:cubicBezTo>
                    <a:pt x="1251" y="3134"/>
                    <a:pt x="1251" y="3158"/>
                    <a:pt x="1251" y="3169"/>
                  </a:cubicBezTo>
                  <a:cubicBezTo>
                    <a:pt x="1251" y="3193"/>
                    <a:pt x="1263" y="3193"/>
                    <a:pt x="1263" y="3205"/>
                  </a:cubicBezTo>
                  <a:cubicBezTo>
                    <a:pt x="1263" y="3217"/>
                    <a:pt x="1251" y="3217"/>
                    <a:pt x="1251" y="3229"/>
                  </a:cubicBezTo>
                  <a:cubicBezTo>
                    <a:pt x="1251" y="3229"/>
                    <a:pt x="1251" y="3241"/>
                    <a:pt x="1251" y="3241"/>
                  </a:cubicBezTo>
                  <a:cubicBezTo>
                    <a:pt x="1251" y="3253"/>
                    <a:pt x="1239" y="3253"/>
                    <a:pt x="1239" y="3253"/>
                  </a:cubicBezTo>
                  <a:cubicBezTo>
                    <a:pt x="1239" y="3265"/>
                    <a:pt x="1239" y="3265"/>
                    <a:pt x="1239" y="3265"/>
                  </a:cubicBezTo>
                  <a:cubicBezTo>
                    <a:pt x="1215" y="3277"/>
                    <a:pt x="1191" y="3289"/>
                    <a:pt x="1179" y="3312"/>
                  </a:cubicBezTo>
                  <a:cubicBezTo>
                    <a:pt x="1144" y="3253"/>
                    <a:pt x="1108" y="3193"/>
                    <a:pt x="1072" y="3134"/>
                  </a:cubicBezTo>
                  <a:cubicBezTo>
                    <a:pt x="977" y="2955"/>
                    <a:pt x="882" y="2788"/>
                    <a:pt x="787" y="2634"/>
                  </a:cubicBezTo>
                  <a:cubicBezTo>
                    <a:pt x="679" y="2455"/>
                    <a:pt x="572" y="2277"/>
                    <a:pt x="477" y="2098"/>
                  </a:cubicBezTo>
                  <a:lnTo>
                    <a:pt x="477" y="2098"/>
                  </a:lnTo>
                  <a:cubicBezTo>
                    <a:pt x="483" y="2094"/>
                    <a:pt x="494" y="2086"/>
                    <a:pt x="501" y="2086"/>
                  </a:cubicBezTo>
                  <a:cubicBezTo>
                    <a:pt x="501" y="2086"/>
                    <a:pt x="513" y="2074"/>
                    <a:pt x="525" y="2074"/>
                  </a:cubicBezTo>
                  <a:cubicBezTo>
                    <a:pt x="572" y="2050"/>
                    <a:pt x="620" y="2015"/>
                    <a:pt x="656" y="1991"/>
                  </a:cubicBezTo>
                  <a:cubicBezTo>
                    <a:pt x="787" y="1907"/>
                    <a:pt x="917" y="1824"/>
                    <a:pt x="1048" y="1741"/>
                  </a:cubicBezTo>
                  <a:cubicBezTo>
                    <a:pt x="1060" y="1741"/>
                    <a:pt x="1072" y="1741"/>
                    <a:pt x="1072" y="1729"/>
                  </a:cubicBezTo>
                  <a:cubicBezTo>
                    <a:pt x="1084" y="1729"/>
                    <a:pt x="1096" y="1717"/>
                    <a:pt x="1108" y="1705"/>
                  </a:cubicBezTo>
                  <a:close/>
                  <a:moveTo>
                    <a:pt x="1358" y="1276"/>
                  </a:moveTo>
                  <a:cubicBezTo>
                    <a:pt x="1370" y="1276"/>
                    <a:pt x="1382" y="1276"/>
                    <a:pt x="1394" y="1288"/>
                  </a:cubicBezTo>
                  <a:lnTo>
                    <a:pt x="1418" y="1288"/>
                  </a:lnTo>
                  <a:cubicBezTo>
                    <a:pt x="1429" y="1288"/>
                    <a:pt x="1441" y="1300"/>
                    <a:pt x="1453" y="1300"/>
                  </a:cubicBezTo>
                  <a:cubicBezTo>
                    <a:pt x="1453" y="1300"/>
                    <a:pt x="1465" y="1300"/>
                    <a:pt x="1465" y="1312"/>
                  </a:cubicBezTo>
                  <a:cubicBezTo>
                    <a:pt x="1477" y="1324"/>
                    <a:pt x="1501" y="1336"/>
                    <a:pt x="1513" y="1348"/>
                  </a:cubicBezTo>
                  <a:cubicBezTo>
                    <a:pt x="1525" y="1360"/>
                    <a:pt x="1537" y="1384"/>
                    <a:pt x="1549" y="1395"/>
                  </a:cubicBezTo>
                  <a:cubicBezTo>
                    <a:pt x="1547" y="1394"/>
                    <a:pt x="1546" y="1393"/>
                    <a:pt x="1545" y="1393"/>
                  </a:cubicBezTo>
                  <a:lnTo>
                    <a:pt x="1545" y="1393"/>
                  </a:lnTo>
                  <a:cubicBezTo>
                    <a:pt x="1543" y="1393"/>
                    <a:pt x="1562" y="1421"/>
                    <a:pt x="1572" y="1431"/>
                  </a:cubicBezTo>
                  <a:cubicBezTo>
                    <a:pt x="1584" y="1467"/>
                    <a:pt x="1608" y="1515"/>
                    <a:pt x="1620" y="1562"/>
                  </a:cubicBezTo>
                  <a:cubicBezTo>
                    <a:pt x="1691" y="1788"/>
                    <a:pt x="1691" y="2038"/>
                    <a:pt x="1691" y="2277"/>
                  </a:cubicBezTo>
                  <a:cubicBezTo>
                    <a:pt x="1691" y="2407"/>
                    <a:pt x="1691" y="2550"/>
                    <a:pt x="1691" y="2681"/>
                  </a:cubicBezTo>
                  <a:cubicBezTo>
                    <a:pt x="1691" y="2812"/>
                    <a:pt x="1703" y="2943"/>
                    <a:pt x="1656" y="3062"/>
                  </a:cubicBezTo>
                  <a:cubicBezTo>
                    <a:pt x="1644" y="3086"/>
                    <a:pt x="1620" y="3122"/>
                    <a:pt x="1620" y="3158"/>
                  </a:cubicBezTo>
                  <a:lnTo>
                    <a:pt x="1632" y="3158"/>
                  </a:lnTo>
                  <a:cubicBezTo>
                    <a:pt x="1620" y="3205"/>
                    <a:pt x="1608" y="3241"/>
                    <a:pt x="1584" y="3289"/>
                  </a:cubicBezTo>
                  <a:cubicBezTo>
                    <a:pt x="1584" y="3289"/>
                    <a:pt x="1584" y="3289"/>
                    <a:pt x="1572" y="3300"/>
                  </a:cubicBezTo>
                  <a:cubicBezTo>
                    <a:pt x="1572" y="3300"/>
                    <a:pt x="1572" y="3300"/>
                    <a:pt x="1572" y="3312"/>
                  </a:cubicBezTo>
                  <a:lnTo>
                    <a:pt x="1560" y="3312"/>
                  </a:lnTo>
                  <a:cubicBezTo>
                    <a:pt x="1560" y="3312"/>
                    <a:pt x="1549" y="3324"/>
                    <a:pt x="1549" y="3324"/>
                  </a:cubicBezTo>
                  <a:lnTo>
                    <a:pt x="1537" y="3324"/>
                  </a:lnTo>
                  <a:cubicBezTo>
                    <a:pt x="1537" y="3324"/>
                    <a:pt x="1525" y="3336"/>
                    <a:pt x="1513" y="3336"/>
                  </a:cubicBezTo>
                  <a:lnTo>
                    <a:pt x="1441" y="3336"/>
                  </a:lnTo>
                  <a:cubicBezTo>
                    <a:pt x="1453" y="3312"/>
                    <a:pt x="1465" y="3300"/>
                    <a:pt x="1477" y="3277"/>
                  </a:cubicBezTo>
                  <a:cubicBezTo>
                    <a:pt x="1489" y="3241"/>
                    <a:pt x="1501" y="3193"/>
                    <a:pt x="1513" y="3158"/>
                  </a:cubicBezTo>
                  <a:cubicBezTo>
                    <a:pt x="1525" y="3110"/>
                    <a:pt x="1537" y="3062"/>
                    <a:pt x="1549" y="3015"/>
                  </a:cubicBezTo>
                  <a:cubicBezTo>
                    <a:pt x="1549" y="2943"/>
                    <a:pt x="1549" y="2860"/>
                    <a:pt x="1549" y="2777"/>
                  </a:cubicBezTo>
                  <a:cubicBezTo>
                    <a:pt x="1537" y="2693"/>
                    <a:pt x="1537" y="2622"/>
                    <a:pt x="1537" y="2538"/>
                  </a:cubicBezTo>
                  <a:cubicBezTo>
                    <a:pt x="1537" y="2443"/>
                    <a:pt x="1537" y="2360"/>
                    <a:pt x="1537" y="2277"/>
                  </a:cubicBezTo>
                  <a:cubicBezTo>
                    <a:pt x="1525" y="2181"/>
                    <a:pt x="1513" y="2098"/>
                    <a:pt x="1501" y="2015"/>
                  </a:cubicBezTo>
                  <a:cubicBezTo>
                    <a:pt x="1489" y="1884"/>
                    <a:pt x="1489" y="1741"/>
                    <a:pt x="1453" y="1622"/>
                  </a:cubicBezTo>
                  <a:cubicBezTo>
                    <a:pt x="1429" y="1550"/>
                    <a:pt x="1394" y="1503"/>
                    <a:pt x="1334" y="1467"/>
                  </a:cubicBezTo>
                  <a:cubicBezTo>
                    <a:pt x="1317" y="1458"/>
                    <a:pt x="1295" y="1450"/>
                    <a:pt x="1270" y="1450"/>
                  </a:cubicBezTo>
                  <a:cubicBezTo>
                    <a:pt x="1260" y="1450"/>
                    <a:pt x="1249" y="1452"/>
                    <a:pt x="1239" y="1455"/>
                  </a:cubicBezTo>
                  <a:cubicBezTo>
                    <a:pt x="1239" y="1443"/>
                    <a:pt x="1239" y="1431"/>
                    <a:pt x="1239" y="1431"/>
                  </a:cubicBezTo>
                  <a:cubicBezTo>
                    <a:pt x="1239" y="1419"/>
                    <a:pt x="1251" y="1407"/>
                    <a:pt x="1251" y="1395"/>
                  </a:cubicBezTo>
                  <a:cubicBezTo>
                    <a:pt x="1251" y="1384"/>
                    <a:pt x="1251" y="1384"/>
                    <a:pt x="1251" y="1384"/>
                  </a:cubicBezTo>
                  <a:cubicBezTo>
                    <a:pt x="1251" y="1372"/>
                    <a:pt x="1275" y="1336"/>
                    <a:pt x="1275" y="1324"/>
                  </a:cubicBezTo>
                  <a:cubicBezTo>
                    <a:pt x="1287" y="1312"/>
                    <a:pt x="1287" y="1312"/>
                    <a:pt x="1298" y="1300"/>
                  </a:cubicBezTo>
                  <a:lnTo>
                    <a:pt x="1298" y="1288"/>
                  </a:lnTo>
                  <a:lnTo>
                    <a:pt x="1310" y="1288"/>
                  </a:lnTo>
                  <a:cubicBezTo>
                    <a:pt x="1318" y="1288"/>
                    <a:pt x="1331" y="1283"/>
                    <a:pt x="1339" y="1280"/>
                  </a:cubicBezTo>
                  <a:lnTo>
                    <a:pt x="1339" y="1280"/>
                  </a:lnTo>
                  <a:cubicBezTo>
                    <a:pt x="1345" y="1278"/>
                    <a:pt x="1353" y="1276"/>
                    <a:pt x="1358" y="1276"/>
                  </a:cubicBezTo>
                  <a:close/>
                  <a:moveTo>
                    <a:pt x="3835" y="1884"/>
                  </a:moveTo>
                  <a:cubicBezTo>
                    <a:pt x="3858" y="1919"/>
                    <a:pt x="3870" y="1967"/>
                    <a:pt x="3894" y="2015"/>
                  </a:cubicBezTo>
                  <a:cubicBezTo>
                    <a:pt x="3894" y="2038"/>
                    <a:pt x="3894" y="2062"/>
                    <a:pt x="3894" y="2098"/>
                  </a:cubicBezTo>
                  <a:cubicBezTo>
                    <a:pt x="3894" y="2122"/>
                    <a:pt x="3894" y="2134"/>
                    <a:pt x="3906" y="2157"/>
                  </a:cubicBezTo>
                  <a:cubicBezTo>
                    <a:pt x="3906" y="2157"/>
                    <a:pt x="3906" y="2157"/>
                    <a:pt x="3906" y="2169"/>
                  </a:cubicBezTo>
                  <a:cubicBezTo>
                    <a:pt x="3906" y="2169"/>
                    <a:pt x="3906" y="2181"/>
                    <a:pt x="3894" y="2193"/>
                  </a:cubicBezTo>
                  <a:cubicBezTo>
                    <a:pt x="3894" y="2193"/>
                    <a:pt x="3894" y="2205"/>
                    <a:pt x="3882" y="2205"/>
                  </a:cubicBezTo>
                  <a:cubicBezTo>
                    <a:pt x="3882" y="2217"/>
                    <a:pt x="3882" y="2217"/>
                    <a:pt x="3882" y="2217"/>
                  </a:cubicBezTo>
                  <a:cubicBezTo>
                    <a:pt x="3870" y="2217"/>
                    <a:pt x="3870" y="2229"/>
                    <a:pt x="3858" y="2229"/>
                  </a:cubicBezTo>
                  <a:cubicBezTo>
                    <a:pt x="3846" y="2241"/>
                    <a:pt x="3823" y="2253"/>
                    <a:pt x="3811" y="2277"/>
                  </a:cubicBezTo>
                  <a:cubicBezTo>
                    <a:pt x="3811" y="2277"/>
                    <a:pt x="3799" y="2288"/>
                    <a:pt x="3799" y="2288"/>
                  </a:cubicBezTo>
                  <a:cubicBezTo>
                    <a:pt x="3787" y="2300"/>
                    <a:pt x="3775" y="2300"/>
                    <a:pt x="3763" y="2312"/>
                  </a:cubicBezTo>
                  <a:lnTo>
                    <a:pt x="3715" y="2348"/>
                  </a:lnTo>
                  <a:cubicBezTo>
                    <a:pt x="3668" y="2384"/>
                    <a:pt x="3632" y="2407"/>
                    <a:pt x="3584" y="2443"/>
                  </a:cubicBezTo>
                  <a:cubicBezTo>
                    <a:pt x="3489" y="2503"/>
                    <a:pt x="3394" y="2574"/>
                    <a:pt x="3299" y="2634"/>
                  </a:cubicBezTo>
                  <a:cubicBezTo>
                    <a:pt x="3073" y="2777"/>
                    <a:pt x="2858" y="2919"/>
                    <a:pt x="2632" y="3050"/>
                  </a:cubicBezTo>
                  <a:cubicBezTo>
                    <a:pt x="2477" y="3146"/>
                    <a:pt x="2322" y="3253"/>
                    <a:pt x="2180" y="3336"/>
                  </a:cubicBezTo>
                  <a:cubicBezTo>
                    <a:pt x="2025" y="3431"/>
                    <a:pt x="1870" y="3515"/>
                    <a:pt x="1703" y="3586"/>
                  </a:cubicBezTo>
                  <a:cubicBezTo>
                    <a:pt x="1691" y="3586"/>
                    <a:pt x="1668" y="3598"/>
                    <a:pt x="1656" y="3610"/>
                  </a:cubicBezTo>
                  <a:lnTo>
                    <a:pt x="1632" y="3610"/>
                  </a:lnTo>
                  <a:cubicBezTo>
                    <a:pt x="1608" y="3622"/>
                    <a:pt x="1584" y="3634"/>
                    <a:pt x="1549" y="3634"/>
                  </a:cubicBezTo>
                  <a:lnTo>
                    <a:pt x="1501" y="3634"/>
                  </a:lnTo>
                  <a:cubicBezTo>
                    <a:pt x="1465" y="3622"/>
                    <a:pt x="1441" y="3598"/>
                    <a:pt x="1406" y="3574"/>
                  </a:cubicBezTo>
                  <a:cubicBezTo>
                    <a:pt x="1406" y="3574"/>
                    <a:pt x="1394" y="3574"/>
                    <a:pt x="1394" y="3562"/>
                  </a:cubicBezTo>
                  <a:cubicBezTo>
                    <a:pt x="1429" y="3562"/>
                    <a:pt x="1465" y="3562"/>
                    <a:pt x="1489" y="3550"/>
                  </a:cubicBezTo>
                  <a:cubicBezTo>
                    <a:pt x="1632" y="3503"/>
                    <a:pt x="1739" y="3396"/>
                    <a:pt x="1799" y="3277"/>
                  </a:cubicBezTo>
                  <a:cubicBezTo>
                    <a:pt x="1810" y="3241"/>
                    <a:pt x="1834" y="3193"/>
                    <a:pt x="1846" y="3158"/>
                  </a:cubicBezTo>
                  <a:cubicBezTo>
                    <a:pt x="1977" y="3086"/>
                    <a:pt x="2108" y="3003"/>
                    <a:pt x="2227" y="2919"/>
                  </a:cubicBezTo>
                  <a:cubicBezTo>
                    <a:pt x="2251" y="2931"/>
                    <a:pt x="2263" y="2943"/>
                    <a:pt x="2275" y="2955"/>
                  </a:cubicBezTo>
                  <a:cubicBezTo>
                    <a:pt x="2311" y="2967"/>
                    <a:pt x="2346" y="2979"/>
                    <a:pt x="2382" y="2991"/>
                  </a:cubicBezTo>
                  <a:cubicBezTo>
                    <a:pt x="2425" y="3002"/>
                    <a:pt x="2465" y="3007"/>
                    <a:pt x="2505" y="3007"/>
                  </a:cubicBezTo>
                  <a:cubicBezTo>
                    <a:pt x="2555" y="3007"/>
                    <a:pt x="2603" y="2999"/>
                    <a:pt x="2656" y="2979"/>
                  </a:cubicBezTo>
                  <a:cubicBezTo>
                    <a:pt x="2799" y="2931"/>
                    <a:pt x="2942" y="2824"/>
                    <a:pt x="3025" y="2681"/>
                  </a:cubicBezTo>
                  <a:cubicBezTo>
                    <a:pt x="3096" y="2574"/>
                    <a:pt x="3132" y="2443"/>
                    <a:pt x="3156" y="2312"/>
                  </a:cubicBezTo>
                  <a:cubicBezTo>
                    <a:pt x="3311" y="2217"/>
                    <a:pt x="3454" y="2122"/>
                    <a:pt x="3608" y="2026"/>
                  </a:cubicBezTo>
                  <a:cubicBezTo>
                    <a:pt x="3668" y="1991"/>
                    <a:pt x="3727" y="1943"/>
                    <a:pt x="3799" y="1907"/>
                  </a:cubicBezTo>
                  <a:cubicBezTo>
                    <a:pt x="3811" y="1896"/>
                    <a:pt x="3823" y="1884"/>
                    <a:pt x="3835" y="1884"/>
                  </a:cubicBezTo>
                  <a:close/>
                  <a:moveTo>
                    <a:pt x="2741" y="0"/>
                  </a:moveTo>
                  <a:cubicBezTo>
                    <a:pt x="2667" y="0"/>
                    <a:pt x="2592" y="23"/>
                    <a:pt x="2525" y="50"/>
                  </a:cubicBezTo>
                  <a:cubicBezTo>
                    <a:pt x="2418" y="98"/>
                    <a:pt x="2322" y="157"/>
                    <a:pt x="2227" y="217"/>
                  </a:cubicBezTo>
                  <a:cubicBezTo>
                    <a:pt x="2120" y="288"/>
                    <a:pt x="2025" y="348"/>
                    <a:pt x="1918" y="407"/>
                  </a:cubicBezTo>
                  <a:cubicBezTo>
                    <a:pt x="1727" y="526"/>
                    <a:pt x="1537" y="633"/>
                    <a:pt x="1334" y="753"/>
                  </a:cubicBezTo>
                  <a:cubicBezTo>
                    <a:pt x="1156" y="860"/>
                    <a:pt x="989" y="955"/>
                    <a:pt x="810" y="1062"/>
                  </a:cubicBezTo>
                  <a:cubicBezTo>
                    <a:pt x="667" y="1157"/>
                    <a:pt x="536" y="1253"/>
                    <a:pt x="394" y="1348"/>
                  </a:cubicBezTo>
                  <a:cubicBezTo>
                    <a:pt x="239" y="1455"/>
                    <a:pt x="25" y="1586"/>
                    <a:pt x="13" y="1800"/>
                  </a:cubicBezTo>
                  <a:cubicBezTo>
                    <a:pt x="1" y="1848"/>
                    <a:pt x="36" y="1872"/>
                    <a:pt x="84" y="1872"/>
                  </a:cubicBezTo>
                  <a:cubicBezTo>
                    <a:pt x="84" y="1896"/>
                    <a:pt x="96" y="1919"/>
                    <a:pt x="96" y="1943"/>
                  </a:cubicBezTo>
                  <a:cubicBezTo>
                    <a:pt x="120" y="2026"/>
                    <a:pt x="155" y="2098"/>
                    <a:pt x="191" y="2169"/>
                  </a:cubicBezTo>
                  <a:cubicBezTo>
                    <a:pt x="286" y="2348"/>
                    <a:pt x="394" y="2527"/>
                    <a:pt x="501" y="2705"/>
                  </a:cubicBezTo>
                  <a:cubicBezTo>
                    <a:pt x="608" y="2884"/>
                    <a:pt x="715" y="3062"/>
                    <a:pt x="810" y="3241"/>
                  </a:cubicBezTo>
                  <a:cubicBezTo>
                    <a:pt x="917" y="3408"/>
                    <a:pt x="1025" y="3610"/>
                    <a:pt x="1179" y="3741"/>
                  </a:cubicBezTo>
                  <a:cubicBezTo>
                    <a:pt x="1239" y="3801"/>
                    <a:pt x="1322" y="3848"/>
                    <a:pt x="1406" y="3848"/>
                  </a:cubicBezTo>
                  <a:cubicBezTo>
                    <a:pt x="1417" y="3850"/>
                    <a:pt x="1428" y="3851"/>
                    <a:pt x="1439" y="3851"/>
                  </a:cubicBezTo>
                  <a:cubicBezTo>
                    <a:pt x="1491" y="3851"/>
                    <a:pt x="1548" y="3832"/>
                    <a:pt x="1596" y="3812"/>
                  </a:cubicBezTo>
                  <a:cubicBezTo>
                    <a:pt x="1787" y="3753"/>
                    <a:pt x="1953" y="3658"/>
                    <a:pt x="2120" y="3550"/>
                  </a:cubicBezTo>
                  <a:cubicBezTo>
                    <a:pt x="2275" y="3455"/>
                    <a:pt x="2430" y="3360"/>
                    <a:pt x="2596" y="3253"/>
                  </a:cubicBezTo>
                  <a:cubicBezTo>
                    <a:pt x="2822" y="3110"/>
                    <a:pt x="3061" y="2991"/>
                    <a:pt x="3287" y="2848"/>
                  </a:cubicBezTo>
                  <a:cubicBezTo>
                    <a:pt x="3513" y="2705"/>
                    <a:pt x="3739" y="2574"/>
                    <a:pt x="3942" y="2396"/>
                  </a:cubicBezTo>
                  <a:cubicBezTo>
                    <a:pt x="4025" y="2324"/>
                    <a:pt x="4120" y="2217"/>
                    <a:pt x="4144" y="2110"/>
                  </a:cubicBezTo>
                  <a:cubicBezTo>
                    <a:pt x="4168" y="2015"/>
                    <a:pt x="4132" y="1919"/>
                    <a:pt x="4061" y="1872"/>
                  </a:cubicBezTo>
                  <a:cubicBezTo>
                    <a:pt x="4037" y="1824"/>
                    <a:pt x="4013" y="1788"/>
                    <a:pt x="3989" y="1741"/>
                  </a:cubicBezTo>
                  <a:cubicBezTo>
                    <a:pt x="4001" y="1717"/>
                    <a:pt x="4001" y="1693"/>
                    <a:pt x="4001" y="1669"/>
                  </a:cubicBezTo>
                  <a:cubicBezTo>
                    <a:pt x="4001" y="1622"/>
                    <a:pt x="3965" y="1610"/>
                    <a:pt x="3918" y="1610"/>
                  </a:cubicBezTo>
                  <a:cubicBezTo>
                    <a:pt x="3882" y="1538"/>
                    <a:pt x="3858" y="1479"/>
                    <a:pt x="3811" y="1407"/>
                  </a:cubicBezTo>
                  <a:cubicBezTo>
                    <a:pt x="3715" y="1229"/>
                    <a:pt x="3608" y="1062"/>
                    <a:pt x="3501" y="883"/>
                  </a:cubicBezTo>
                  <a:cubicBezTo>
                    <a:pt x="3370" y="681"/>
                    <a:pt x="3239" y="479"/>
                    <a:pt x="3096" y="288"/>
                  </a:cubicBezTo>
                  <a:cubicBezTo>
                    <a:pt x="3037" y="217"/>
                    <a:pt x="2989" y="110"/>
                    <a:pt x="2906" y="50"/>
                  </a:cubicBezTo>
                  <a:cubicBezTo>
                    <a:pt x="2854" y="14"/>
                    <a:pt x="2798" y="0"/>
                    <a:pt x="274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3" name="Google Shape;2173;p82"/>
            <p:cNvSpPr/>
            <p:nvPr/>
          </p:nvSpPr>
          <p:spPr>
            <a:xfrm>
              <a:off x="6332675" y="3600875"/>
              <a:ext cx="275" cy="375"/>
            </a:xfrm>
            <a:custGeom>
              <a:rect b="b" l="l" r="r" t="t"/>
              <a:pathLst>
                <a:path extrusionOk="0" h="15" w="11">
                  <a:moveTo>
                    <a:pt x="10" y="0"/>
                  </a:moveTo>
                  <a:cubicBezTo>
                    <a:pt x="4" y="7"/>
                    <a:pt x="1" y="14"/>
                    <a:pt x="2" y="14"/>
                  </a:cubicBezTo>
                  <a:cubicBezTo>
                    <a:pt x="2" y="14"/>
                    <a:pt x="5" y="10"/>
                    <a:pt x="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4" name="Google Shape;2174;p82"/>
            <p:cNvSpPr/>
            <p:nvPr/>
          </p:nvSpPr>
          <p:spPr>
            <a:xfrm>
              <a:off x="6260600" y="3795275"/>
              <a:ext cx="66400" cy="518850"/>
            </a:xfrm>
            <a:custGeom>
              <a:rect b="b" l="l" r="r" t="t"/>
              <a:pathLst>
                <a:path extrusionOk="0" h="20754" w="2656">
                  <a:moveTo>
                    <a:pt x="1022" y="300"/>
                  </a:moveTo>
                  <a:cubicBezTo>
                    <a:pt x="1089" y="300"/>
                    <a:pt x="1157" y="307"/>
                    <a:pt x="1227" y="321"/>
                  </a:cubicBezTo>
                  <a:cubicBezTo>
                    <a:pt x="1453" y="368"/>
                    <a:pt x="1679" y="487"/>
                    <a:pt x="1810" y="690"/>
                  </a:cubicBezTo>
                  <a:cubicBezTo>
                    <a:pt x="1965" y="916"/>
                    <a:pt x="1941" y="1214"/>
                    <a:pt x="1953" y="1475"/>
                  </a:cubicBezTo>
                  <a:cubicBezTo>
                    <a:pt x="1989" y="2333"/>
                    <a:pt x="2000" y="3202"/>
                    <a:pt x="2036" y="4059"/>
                  </a:cubicBezTo>
                  <a:cubicBezTo>
                    <a:pt x="2060" y="4500"/>
                    <a:pt x="2072" y="4940"/>
                    <a:pt x="2084" y="5369"/>
                  </a:cubicBezTo>
                  <a:cubicBezTo>
                    <a:pt x="2131" y="6702"/>
                    <a:pt x="2179" y="8024"/>
                    <a:pt x="2215" y="9357"/>
                  </a:cubicBezTo>
                  <a:cubicBezTo>
                    <a:pt x="2262" y="10893"/>
                    <a:pt x="2298" y="12441"/>
                    <a:pt x="2334" y="13989"/>
                  </a:cubicBezTo>
                  <a:cubicBezTo>
                    <a:pt x="2358" y="15287"/>
                    <a:pt x="2381" y="16596"/>
                    <a:pt x="2381" y="17894"/>
                  </a:cubicBezTo>
                  <a:cubicBezTo>
                    <a:pt x="2370" y="18335"/>
                    <a:pt x="2381" y="18775"/>
                    <a:pt x="2370" y="19204"/>
                  </a:cubicBezTo>
                  <a:cubicBezTo>
                    <a:pt x="2358" y="19430"/>
                    <a:pt x="2346" y="19656"/>
                    <a:pt x="2298" y="19871"/>
                  </a:cubicBezTo>
                  <a:cubicBezTo>
                    <a:pt x="2262" y="20037"/>
                    <a:pt x="2203" y="20192"/>
                    <a:pt x="2072" y="20311"/>
                  </a:cubicBezTo>
                  <a:cubicBezTo>
                    <a:pt x="1913" y="20463"/>
                    <a:pt x="1685" y="20523"/>
                    <a:pt x="1455" y="20523"/>
                  </a:cubicBezTo>
                  <a:cubicBezTo>
                    <a:pt x="1289" y="20523"/>
                    <a:pt x="1121" y="20492"/>
                    <a:pt x="976" y="20442"/>
                  </a:cubicBezTo>
                  <a:cubicBezTo>
                    <a:pt x="726" y="20347"/>
                    <a:pt x="572" y="20132"/>
                    <a:pt x="476" y="19894"/>
                  </a:cubicBezTo>
                  <a:cubicBezTo>
                    <a:pt x="250" y="19323"/>
                    <a:pt x="322" y="18656"/>
                    <a:pt x="345" y="18061"/>
                  </a:cubicBezTo>
                  <a:cubicBezTo>
                    <a:pt x="369" y="17632"/>
                    <a:pt x="357" y="17215"/>
                    <a:pt x="357" y="16799"/>
                  </a:cubicBezTo>
                  <a:cubicBezTo>
                    <a:pt x="345" y="15489"/>
                    <a:pt x="393" y="14179"/>
                    <a:pt x="405" y="12858"/>
                  </a:cubicBezTo>
                  <a:cubicBezTo>
                    <a:pt x="405" y="11608"/>
                    <a:pt x="393" y="10346"/>
                    <a:pt x="393" y="9084"/>
                  </a:cubicBezTo>
                  <a:cubicBezTo>
                    <a:pt x="381" y="6917"/>
                    <a:pt x="429" y="4750"/>
                    <a:pt x="345" y="2583"/>
                  </a:cubicBezTo>
                  <a:cubicBezTo>
                    <a:pt x="334" y="2083"/>
                    <a:pt x="298" y="1571"/>
                    <a:pt x="262" y="1059"/>
                  </a:cubicBezTo>
                  <a:cubicBezTo>
                    <a:pt x="298" y="1023"/>
                    <a:pt x="310" y="975"/>
                    <a:pt x="310" y="940"/>
                  </a:cubicBezTo>
                  <a:cubicBezTo>
                    <a:pt x="310" y="809"/>
                    <a:pt x="345" y="678"/>
                    <a:pt x="393" y="582"/>
                  </a:cubicBezTo>
                  <a:cubicBezTo>
                    <a:pt x="393" y="582"/>
                    <a:pt x="429" y="547"/>
                    <a:pt x="441" y="523"/>
                  </a:cubicBezTo>
                  <a:cubicBezTo>
                    <a:pt x="453" y="511"/>
                    <a:pt x="453" y="499"/>
                    <a:pt x="465" y="487"/>
                  </a:cubicBezTo>
                  <a:cubicBezTo>
                    <a:pt x="476" y="475"/>
                    <a:pt x="488" y="475"/>
                    <a:pt x="500" y="463"/>
                  </a:cubicBezTo>
                  <a:cubicBezTo>
                    <a:pt x="500" y="463"/>
                    <a:pt x="512" y="452"/>
                    <a:pt x="512" y="452"/>
                  </a:cubicBezTo>
                  <a:cubicBezTo>
                    <a:pt x="524" y="452"/>
                    <a:pt x="536" y="440"/>
                    <a:pt x="548" y="428"/>
                  </a:cubicBezTo>
                  <a:lnTo>
                    <a:pt x="572" y="416"/>
                  </a:lnTo>
                  <a:cubicBezTo>
                    <a:pt x="707" y="340"/>
                    <a:pt x="859" y="300"/>
                    <a:pt x="1022" y="300"/>
                  </a:cubicBezTo>
                  <a:close/>
                  <a:moveTo>
                    <a:pt x="1150" y="1"/>
                  </a:moveTo>
                  <a:cubicBezTo>
                    <a:pt x="859" y="1"/>
                    <a:pt x="568" y="99"/>
                    <a:pt x="345" y="297"/>
                  </a:cubicBezTo>
                  <a:cubicBezTo>
                    <a:pt x="119" y="499"/>
                    <a:pt x="12" y="785"/>
                    <a:pt x="0" y="1083"/>
                  </a:cubicBezTo>
                  <a:cubicBezTo>
                    <a:pt x="0" y="1130"/>
                    <a:pt x="36" y="1154"/>
                    <a:pt x="72" y="1154"/>
                  </a:cubicBezTo>
                  <a:cubicBezTo>
                    <a:pt x="107" y="3369"/>
                    <a:pt x="107" y="5583"/>
                    <a:pt x="107" y="7798"/>
                  </a:cubicBezTo>
                  <a:cubicBezTo>
                    <a:pt x="95" y="9274"/>
                    <a:pt x="131" y="10750"/>
                    <a:pt x="119" y="12227"/>
                  </a:cubicBezTo>
                  <a:cubicBezTo>
                    <a:pt x="119" y="13620"/>
                    <a:pt x="119" y="15013"/>
                    <a:pt x="131" y="16406"/>
                  </a:cubicBezTo>
                  <a:cubicBezTo>
                    <a:pt x="131" y="16846"/>
                    <a:pt x="155" y="17275"/>
                    <a:pt x="143" y="17716"/>
                  </a:cubicBezTo>
                  <a:cubicBezTo>
                    <a:pt x="131" y="18323"/>
                    <a:pt x="48" y="18930"/>
                    <a:pt x="131" y="19549"/>
                  </a:cubicBezTo>
                  <a:cubicBezTo>
                    <a:pt x="179" y="19823"/>
                    <a:pt x="250" y="20121"/>
                    <a:pt x="417" y="20359"/>
                  </a:cubicBezTo>
                  <a:cubicBezTo>
                    <a:pt x="619" y="20633"/>
                    <a:pt x="965" y="20740"/>
                    <a:pt x="1286" y="20752"/>
                  </a:cubicBezTo>
                  <a:cubicBezTo>
                    <a:pt x="1314" y="20753"/>
                    <a:pt x="1342" y="20754"/>
                    <a:pt x="1369" y="20754"/>
                  </a:cubicBezTo>
                  <a:cubicBezTo>
                    <a:pt x="1756" y="20754"/>
                    <a:pt x="2124" y="20598"/>
                    <a:pt x="2358" y="20287"/>
                  </a:cubicBezTo>
                  <a:cubicBezTo>
                    <a:pt x="2608" y="19930"/>
                    <a:pt x="2631" y="19442"/>
                    <a:pt x="2643" y="19025"/>
                  </a:cubicBezTo>
                  <a:cubicBezTo>
                    <a:pt x="2655" y="18311"/>
                    <a:pt x="2631" y="17585"/>
                    <a:pt x="2631" y="16870"/>
                  </a:cubicBezTo>
                  <a:cubicBezTo>
                    <a:pt x="2620" y="16192"/>
                    <a:pt x="2608" y="15513"/>
                    <a:pt x="2596" y="14834"/>
                  </a:cubicBezTo>
                  <a:cubicBezTo>
                    <a:pt x="2572" y="13263"/>
                    <a:pt x="2524" y="11679"/>
                    <a:pt x="2500" y="10107"/>
                  </a:cubicBezTo>
                  <a:cubicBezTo>
                    <a:pt x="2477" y="8667"/>
                    <a:pt x="2429" y="7226"/>
                    <a:pt x="2393" y="5785"/>
                  </a:cubicBezTo>
                  <a:cubicBezTo>
                    <a:pt x="2346" y="4500"/>
                    <a:pt x="2310" y="3214"/>
                    <a:pt x="2274" y="1928"/>
                  </a:cubicBezTo>
                  <a:cubicBezTo>
                    <a:pt x="2262" y="1583"/>
                    <a:pt x="2262" y="1249"/>
                    <a:pt x="2239" y="904"/>
                  </a:cubicBezTo>
                  <a:cubicBezTo>
                    <a:pt x="2215" y="630"/>
                    <a:pt x="2096" y="380"/>
                    <a:pt x="1869" y="225"/>
                  </a:cubicBezTo>
                  <a:cubicBezTo>
                    <a:pt x="1659" y="76"/>
                    <a:pt x="1404" y="1"/>
                    <a:pt x="115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75" name="Google Shape;2175;p82"/>
          <p:cNvSpPr/>
          <p:nvPr/>
        </p:nvSpPr>
        <p:spPr>
          <a:xfrm flipH="1">
            <a:off x="2308208" y="-108954"/>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6" name="Google Shape;2176;p82"/>
          <p:cNvSpPr/>
          <p:nvPr/>
        </p:nvSpPr>
        <p:spPr>
          <a:xfrm flipH="1">
            <a:off x="2863933" y="-108954"/>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7" name="Google Shape;2177;p82"/>
          <p:cNvSpPr/>
          <p:nvPr/>
        </p:nvSpPr>
        <p:spPr>
          <a:xfrm>
            <a:off x="3394688" y="4901783"/>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78" name="Google Shape;2178;p82"/>
          <p:cNvGrpSpPr/>
          <p:nvPr/>
        </p:nvGrpSpPr>
        <p:grpSpPr>
          <a:xfrm flipH="1">
            <a:off x="2619300" y="4901783"/>
            <a:ext cx="378900" cy="378900"/>
            <a:chOff x="724425" y="724425"/>
            <a:chExt cx="378900" cy="378900"/>
          </a:xfrm>
        </p:grpSpPr>
        <p:sp>
          <p:nvSpPr>
            <p:cNvPr id="2179" name="Google Shape;2179;p82"/>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p82"/>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1" name="Google Shape;2181;p82"/>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82" name="Google Shape;2182;p82"/>
          <p:cNvSpPr/>
          <p:nvPr/>
        </p:nvSpPr>
        <p:spPr>
          <a:xfrm>
            <a:off x="-48674" y="3829358"/>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3_1_1_2">
    <p:spTree>
      <p:nvGrpSpPr>
        <p:cNvPr id="2183" name="Shape 2183"/>
        <p:cNvGrpSpPr/>
        <p:nvPr/>
      </p:nvGrpSpPr>
      <p:grpSpPr>
        <a:xfrm>
          <a:off x="0" y="0"/>
          <a:ext cx="0" cy="0"/>
          <a:chOff x="0" y="0"/>
          <a:chExt cx="0" cy="0"/>
        </a:xfrm>
      </p:grpSpPr>
      <p:sp>
        <p:nvSpPr>
          <p:cNvPr id="2184" name="Google Shape;2184;p83"/>
          <p:cNvSpPr txBox="1"/>
          <p:nvPr>
            <p:ph type="title"/>
          </p:nvPr>
        </p:nvSpPr>
        <p:spPr>
          <a:xfrm>
            <a:off x="713275" y="445025"/>
            <a:ext cx="7717500" cy="738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185" name="Google Shape;2185;p83"/>
          <p:cNvSpPr txBox="1"/>
          <p:nvPr>
            <p:ph idx="2" type="title"/>
          </p:nvPr>
        </p:nvSpPr>
        <p:spPr>
          <a:xfrm>
            <a:off x="1752025" y="3426025"/>
            <a:ext cx="24861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186" name="Google Shape;2186;p83"/>
          <p:cNvSpPr txBox="1"/>
          <p:nvPr>
            <p:ph idx="1" type="subTitle"/>
          </p:nvPr>
        </p:nvSpPr>
        <p:spPr>
          <a:xfrm>
            <a:off x="1752025" y="3855574"/>
            <a:ext cx="2486100" cy="61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87" name="Google Shape;2187;p83"/>
          <p:cNvSpPr txBox="1"/>
          <p:nvPr>
            <p:ph idx="3" type="title"/>
          </p:nvPr>
        </p:nvSpPr>
        <p:spPr>
          <a:xfrm>
            <a:off x="4909975" y="3426025"/>
            <a:ext cx="24861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188" name="Google Shape;2188;p83"/>
          <p:cNvSpPr txBox="1"/>
          <p:nvPr>
            <p:ph idx="4" type="subTitle"/>
          </p:nvPr>
        </p:nvSpPr>
        <p:spPr>
          <a:xfrm>
            <a:off x="4909975" y="3855574"/>
            <a:ext cx="2486100" cy="61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2189" name="Google Shape;2189;p83"/>
          <p:cNvGrpSpPr/>
          <p:nvPr/>
        </p:nvGrpSpPr>
        <p:grpSpPr>
          <a:xfrm>
            <a:off x="-173006" y="137683"/>
            <a:ext cx="940798" cy="683660"/>
            <a:chOff x="1423975" y="1253625"/>
            <a:chExt cx="521825" cy="379200"/>
          </a:xfrm>
        </p:grpSpPr>
        <p:sp>
          <p:nvSpPr>
            <p:cNvPr id="2190" name="Google Shape;2190;p83"/>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1" name="Google Shape;2191;p83"/>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2" name="Google Shape;2192;p83"/>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3" name="Google Shape;2193;p83"/>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4" name="Google Shape;2194;p83"/>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5" name="Google Shape;2195;p83"/>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6" name="Google Shape;2196;p83"/>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7" name="Google Shape;2197;p83"/>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8" name="Google Shape;2198;p83"/>
          <p:cNvGrpSpPr/>
          <p:nvPr/>
        </p:nvGrpSpPr>
        <p:grpSpPr>
          <a:xfrm rot="5400000">
            <a:off x="-595857" y="1639782"/>
            <a:ext cx="753419" cy="1865092"/>
            <a:chOff x="4039175" y="1421525"/>
            <a:chExt cx="453375" cy="1122400"/>
          </a:xfrm>
        </p:grpSpPr>
        <p:sp>
          <p:nvSpPr>
            <p:cNvPr id="2199" name="Google Shape;2199;p83"/>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83"/>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p83"/>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83"/>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83"/>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83"/>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5" name="Google Shape;2205;p83"/>
          <p:cNvGrpSpPr/>
          <p:nvPr/>
        </p:nvGrpSpPr>
        <p:grpSpPr>
          <a:xfrm>
            <a:off x="949939" y="-447780"/>
            <a:ext cx="1486085" cy="987166"/>
            <a:chOff x="645600" y="1820875"/>
            <a:chExt cx="999250" cy="663775"/>
          </a:xfrm>
        </p:grpSpPr>
        <p:sp>
          <p:nvSpPr>
            <p:cNvPr id="2206" name="Google Shape;2206;p83"/>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7" name="Google Shape;2207;p83"/>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83"/>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83"/>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p83"/>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p83"/>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p83"/>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p83"/>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p83"/>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83"/>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83"/>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p83"/>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18" name="Google Shape;2218;p83"/>
          <p:cNvGrpSpPr/>
          <p:nvPr/>
        </p:nvGrpSpPr>
        <p:grpSpPr>
          <a:xfrm>
            <a:off x="7735889" y="4615633"/>
            <a:ext cx="1486085" cy="987166"/>
            <a:chOff x="645600" y="1820875"/>
            <a:chExt cx="999250" cy="663775"/>
          </a:xfrm>
        </p:grpSpPr>
        <p:sp>
          <p:nvSpPr>
            <p:cNvPr id="2219" name="Google Shape;2219;p83"/>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p83"/>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p83"/>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83"/>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p83"/>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83"/>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p83"/>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p83"/>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p83"/>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p83"/>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83"/>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0" name="Google Shape;2230;p83"/>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31" name="Google Shape;2231;p83"/>
          <p:cNvSpPr/>
          <p:nvPr/>
        </p:nvSpPr>
        <p:spPr>
          <a:xfrm rot="2274425">
            <a:off x="8844906" y="4243212"/>
            <a:ext cx="88450" cy="316956"/>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p83"/>
          <p:cNvSpPr/>
          <p:nvPr/>
        </p:nvSpPr>
        <p:spPr>
          <a:xfrm rot="-2179555">
            <a:off x="8583135" y="4043933"/>
            <a:ext cx="88453" cy="316965"/>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33" name="Google Shape;2233;p83"/>
          <p:cNvGrpSpPr/>
          <p:nvPr/>
        </p:nvGrpSpPr>
        <p:grpSpPr>
          <a:xfrm>
            <a:off x="8281169" y="3173083"/>
            <a:ext cx="940798" cy="683660"/>
            <a:chOff x="1423975" y="1253625"/>
            <a:chExt cx="521825" cy="379200"/>
          </a:xfrm>
        </p:grpSpPr>
        <p:sp>
          <p:nvSpPr>
            <p:cNvPr id="2234" name="Google Shape;2234;p83"/>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5" name="Google Shape;2235;p83"/>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6" name="Google Shape;2236;p83"/>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7" name="Google Shape;2237;p83"/>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8" name="Google Shape;2238;p83"/>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9" name="Google Shape;2239;p83"/>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0" name="Google Shape;2240;p83"/>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p83"/>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42" name="Google Shape;2242;p83"/>
          <p:cNvSpPr/>
          <p:nvPr/>
        </p:nvSpPr>
        <p:spPr>
          <a:xfrm>
            <a:off x="279794" y="3624052"/>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43" name="Google Shape;2243;p83"/>
          <p:cNvGrpSpPr/>
          <p:nvPr/>
        </p:nvGrpSpPr>
        <p:grpSpPr>
          <a:xfrm rot="-5400000">
            <a:off x="8986568" y="618782"/>
            <a:ext cx="753419" cy="1865092"/>
            <a:chOff x="4039175" y="1421525"/>
            <a:chExt cx="453375" cy="1122400"/>
          </a:xfrm>
        </p:grpSpPr>
        <p:sp>
          <p:nvSpPr>
            <p:cNvPr id="2244" name="Google Shape;2244;p83"/>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p83"/>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6" name="Google Shape;2246;p83"/>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7" name="Google Shape;2247;p83"/>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8" name="Google Shape;2248;p83"/>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p83"/>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50" name="Google Shape;2250;p83"/>
          <p:cNvGrpSpPr/>
          <p:nvPr/>
        </p:nvGrpSpPr>
        <p:grpSpPr>
          <a:xfrm>
            <a:off x="-157448" y="4463895"/>
            <a:ext cx="1486085" cy="987166"/>
            <a:chOff x="645600" y="1820875"/>
            <a:chExt cx="999250" cy="663775"/>
          </a:xfrm>
        </p:grpSpPr>
        <p:sp>
          <p:nvSpPr>
            <p:cNvPr id="2251" name="Google Shape;2251;p83"/>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p83"/>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3" name="Google Shape;2253;p83"/>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4" name="Google Shape;2254;p83"/>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5" name="Google Shape;2255;p83"/>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6" name="Google Shape;2256;p83"/>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7" name="Google Shape;2257;p83"/>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8" name="Google Shape;2258;p83"/>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9" name="Google Shape;2259;p83"/>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0" name="Google Shape;2260;p83"/>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1" name="Google Shape;2261;p83"/>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2" name="Google Shape;2262;p83"/>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63" name="Google Shape;2263;p83"/>
          <p:cNvSpPr/>
          <p:nvPr/>
        </p:nvSpPr>
        <p:spPr>
          <a:xfrm rot="5400000">
            <a:off x="97907" y="4062927"/>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64" name="Google Shape;2264;p83"/>
          <p:cNvGrpSpPr/>
          <p:nvPr/>
        </p:nvGrpSpPr>
        <p:grpSpPr>
          <a:xfrm rot="5400000">
            <a:off x="6450924" y="-320124"/>
            <a:ext cx="728691" cy="927827"/>
            <a:chOff x="597975" y="2768650"/>
            <a:chExt cx="489975" cy="623875"/>
          </a:xfrm>
        </p:grpSpPr>
        <p:sp>
          <p:nvSpPr>
            <p:cNvPr id="2265" name="Google Shape;2265;p83"/>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6" name="Google Shape;2266;p83"/>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7" name="Google Shape;2267;p83"/>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8" name="Google Shape;2268;p83"/>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9" name="Google Shape;2269;p83"/>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0" name="Google Shape;2270;p83"/>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83"/>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83"/>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83"/>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4" name="Google Shape;2274;p83"/>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5" name="Google Shape;2275;p83"/>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6" name="Google Shape;2276;p83"/>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7" name="Google Shape;2277;p83"/>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8" name="Google Shape;2278;p83"/>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9" name="Google Shape;2279;p83"/>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0" name="Google Shape;2280;p83"/>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1" name="Google Shape;2281;p83"/>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p83"/>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3" name="Google Shape;2283;p83"/>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84" name="Google Shape;2284;p83"/>
          <p:cNvGrpSpPr/>
          <p:nvPr/>
        </p:nvGrpSpPr>
        <p:grpSpPr>
          <a:xfrm>
            <a:off x="7498544" y="-95867"/>
            <a:ext cx="940798" cy="683660"/>
            <a:chOff x="1423975" y="1253625"/>
            <a:chExt cx="521825" cy="379200"/>
          </a:xfrm>
        </p:grpSpPr>
        <p:sp>
          <p:nvSpPr>
            <p:cNvPr id="2285" name="Google Shape;2285;p83"/>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6" name="Google Shape;2286;p83"/>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7" name="Google Shape;2287;p83"/>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8" name="Google Shape;2288;p83"/>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9" name="Google Shape;2289;p83"/>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0" name="Google Shape;2290;p83"/>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1" name="Google Shape;2291;p83"/>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2" name="Google Shape;2292;p83"/>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93" name="Google Shape;2293;p83"/>
          <p:cNvGrpSpPr/>
          <p:nvPr/>
        </p:nvGrpSpPr>
        <p:grpSpPr>
          <a:xfrm>
            <a:off x="8755950" y="270976"/>
            <a:ext cx="266398" cy="237138"/>
            <a:chOff x="2532150" y="2831425"/>
            <a:chExt cx="152725" cy="135950"/>
          </a:xfrm>
        </p:grpSpPr>
        <p:sp>
          <p:nvSpPr>
            <p:cNvPr id="2294" name="Google Shape;2294;p83"/>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5" name="Google Shape;2295;p83"/>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6" name="Google Shape;2296;p83"/>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83"/>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8" name="Google Shape;2298;p83"/>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9" name="Google Shape;2299;p83"/>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p83"/>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01" name="Google Shape;2301;p83"/>
          <p:cNvGrpSpPr/>
          <p:nvPr/>
        </p:nvGrpSpPr>
        <p:grpSpPr>
          <a:xfrm>
            <a:off x="5922625" y="127388"/>
            <a:ext cx="266398" cy="237138"/>
            <a:chOff x="2532150" y="2831425"/>
            <a:chExt cx="152725" cy="135950"/>
          </a:xfrm>
        </p:grpSpPr>
        <p:sp>
          <p:nvSpPr>
            <p:cNvPr id="2302" name="Google Shape;2302;p83"/>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3" name="Google Shape;2303;p83"/>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4" name="Google Shape;2304;p83"/>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5" name="Google Shape;2305;p83"/>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6" name="Google Shape;2306;p83"/>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7" name="Google Shape;2307;p83"/>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8" name="Google Shape;2308;p83"/>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09" name="Google Shape;2309;p83"/>
          <p:cNvGrpSpPr/>
          <p:nvPr/>
        </p:nvGrpSpPr>
        <p:grpSpPr>
          <a:xfrm>
            <a:off x="221261" y="1000189"/>
            <a:ext cx="728691" cy="927827"/>
            <a:chOff x="597975" y="2768650"/>
            <a:chExt cx="489975" cy="623875"/>
          </a:xfrm>
        </p:grpSpPr>
        <p:sp>
          <p:nvSpPr>
            <p:cNvPr id="2310" name="Google Shape;2310;p83"/>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1" name="Google Shape;2311;p83"/>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2" name="Google Shape;2312;p83"/>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3" name="Google Shape;2313;p83"/>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4" name="Google Shape;2314;p83"/>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p83"/>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p83"/>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7" name="Google Shape;2317;p83"/>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p83"/>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9" name="Google Shape;2319;p83"/>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0" name="Google Shape;2320;p83"/>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p83"/>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2" name="Google Shape;2322;p83"/>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3" name="Google Shape;2323;p83"/>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4" name="Google Shape;2324;p83"/>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5" name="Google Shape;2325;p83"/>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6" name="Google Shape;2326;p83"/>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7" name="Google Shape;2327;p83"/>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8" name="Google Shape;2328;p83"/>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29" name="Google Shape;2329;p83"/>
          <p:cNvGrpSpPr/>
          <p:nvPr/>
        </p:nvGrpSpPr>
        <p:grpSpPr>
          <a:xfrm>
            <a:off x="8483526" y="2494225"/>
            <a:ext cx="711389" cy="261900"/>
            <a:chOff x="5455000" y="4162752"/>
            <a:chExt cx="711389" cy="261900"/>
          </a:xfrm>
        </p:grpSpPr>
        <p:sp>
          <p:nvSpPr>
            <p:cNvPr id="2330" name="Google Shape;2330;p83"/>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1" name="Google Shape;2331;p83"/>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2" name="Google Shape;2332;p83"/>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33" name="Google Shape;2333;p83"/>
          <p:cNvGrpSpPr/>
          <p:nvPr/>
        </p:nvGrpSpPr>
        <p:grpSpPr>
          <a:xfrm>
            <a:off x="-76104" y="3216625"/>
            <a:ext cx="442394" cy="261900"/>
            <a:chOff x="5723995" y="4162752"/>
            <a:chExt cx="442394" cy="261900"/>
          </a:xfrm>
        </p:grpSpPr>
        <p:sp>
          <p:nvSpPr>
            <p:cNvPr id="2334" name="Google Shape;2334;p83"/>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5" name="Google Shape;2335;p83"/>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36" name="Google Shape;2336;p83"/>
          <p:cNvSpPr/>
          <p:nvPr/>
        </p:nvSpPr>
        <p:spPr>
          <a:xfrm rot="5400000">
            <a:off x="8671432" y="628140"/>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37" name="Google Shape;2337;p83"/>
          <p:cNvGrpSpPr/>
          <p:nvPr/>
        </p:nvGrpSpPr>
        <p:grpSpPr>
          <a:xfrm>
            <a:off x="1464219" y="4767383"/>
            <a:ext cx="940798" cy="683660"/>
            <a:chOff x="1423975" y="1253625"/>
            <a:chExt cx="521825" cy="379200"/>
          </a:xfrm>
        </p:grpSpPr>
        <p:sp>
          <p:nvSpPr>
            <p:cNvPr id="2338" name="Google Shape;2338;p83"/>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p83"/>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0" name="Google Shape;2340;p83"/>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p83"/>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2" name="Google Shape;2342;p83"/>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3" name="Google Shape;2343;p83"/>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4" name="Google Shape;2344;p83"/>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5" name="Google Shape;2345;p83"/>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6_1">
    <p:spTree>
      <p:nvGrpSpPr>
        <p:cNvPr id="2346" name="Shape 2346"/>
        <p:cNvGrpSpPr/>
        <p:nvPr/>
      </p:nvGrpSpPr>
      <p:grpSpPr>
        <a:xfrm>
          <a:off x="0" y="0"/>
          <a:ext cx="0" cy="0"/>
          <a:chOff x="0" y="0"/>
          <a:chExt cx="0" cy="0"/>
        </a:xfrm>
      </p:grpSpPr>
      <p:sp>
        <p:nvSpPr>
          <p:cNvPr id="2347" name="Google Shape;2347;p84"/>
          <p:cNvSpPr txBox="1"/>
          <p:nvPr>
            <p:ph type="title"/>
          </p:nvPr>
        </p:nvSpPr>
        <p:spPr>
          <a:xfrm>
            <a:off x="1945974" y="1696563"/>
            <a:ext cx="2153400" cy="76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500">
                <a:solidFill>
                  <a:schemeClr val="l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348" name="Google Shape;2348;p84"/>
          <p:cNvSpPr txBox="1"/>
          <p:nvPr>
            <p:ph idx="2" type="title"/>
          </p:nvPr>
        </p:nvSpPr>
        <p:spPr>
          <a:xfrm>
            <a:off x="5001375" y="1696563"/>
            <a:ext cx="2153400" cy="76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500">
                <a:solidFill>
                  <a:schemeClr val="l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349" name="Google Shape;2349;p84"/>
          <p:cNvSpPr txBox="1"/>
          <p:nvPr>
            <p:ph idx="3" type="title"/>
          </p:nvPr>
        </p:nvSpPr>
        <p:spPr>
          <a:xfrm>
            <a:off x="713275" y="445025"/>
            <a:ext cx="7717500" cy="738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350" name="Google Shape;2350;p84"/>
          <p:cNvSpPr txBox="1"/>
          <p:nvPr>
            <p:ph idx="4" type="title"/>
          </p:nvPr>
        </p:nvSpPr>
        <p:spPr>
          <a:xfrm>
            <a:off x="1945985" y="3343250"/>
            <a:ext cx="21534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351" name="Google Shape;2351;p84"/>
          <p:cNvSpPr txBox="1"/>
          <p:nvPr>
            <p:ph idx="1" type="subTitle"/>
          </p:nvPr>
        </p:nvSpPr>
        <p:spPr>
          <a:xfrm>
            <a:off x="1945985" y="3772800"/>
            <a:ext cx="2153400" cy="83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52" name="Google Shape;2352;p84"/>
          <p:cNvSpPr txBox="1"/>
          <p:nvPr>
            <p:ph idx="5" type="title"/>
          </p:nvPr>
        </p:nvSpPr>
        <p:spPr>
          <a:xfrm>
            <a:off x="5001385" y="3343250"/>
            <a:ext cx="21534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353" name="Google Shape;2353;p84"/>
          <p:cNvSpPr txBox="1"/>
          <p:nvPr>
            <p:ph idx="6" type="subTitle"/>
          </p:nvPr>
        </p:nvSpPr>
        <p:spPr>
          <a:xfrm>
            <a:off x="5001375" y="3772800"/>
            <a:ext cx="2153400" cy="83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2354" name="Google Shape;2354;p84"/>
          <p:cNvGrpSpPr/>
          <p:nvPr/>
        </p:nvGrpSpPr>
        <p:grpSpPr>
          <a:xfrm>
            <a:off x="3139924" y="4928752"/>
            <a:ext cx="2863347" cy="261900"/>
            <a:chOff x="5455000" y="4162752"/>
            <a:chExt cx="2863347" cy="261900"/>
          </a:xfrm>
        </p:grpSpPr>
        <p:sp>
          <p:nvSpPr>
            <p:cNvPr id="2355" name="Google Shape;2355;p84"/>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6" name="Google Shape;2356;p84"/>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7" name="Google Shape;2357;p84"/>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8" name="Google Shape;2358;p84"/>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9" name="Google Shape;2359;p84"/>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0" name="Google Shape;2360;p84"/>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1" name="Google Shape;2361;p84"/>
            <p:cNvSpPr/>
            <p:nvPr/>
          </p:nvSpPr>
          <p:spPr>
            <a:xfrm>
              <a:off x="706896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2" name="Google Shape;2362;p84"/>
            <p:cNvSpPr/>
            <p:nvPr/>
          </p:nvSpPr>
          <p:spPr>
            <a:xfrm>
              <a:off x="733796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3" name="Google Shape;2363;p84"/>
            <p:cNvSpPr/>
            <p:nvPr/>
          </p:nvSpPr>
          <p:spPr>
            <a:xfrm>
              <a:off x="760695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4" name="Google Shape;2364;p84"/>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5" name="Google Shape;2365;p84"/>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66" name="Google Shape;2366;p84"/>
          <p:cNvSpPr/>
          <p:nvPr/>
        </p:nvSpPr>
        <p:spPr>
          <a:xfrm>
            <a:off x="179175" y="183775"/>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7" name="Google Shape;2367;p84"/>
          <p:cNvSpPr/>
          <p:nvPr/>
        </p:nvSpPr>
        <p:spPr>
          <a:xfrm>
            <a:off x="1624807" y="332202"/>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68" name="Google Shape;2368;p84"/>
          <p:cNvGrpSpPr/>
          <p:nvPr/>
        </p:nvGrpSpPr>
        <p:grpSpPr>
          <a:xfrm>
            <a:off x="1166950" y="254663"/>
            <a:ext cx="266398" cy="237138"/>
            <a:chOff x="2532150" y="2831425"/>
            <a:chExt cx="152725" cy="135950"/>
          </a:xfrm>
        </p:grpSpPr>
        <p:sp>
          <p:nvSpPr>
            <p:cNvPr id="2369" name="Google Shape;2369;p84"/>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0" name="Google Shape;2370;p84"/>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1" name="Google Shape;2371;p84"/>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2" name="Google Shape;2372;p84"/>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3" name="Google Shape;2373;p84"/>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4" name="Google Shape;2374;p84"/>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5" name="Google Shape;2375;p84"/>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76" name="Google Shape;2376;p84"/>
          <p:cNvGrpSpPr/>
          <p:nvPr/>
        </p:nvGrpSpPr>
        <p:grpSpPr>
          <a:xfrm rot="5400000">
            <a:off x="7740659" y="46489"/>
            <a:ext cx="559223" cy="833775"/>
            <a:chOff x="1474875" y="2918050"/>
            <a:chExt cx="320600" cy="478000"/>
          </a:xfrm>
        </p:grpSpPr>
        <p:sp>
          <p:nvSpPr>
            <p:cNvPr id="2377" name="Google Shape;2377;p84"/>
            <p:cNvSpPr/>
            <p:nvPr/>
          </p:nvSpPr>
          <p:spPr>
            <a:xfrm>
              <a:off x="1474875" y="2918050"/>
              <a:ext cx="320600" cy="478000"/>
            </a:xfrm>
            <a:custGeom>
              <a:rect b="b" l="l" r="r" t="t"/>
              <a:pathLst>
                <a:path extrusionOk="0" h="19120" w="12824">
                  <a:moveTo>
                    <a:pt x="6130" y="7801"/>
                  </a:moveTo>
                  <a:cubicBezTo>
                    <a:pt x="6526" y="7801"/>
                    <a:pt x="6921" y="7815"/>
                    <a:pt x="7299" y="7823"/>
                  </a:cubicBezTo>
                  <a:cubicBezTo>
                    <a:pt x="7513" y="7823"/>
                    <a:pt x="7716" y="7835"/>
                    <a:pt x="7918" y="7835"/>
                  </a:cubicBezTo>
                  <a:cubicBezTo>
                    <a:pt x="7811" y="7906"/>
                    <a:pt x="7716" y="8013"/>
                    <a:pt x="7585" y="8120"/>
                  </a:cubicBezTo>
                  <a:cubicBezTo>
                    <a:pt x="7335" y="8335"/>
                    <a:pt x="7001" y="8275"/>
                    <a:pt x="6668" y="8311"/>
                  </a:cubicBezTo>
                  <a:cubicBezTo>
                    <a:pt x="6394" y="8323"/>
                    <a:pt x="6132" y="8359"/>
                    <a:pt x="5870" y="8406"/>
                  </a:cubicBezTo>
                  <a:cubicBezTo>
                    <a:pt x="5823" y="8180"/>
                    <a:pt x="5751" y="7978"/>
                    <a:pt x="5596" y="7811"/>
                  </a:cubicBezTo>
                  <a:cubicBezTo>
                    <a:pt x="5774" y="7804"/>
                    <a:pt x="5952" y="7801"/>
                    <a:pt x="6130" y="7801"/>
                  </a:cubicBezTo>
                  <a:close/>
                  <a:moveTo>
                    <a:pt x="1596" y="10526"/>
                  </a:moveTo>
                  <a:cubicBezTo>
                    <a:pt x="1608" y="10597"/>
                    <a:pt x="1620" y="10668"/>
                    <a:pt x="1632" y="10728"/>
                  </a:cubicBezTo>
                  <a:cubicBezTo>
                    <a:pt x="1203" y="11371"/>
                    <a:pt x="1120" y="12216"/>
                    <a:pt x="1203" y="12978"/>
                  </a:cubicBezTo>
                  <a:cubicBezTo>
                    <a:pt x="1203" y="12984"/>
                    <a:pt x="1206" y="12987"/>
                    <a:pt x="1209" y="12987"/>
                  </a:cubicBezTo>
                  <a:cubicBezTo>
                    <a:pt x="1212" y="12987"/>
                    <a:pt x="1215" y="12984"/>
                    <a:pt x="1215" y="12978"/>
                  </a:cubicBezTo>
                  <a:cubicBezTo>
                    <a:pt x="1298" y="12288"/>
                    <a:pt x="1334" y="11669"/>
                    <a:pt x="1667" y="11097"/>
                  </a:cubicBezTo>
                  <a:lnTo>
                    <a:pt x="1667" y="11097"/>
                  </a:lnTo>
                  <a:cubicBezTo>
                    <a:pt x="1441" y="12526"/>
                    <a:pt x="1394" y="14014"/>
                    <a:pt x="1405" y="15467"/>
                  </a:cubicBezTo>
                  <a:cubicBezTo>
                    <a:pt x="1346" y="15443"/>
                    <a:pt x="1274" y="15431"/>
                    <a:pt x="1215" y="15407"/>
                  </a:cubicBezTo>
                  <a:cubicBezTo>
                    <a:pt x="1251" y="14955"/>
                    <a:pt x="1274" y="14466"/>
                    <a:pt x="1179" y="14026"/>
                  </a:cubicBezTo>
                  <a:cubicBezTo>
                    <a:pt x="1179" y="14014"/>
                    <a:pt x="1170" y="14008"/>
                    <a:pt x="1161" y="14008"/>
                  </a:cubicBezTo>
                  <a:cubicBezTo>
                    <a:pt x="1152" y="14008"/>
                    <a:pt x="1143" y="14014"/>
                    <a:pt x="1143" y="14026"/>
                  </a:cubicBezTo>
                  <a:cubicBezTo>
                    <a:pt x="1096" y="14466"/>
                    <a:pt x="1108" y="14943"/>
                    <a:pt x="1108" y="15383"/>
                  </a:cubicBezTo>
                  <a:cubicBezTo>
                    <a:pt x="1060" y="15383"/>
                    <a:pt x="1013" y="15383"/>
                    <a:pt x="977" y="15371"/>
                  </a:cubicBezTo>
                  <a:cubicBezTo>
                    <a:pt x="596" y="15217"/>
                    <a:pt x="501" y="14943"/>
                    <a:pt x="441" y="14597"/>
                  </a:cubicBezTo>
                  <a:cubicBezTo>
                    <a:pt x="655" y="14597"/>
                    <a:pt x="1001" y="14574"/>
                    <a:pt x="953" y="14490"/>
                  </a:cubicBezTo>
                  <a:cubicBezTo>
                    <a:pt x="917" y="14407"/>
                    <a:pt x="774" y="14407"/>
                    <a:pt x="691" y="14407"/>
                  </a:cubicBezTo>
                  <a:cubicBezTo>
                    <a:pt x="620" y="14407"/>
                    <a:pt x="536" y="14395"/>
                    <a:pt x="453" y="14395"/>
                  </a:cubicBezTo>
                  <a:cubicBezTo>
                    <a:pt x="441" y="14300"/>
                    <a:pt x="441" y="14181"/>
                    <a:pt x="441" y="14074"/>
                  </a:cubicBezTo>
                  <a:cubicBezTo>
                    <a:pt x="524" y="14050"/>
                    <a:pt x="620" y="14050"/>
                    <a:pt x="715" y="14038"/>
                  </a:cubicBezTo>
                  <a:cubicBezTo>
                    <a:pt x="786" y="14038"/>
                    <a:pt x="858" y="14038"/>
                    <a:pt x="929" y="14002"/>
                  </a:cubicBezTo>
                  <a:cubicBezTo>
                    <a:pt x="929" y="14002"/>
                    <a:pt x="929" y="13990"/>
                    <a:pt x="929" y="13990"/>
                  </a:cubicBezTo>
                  <a:cubicBezTo>
                    <a:pt x="858" y="13943"/>
                    <a:pt x="762" y="13943"/>
                    <a:pt x="679" y="13919"/>
                  </a:cubicBezTo>
                  <a:cubicBezTo>
                    <a:pt x="608" y="13907"/>
                    <a:pt x="524" y="13895"/>
                    <a:pt x="441" y="13871"/>
                  </a:cubicBezTo>
                  <a:cubicBezTo>
                    <a:pt x="441" y="13764"/>
                    <a:pt x="453" y="13657"/>
                    <a:pt x="465" y="13550"/>
                  </a:cubicBezTo>
                  <a:cubicBezTo>
                    <a:pt x="584" y="13550"/>
                    <a:pt x="715" y="13538"/>
                    <a:pt x="846" y="13526"/>
                  </a:cubicBezTo>
                  <a:cubicBezTo>
                    <a:pt x="870" y="13526"/>
                    <a:pt x="870" y="13502"/>
                    <a:pt x="846" y="13490"/>
                  </a:cubicBezTo>
                  <a:cubicBezTo>
                    <a:pt x="727" y="13443"/>
                    <a:pt x="596" y="13407"/>
                    <a:pt x="477" y="13371"/>
                  </a:cubicBezTo>
                  <a:cubicBezTo>
                    <a:pt x="477" y="13312"/>
                    <a:pt x="489" y="13240"/>
                    <a:pt x="489" y="13169"/>
                  </a:cubicBezTo>
                  <a:cubicBezTo>
                    <a:pt x="620" y="13157"/>
                    <a:pt x="727" y="13121"/>
                    <a:pt x="846" y="13062"/>
                  </a:cubicBezTo>
                  <a:cubicBezTo>
                    <a:pt x="858" y="13062"/>
                    <a:pt x="858" y="13038"/>
                    <a:pt x="846" y="13038"/>
                  </a:cubicBezTo>
                  <a:cubicBezTo>
                    <a:pt x="727" y="13026"/>
                    <a:pt x="620" y="13014"/>
                    <a:pt x="512" y="12990"/>
                  </a:cubicBezTo>
                  <a:cubicBezTo>
                    <a:pt x="524" y="12895"/>
                    <a:pt x="536" y="12800"/>
                    <a:pt x="548" y="12716"/>
                  </a:cubicBezTo>
                  <a:cubicBezTo>
                    <a:pt x="560" y="12716"/>
                    <a:pt x="572" y="12704"/>
                    <a:pt x="584" y="12704"/>
                  </a:cubicBezTo>
                  <a:cubicBezTo>
                    <a:pt x="679" y="12692"/>
                    <a:pt x="774" y="12681"/>
                    <a:pt x="882" y="12657"/>
                  </a:cubicBezTo>
                  <a:cubicBezTo>
                    <a:pt x="905" y="12657"/>
                    <a:pt x="905" y="12609"/>
                    <a:pt x="882" y="12609"/>
                  </a:cubicBezTo>
                  <a:cubicBezTo>
                    <a:pt x="774" y="12585"/>
                    <a:pt x="679" y="12573"/>
                    <a:pt x="584" y="12561"/>
                  </a:cubicBezTo>
                  <a:lnTo>
                    <a:pt x="572" y="12561"/>
                  </a:lnTo>
                  <a:cubicBezTo>
                    <a:pt x="584" y="12431"/>
                    <a:pt x="608" y="12311"/>
                    <a:pt x="620" y="12192"/>
                  </a:cubicBezTo>
                  <a:cubicBezTo>
                    <a:pt x="679" y="12180"/>
                    <a:pt x="727" y="12157"/>
                    <a:pt x="786" y="12145"/>
                  </a:cubicBezTo>
                  <a:cubicBezTo>
                    <a:pt x="798" y="12145"/>
                    <a:pt x="798" y="12133"/>
                    <a:pt x="786" y="12133"/>
                  </a:cubicBezTo>
                  <a:cubicBezTo>
                    <a:pt x="739" y="12121"/>
                    <a:pt x="691" y="12097"/>
                    <a:pt x="632" y="12085"/>
                  </a:cubicBezTo>
                  <a:cubicBezTo>
                    <a:pt x="632" y="12073"/>
                    <a:pt x="643" y="12050"/>
                    <a:pt x="643" y="12026"/>
                  </a:cubicBezTo>
                  <a:cubicBezTo>
                    <a:pt x="786" y="11157"/>
                    <a:pt x="1155" y="10918"/>
                    <a:pt x="1596" y="10526"/>
                  </a:cubicBezTo>
                  <a:close/>
                  <a:moveTo>
                    <a:pt x="1179" y="15645"/>
                  </a:moveTo>
                  <a:lnTo>
                    <a:pt x="1239" y="15657"/>
                  </a:lnTo>
                  <a:cubicBezTo>
                    <a:pt x="1298" y="15681"/>
                    <a:pt x="1358" y="15717"/>
                    <a:pt x="1417" y="15752"/>
                  </a:cubicBezTo>
                  <a:cubicBezTo>
                    <a:pt x="1417" y="15931"/>
                    <a:pt x="1417" y="16110"/>
                    <a:pt x="1429" y="16288"/>
                  </a:cubicBezTo>
                  <a:cubicBezTo>
                    <a:pt x="1429" y="16645"/>
                    <a:pt x="1441" y="17003"/>
                    <a:pt x="1477" y="17348"/>
                  </a:cubicBezTo>
                  <a:cubicBezTo>
                    <a:pt x="989" y="17288"/>
                    <a:pt x="1084" y="16824"/>
                    <a:pt x="1060" y="16455"/>
                  </a:cubicBezTo>
                  <a:cubicBezTo>
                    <a:pt x="1048" y="16312"/>
                    <a:pt x="1036" y="16169"/>
                    <a:pt x="1036" y="16026"/>
                  </a:cubicBezTo>
                  <a:cubicBezTo>
                    <a:pt x="1048" y="15800"/>
                    <a:pt x="1036" y="15657"/>
                    <a:pt x="1179" y="15645"/>
                  </a:cubicBezTo>
                  <a:close/>
                  <a:moveTo>
                    <a:pt x="5346" y="7835"/>
                  </a:moveTo>
                  <a:cubicBezTo>
                    <a:pt x="5525" y="8049"/>
                    <a:pt x="5656" y="8192"/>
                    <a:pt x="5680" y="8513"/>
                  </a:cubicBezTo>
                  <a:cubicBezTo>
                    <a:pt x="5680" y="8557"/>
                    <a:pt x="5709" y="8610"/>
                    <a:pt x="5769" y="8610"/>
                  </a:cubicBezTo>
                  <a:cubicBezTo>
                    <a:pt x="5775" y="8610"/>
                    <a:pt x="5781" y="8610"/>
                    <a:pt x="5787" y="8609"/>
                  </a:cubicBezTo>
                  <a:cubicBezTo>
                    <a:pt x="6382" y="8573"/>
                    <a:pt x="6989" y="8561"/>
                    <a:pt x="7585" y="8478"/>
                  </a:cubicBezTo>
                  <a:cubicBezTo>
                    <a:pt x="7620" y="8478"/>
                    <a:pt x="7656" y="8442"/>
                    <a:pt x="7656" y="8418"/>
                  </a:cubicBezTo>
                  <a:cubicBezTo>
                    <a:pt x="7728" y="8132"/>
                    <a:pt x="7930" y="7954"/>
                    <a:pt x="8168" y="7847"/>
                  </a:cubicBezTo>
                  <a:cubicBezTo>
                    <a:pt x="8728" y="7859"/>
                    <a:pt x="9275" y="7882"/>
                    <a:pt x="9823" y="7918"/>
                  </a:cubicBezTo>
                  <a:cubicBezTo>
                    <a:pt x="9930" y="7930"/>
                    <a:pt x="10049" y="7930"/>
                    <a:pt x="10168" y="7942"/>
                  </a:cubicBezTo>
                  <a:cubicBezTo>
                    <a:pt x="10668" y="8525"/>
                    <a:pt x="10454" y="9894"/>
                    <a:pt x="10478" y="10526"/>
                  </a:cubicBezTo>
                  <a:cubicBezTo>
                    <a:pt x="10502" y="11383"/>
                    <a:pt x="10502" y="12252"/>
                    <a:pt x="10561" y="13109"/>
                  </a:cubicBezTo>
                  <a:cubicBezTo>
                    <a:pt x="10561" y="13115"/>
                    <a:pt x="10564" y="13118"/>
                    <a:pt x="10567" y="13118"/>
                  </a:cubicBezTo>
                  <a:cubicBezTo>
                    <a:pt x="10570" y="13118"/>
                    <a:pt x="10573" y="13115"/>
                    <a:pt x="10573" y="13109"/>
                  </a:cubicBezTo>
                  <a:cubicBezTo>
                    <a:pt x="10657" y="11788"/>
                    <a:pt x="10692" y="10454"/>
                    <a:pt x="10680" y="9132"/>
                  </a:cubicBezTo>
                  <a:cubicBezTo>
                    <a:pt x="10680" y="8787"/>
                    <a:pt x="10704" y="8406"/>
                    <a:pt x="10573" y="8097"/>
                  </a:cubicBezTo>
                  <a:lnTo>
                    <a:pt x="10573" y="8097"/>
                  </a:lnTo>
                  <a:cubicBezTo>
                    <a:pt x="11192" y="8347"/>
                    <a:pt x="10930" y="9525"/>
                    <a:pt x="10930" y="9954"/>
                  </a:cubicBezTo>
                  <a:cubicBezTo>
                    <a:pt x="10919" y="10514"/>
                    <a:pt x="10919" y="11061"/>
                    <a:pt x="10919" y="11609"/>
                  </a:cubicBezTo>
                  <a:cubicBezTo>
                    <a:pt x="10919" y="11615"/>
                    <a:pt x="10921" y="11618"/>
                    <a:pt x="10924" y="11618"/>
                  </a:cubicBezTo>
                  <a:cubicBezTo>
                    <a:pt x="10927" y="11618"/>
                    <a:pt x="10930" y="11615"/>
                    <a:pt x="10930" y="11609"/>
                  </a:cubicBezTo>
                  <a:cubicBezTo>
                    <a:pt x="11026" y="10633"/>
                    <a:pt x="11228" y="9525"/>
                    <a:pt x="11121" y="8549"/>
                  </a:cubicBezTo>
                  <a:cubicBezTo>
                    <a:pt x="11085" y="8287"/>
                    <a:pt x="10978" y="8073"/>
                    <a:pt x="10776" y="7989"/>
                  </a:cubicBezTo>
                  <a:lnTo>
                    <a:pt x="10776" y="7989"/>
                  </a:lnTo>
                  <a:cubicBezTo>
                    <a:pt x="10954" y="8013"/>
                    <a:pt x="11133" y="8049"/>
                    <a:pt x="11300" y="8097"/>
                  </a:cubicBezTo>
                  <a:cubicBezTo>
                    <a:pt x="11180" y="8930"/>
                    <a:pt x="11311" y="9835"/>
                    <a:pt x="11359" y="10656"/>
                  </a:cubicBezTo>
                  <a:cubicBezTo>
                    <a:pt x="11359" y="10662"/>
                    <a:pt x="11365" y="10665"/>
                    <a:pt x="11371" y="10665"/>
                  </a:cubicBezTo>
                  <a:cubicBezTo>
                    <a:pt x="11377" y="10665"/>
                    <a:pt x="11383" y="10662"/>
                    <a:pt x="11383" y="10656"/>
                  </a:cubicBezTo>
                  <a:cubicBezTo>
                    <a:pt x="11430" y="9847"/>
                    <a:pt x="11550" y="8966"/>
                    <a:pt x="11442" y="8156"/>
                  </a:cubicBezTo>
                  <a:lnTo>
                    <a:pt x="11442" y="8156"/>
                  </a:lnTo>
                  <a:cubicBezTo>
                    <a:pt x="11442" y="8156"/>
                    <a:pt x="11454" y="8168"/>
                    <a:pt x="11454" y="8168"/>
                  </a:cubicBezTo>
                  <a:cubicBezTo>
                    <a:pt x="11895" y="8704"/>
                    <a:pt x="11704" y="9442"/>
                    <a:pt x="11704" y="10073"/>
                  </a:cubicBezTo>
                  <a:cubicBezTo>
                    <a:pt x="11716" y="10740"/>
                    <a:pt x="11752" y="11407"/>
                    <a:pt x="11788" y="12061"/>
                  </a:cubicBezTo>
                  <a:cubicBezTo>
                    <a:pt x="11788" y="12067"/>
                    <a:pt x="11794" y="12070"/>
                    <a:pt x="11800" y="12070"/>
                  </a:cubicBezTo>
                  <a:cubicBezTo>
                    <a:pt x="11806" y="12070"/>
                    <a:pt x="11811" y="12067"/>
                    <a:pt x="11811" y="12061"/>
                  </a:cubicBezTo>
                  <a:cubicBezTo>
                    <a:pt x="11835" y="11145"/>
                    <a:pt x="11871" y="10228"/>
                    <a:pt x="11895" y="9299"/>
                  </a:cubicBezTo>
                  <a:cubicBezTo>
                    <a:pt x="11907" y="8954"/>
                    <a:pt x="11942" y="8632"/>
                    <a:pt x="11788" y="8347"/>
                  </a:cubicBezTo>
                  <a:lnTo>
                    <a:pt x="11788" y="8347"/>
                  </a:lnTo>
                  <a:cubicBezTo>
                    <a:pt x="11847" y="8406"/>
                    <a:pt x="11919" y="8478"/>
                    <a:pt x="11966" y="8549"/>
                  </a:cubicBezTo>
                  <a:cubicBezTo>
                    <a:pt x="12204" y="8930"/>
                    <a:pt x="12192" y="9454"/>
                    <a:pt x="12204" y="9871"/>
                  </a:cubicBezTo>
                  <a:cubicBezTo>
                    <a:pt x="12264" y="11526"/>
                    <a:pt x="12216" y="13193"/>
                    <a:pt x="12228" y="14847"/>
                  </a:cubicBezTo>
                  <a:cubicBezTo>
                    <a:pt x="12240" y="15669"/>
                    <a:pt x="12288" y="16502"/>
                    <a:pt x="12252" y="17324"/>
                  </a:cubicBezTo>
                  <a:cubicBezTo>
                    <a:pt x="12252" y="17586"/>
                    <a:pt x="12228" y="17848"/>
                    <a:pt x="12169" y="18110"/>
                  </a:cubicBezTo>
                  <a:cubicBezTo>
                    <a:pt x="12133" y="18134"/>
                    <a:pt x="12097" y="18157"/>
                    <a:pt x="12062" y="18169"/>
                  </a:cubicBezTo>
                  <a:cubicBezTo>
                    <a:pt x="12062" y="18098"/>
                    <a:pt x="12062" y="18026"/>
                    <a:pt x="12062" y="17955"/>
                  </a:cubicBezTo>
                  <a:cubicBezTo>
                    <a:pt x="12062" y="17538"/>
                    <a:pt x="12085" y="17122"/>
                    <a:pt x="12050" y="16717"/>
                  </a:cubicBezTo>
                  <a:cubicBezTo>
                    <a:pt x="12050" y="16705"/>
                    <a:pt x="12038" y="16699"/>
                    <a:pt x="12026" y="16699"/>
                  </a:cubicBezTo>
                  <a:cubicBezTo>
                    <a:pt x="12014" y="16699"/>
                    <a:pt x="12002" y="16705"/>
                    <a:pt x="12002" y="16717"/>
                  </a:cubicBezTo>
                  <a:cubicBezTo>
                    <a:pt x="11931" y="17229"/>
                    <a:pt x="11990" y="17776"/>
                    <a:pt x="11883" y="18288"/>
                  </a:cubicBezTo>
                  <a:cubicBezTo>
                    <a:pt x="11800" y="18336"/>
                    <a:pt x="11716" y="18384"/>
                    <a:pt x="11633" y="18443"/>
                  </a:cubicBezTo>
                  <a:cubicBezTo>
                    <a:pt x="11669" y="17919"/>
                    <a:pt x="11561" y="17360"/>
                    <a:pt x="11466" y="16872"/>
                  </a:cubicBezTo>
                  <a:cubicBezTo>
                    <a:pt x="11466" y="16861"/>
                    <a:pt x="11462" y="16858"/>
                    <a:pt x="11457" y="16858"/>
                  </a:cubicBezTo>
                  <a:cubicBezTo>
                    <a:pt x="11450" y="16858"/>
                    <a:pt x="11442" y="16865"/>
                    <a:pt x="11442" y="16872"/>
                  </a:cubicBezTo>
                  <a:cubicBezTo>
                    <a:pt x="11454" y="17431"/>
                    <a:pt x="11359" y="18026"/>
                    <a:pt x="11383" y="18586"/>
                  </a:cubicBezTo>
                  <a:cubicBezTo>
                    <a:pt x="11303" y="18632"/>
                    <a:pt x="11223" y="18688"/>
                    <a:pt x="11133" y="18735"/>
                  </a:cubicBezTo>
                  <a:lnTo>
                    <a:pt x="11133" y="18735"/>
                  </a:lnTo>
                  <a:cubicBezTo>
                    <a:pt x="11133" y="18733"/>
                    <a:pt x="11133" y="18731"/>
                    <a:pt x="11133" y="18729"/>
                  </a:cubicBezTo>
                  <a:cubicBezTo>
                    <a:pt x="11240" y="18574"/>
                    <a:pt x="11192" y="18348"/>
                    <a:pt x="11180" y="18169"/>
                  </a:cubicBezTo>
                  <a:cubicBezTo>
                    <a:pt x="11157" y="17836"/>
                    <a:pt x="11097" y="17503"/>
                    <a:pt x="11061" y="17169"/>
                  </a:cubicBezTo>
                  <a:cubicBezTo>
                    <a:pt x="11061" y="17163"/>
                    <a:pt x="11055" y="17160"/>
                    <a:pt x="11049" y="17160"/>
                  </a:cubicBezTo>
                  <a:cubicBezTo>
                    <a:pt x="11044" y="17160"/>
                    <a:pt x="11038" y="17163"/>
                    <a:pt x="11038" y="17169"/>
                  </a:cubicBezTo>
                  <a:cubicBezTo>
                    <a:pt x="11026" y="17384"/>
                    <a:pt x="11014" y="17586"/>
                    <a:pt x="11002" y="17800"/>
                  </a:cubicBezTo>
                  <a:cubicBezTo>
                    <a:pt x="11002" y="17991"/>
                    <a:pt x="11049" y="18229"/>
                    <a:pt x="11002" y="18419"/>
                  </a:cubicBezTo>
                  <a:cubicBezTo>
                    <a:pt x="10954" y="18693"/>
                    <a:pt x="10752" y="18717"/>
                    <a:pt x="10502" y="18717"/>
                  </a:cubicBezTo>
                  <a:lnTo>
                    <a:pt x="10204" y="18717"/>
                  </a:lnTo>
                  <a:cubicBezTo>
                    <a:pt x="10371" y="18598"/>
                    <a:pt x="10514" y="18407"/>
                    <a:pt x="10585" y="18157"/>
                  </a:cubicBezTo>
                  <a:cubicBezTo>
                    <a:pt x="10764" y="17586"/>
                    <a:pt x="10645" y="16836"/>
                    <a:pt x="10668" y="16241"/>
                  </a:cubicBezTo>
                  <a:cubicBezTo>
                    <a:pt x="10716" y="15371"/>
                    <a:pt x="10716" y="14526"/>
                    <a:pt x="10668" y="13645"/>
                  </a:cubicBezTo>
                  <a:cubicBezTo>
                    <a:pt x="10668" y="13627"/>
                    <a:pt x="10651" y="13618"/>
                    <a:pt x="10633" y="13618"/>
                  </a:cubicBezTo>
                  <a:cubicBezTo>
                    <a:pt x="10615" y="13618"/>
                    <a:pt x="10597" y="13627"/>
                    <a:pt x="10597" y="13645"/>
                  </a:cubicBezTo>
                  <a:cubicBezTo>
                    <a:pt x="10549" y="14443"/>
                    <a:pt x="10502" y="15240"/>
                    <a:pt x="10466" y="16038"/>
                  </a:cubicBezTo>
                  <a:cubicBezTo>
                    <a:pt x="10430" y="16979"/>
                    <a:pt x="10514" y="18229"/>
                    <a:pt x="9490" y="18669"/>
                  </a:cubicBezTo>
                  <a:cubicBezTo>
                    <a:pt x="9466" y="18634"/>
                    <a:pt x="9442" y="18610"/>
                    <a:pt x="9383" y="18610"/>
                  </a:cubicBezTo>
                  <a:cubicBezTo>
                    <a:pt x="9014" y="18634"/>
                    <a:pt x="8644" y="18646"/>
                    <a:pt x="8275" y="18669"/>
                  </a:cubicBezTo>
                  <a:cubicBezTo>
                    <a:pt x="8097" y="18515"/>
                    <a:pt x="7990" y="18324"/>
                    <a:pt x="7978" y="18098"/>
                  </a:cubicBezTo>
                  <a:cubicBezTo>
                    <a:pt x="7966" y="18074"/>
                    <a:pt x="7930" y="18038"/>
                    <a:pt x="7894" y="18038"/>
                  </a:cubicBezTo>
                  <a:cubicBezTo>
                    <a:pt x="7409" y="18081"/>
                    <a:pt x="6918" y="18103"/>
                    <a:pt x="6429" y="18103"/>
                  </a:cubicBezTo>
                  <a:cubicBezTo>
                    <a:pt x="6103" y="18103"/>
                    <a:pt x="5777" y="18093"/>
                    <a:pt x="5454" y="18074"/>
                  </a:cubicBezTo>
                  <a:cubicBezTo>
                    <a:pt x="5406" y="18074"/>
                    <a:pt x="5358" y="18110"/>
                    <a:pt x="5358" y="18146"/>
                  </a:cubicBezTo>
                  <a:cubicBezTo>
                    <a:pt x="5311" y="18384"/>
                    <a:pt x="5251" y="18538"/>
                    <a:pt x="5132" y="18741"/>
                  </a:cubicBezTo>
                  <a:cubicBezTo>
                    <a:pt x="4834" y="18741"/>
                    <a:pt x="4525" y="18741"/>
                    <a:pt x="4215" y="18729"/>
                  </a:cubicBezTo>
                  <a:cubicBezTo>
                    <a:pt x="3453" y="18693"/>
                    <a:pt x="3227" y="18693"/>
                    <a:pt x="2572" y="18229"/>
                  </a:cubicBezTo>
                  <a:cubicBezTo>
                    <a:pt x="1834" y="17705"/>
                    <a:pt x="1917" y="17479"/>
                    <a:pt x="1870" y="16681"/>
                  </a:cubicBezTo>
                  <a:cubicBezTo>
                    <a:pt x="1834" y="15883"/>
                    <a:pt x="1810" y="15086"/>
                    <a:pt x="1822" y="14300"/>
                  </a:cubicBezTo>
                  <a:cubicBezTo>
                    <a:pt x="1858" y="12728"/>
                    <a:pt x="1798" y="10823"/>
                    <a:pt x="2560" y="9383"/>
                  </a:cubicBezTo>
                  <a:cubicBezTo>
                    <a:pt x="3132" y="8287"/>
                    <a:pt x="4191" y="7942"/>
                    <a:pt x="5346" y="7835"/>
                  </a:cubicBezTo>
                  <a:close/>
                  <a:moveTo>
                    <a:pt x="7518" y="18230"/>
                  </a:moveTo>
                  <a:cubicBezTo>
                    <a:pt x="7599" y="18230"/>
                    <a:pt x="7677" y="18244"/>
                    <a:pt x="7751" y="18288"/>
                  </a:cubicBezTo>
                  <a:cubicBezTo>
                    <a:pt x="7906" y="18384"/>
                    <a:pt x="7835" y="18431"/>
                    <a:pt x="7954" y="18574"/>
                  </a:cubicBezTo>
                  <a:cubicBezTo>
                    <a:pt x="7978" y="18610"/>
                    <a:pt x="8013" y="18646"/>
                    <a:pt x="8037" y="18681"/>
                  </a:cubicBezTo>
                  <a:cubicBezTo>
                    <a:pt x="7811" y="18693"/>
                    <a:pt x="7573" y="18693"/>
                    <a:pt x="7347" y="18705"/>
                  </a:cubicBezTo>
                  <a:cubicBezTo>
                    <a:pt x="6811" y="18705"/>
                    <a:pt x="6275" y="18717"/>
                    <a:pt x="5739" y="18753"/>
                  </a:cubicBezTo>
                  <a:lnTo>
                    <a:pt x="5323" y="18753"/>
                  </a:lnTo>
                  <a:cubicBezTo>
                    <a:pt x="5465" y="18527"/>
                    <a:pt x="5489" y="18324"/>
                    <a:pt x="5811" y="18288"/>
                  </a:cubicBezTo>
                  <a:cubicBezTo>
                    <a:pt x="5963" y="18263"/>
                    <a:pt x="6123" y="18256"/>
                    <a:pt x="6284" y="18256"/>
                  </a:cubicBezTo>
                  <a:cubicBezTo>
                    <a:pt x="6508" y="18256"/>
                    <a:pt x="6735" y="18270"/>
                    <a:pt x="6953" y="18270"/>
                  </a:cubicBezTo>
                  <a:cubicBezTo>
                    <a:pt x="7022" y="18270"/>
                    <a:pt x="7090" y="18268"/>
                    <a:pt x="7156" y="18265"/>
                  </a:cubicBezTo>
                  <a:cubicBezTo>
                    <a:pt x="7282" y="18258"/>
                    <a:pt x="7403" y="18230"/>
                    <a:pt x="7518" y="18230"/>
                  </a:cubicBezTo>
                  <a:close/>
                  <a:moveTo>
                    <a:pt x="1346" y="0"/>
                  </a:moveTo>
                  <a:cubicBezTo>
                    <a:pt x="1358" y="1894"/>
                    <a:pt x="1417" y="8097"/>
                    <a:pt x="1453" y="10252"/>
                  </a:cubicBezTo>
                  <a:cubicBezTo>
                    <a:pt x="870" y="10692"/>
                    <a:pt x="417" y="10752"/>
                    <a:pt x="251" y="11680"/>
                  </a:cubicBezTo>
                  <a:cubicBezTo>
                    <a:pt x="72" y="12621"/>
                    <a:pt x="0" y="14050"/>
                    <a:pt x="179" y="14990"/>
                  </a:cubicBezTo>
                  <a:cubicBezTo>
                    <a:pt x="239" y="15324"/>
                    <a:pt x="393" y="15443"/>
                    <a:pt x="596" y="15502"/>
                  </a:cubicBezTo>
                  <a:cubicBezTo>
                    <a:pt x="643" y="15526"/>
                    <a:pt x="703" y="15550"/>
                    <a:pt x="751" y="15562"/>
                  </a:cubicBezTo>
                  <a:cubicBezTo>
                    <a:pt x="715" y="15752"/>
                    <a:pt x="739" y="15931"/>
                    <a:pt x="739" y="16133"/>
                  </a:cubicBezTo>
                  <a:cubicBezTo>
                    <a:pt x="762" y="16467"/>
                    <a:pt x="703" y="17003"/>
                    <a:pt x="858" y="17312"/>
                  </a:cubicBezTo>
                  <a:cubicBezTo>
                    <a:pt x="931" y="17458"/>
                    <a:pt x="1026" y="17504"/>
                    <a:pt x="1147" y="17504"/>
                  </a:cubicBezTo>
                  <a:cubicBezTo>
                    <a:pt x="1243" y="17504"/>
                    <a:pt x="1357" y="17475"/>
                    <a:pt x="1489" y="17443"/>
                  </a:cubicBezTo>
                  <a:cubicBezTo>
                    <a:pt x="1584" y="18229"/>
                    <a:pt x="1905" y="18872"/>
                    <a:pt x="3001" y="18979"/>
                  </a:cubicBezTo>
                  <a:cubicBezTo>
                    <a:pt x="3800" y="19051"/>
                    <a:pt x="4620" y="19087"/>
                    <a:pt x="5445" y="19087"/>
                  </a:cubicBezTo>
                  <a:cubicBezTo>
                    <a:pt x="6119" y="19087"/>
                    <a:pt x="6796" y="19063"/>
                    <a:pt x="7466" y="19015"/>
                  </a:cubicBezTo>
                  <a:cubicBezTo>
                    <a:pt x="8442" y="19027"/>
                    <a:pt x="9406" y="19038"/>
                    <a:pt x="10383" y="19098"/>
                  </a:cubicBezTo>
                  <a:cubicBezTo>
                    <a:pt x="10586" y="19111"/>
                    <a:pt x="10780" y="19120"/>
                    <a:pt x="10962" y="19120"/>
                  </a:cubicBezTo>
                  <a:cubicBezTo>
                    <a:pt x="11811" y="19120"/>
                    <a:pt x="12405" y="18918"/>
                    <a:pt x="12562" y="17907"/>
                  </a:cubicBezTo>
                  <a:cubicBezTo>
                    <a:pt x="12824" y="16133"/>
                    <a:pt x="12562" y="14157"/>
                    <a:pt x="12538" y="12359"/>
                  </a:cubicBezTo>
                  <a:cubicBezTo>
                    <a:pt x="12526" y="11442"/>
                    <a:pt x="12562" y="10514"/>
                    <a:pt x="12490" y="9597"/>
                  </a:cubicBezTo>
                  <a:cubicBezTo>
                    <a:pt x="12454" y="9121"/>
                    <a:pt x="12395" y="8573"/>
                    <a:pt x="12038" y="8204"/>
                  </a:cubicBezTo>
                  <a:cubicBezTo>
                    <a:pt x="11764" y="7918"/>
                    <a:pt x="11419" y="7823"/>
                    <a:pt x="11026" y="7739"/>
                  </a:cubicBezTo>
                  <a:cubicBezTo>
                    <a:pt x="10049" y="7549"/>
                    <a:pt x="8930" y="7585"/>
                    <a:pt x="7942" y="7549"/>
                  </a:cubicBezTo>
                  <a:cubicBezTo>
                    <a:pt x="7399" y="7527"/>
                    <a:pt x="6816" y="7490"/>
                    <a:pt x="6230" y="7490"/>
                  </a:cubicBezTo>
                  <a:cubicBezTo>
                    <a:pt x="5234" y="7490"/>
                    <a:pt x="4230" y="7596"/>
                    <a:pt x="3406" y="8061"/>
                  </a:cubicBezTo>
                  <a:cubicBezTo>
                    <a:pt x="2716" y="8454"/>
                    <a:pt x="2287" y="9048"/>
                    <a:pt x="2013" y="9726"/>
                  </a:cubicBezTo>
                  <a:lnTo>
                    <a:pt x="2013" y="9726"/>
                  </a:lnTo>
                  <a:cubicBezTo>
                    <a:pt x="2072" y="8400"/>
                    <a:pt x="1977" y="2209"/>
                    <a:pt x="1941" y="346"/>
                  </a:cubicBezTo>
                  <a:cubicBezTo>
                    <a:pt x="2079" y="339"/>
                    <a:pt x="2204" y="337"/>
                    <a:pt x="2322" y="337"/>
                  </a:cubicBezTo>
                  <a:cubicBezTo>
                    <a:pt x="2512" y="337"/>
                    <a:pt x="2685" y="342"/>
                    <a:pt x="2868" y="342"/>
                  </a:cubicBezTo>
                  <a:cubicBezTo>
                    <a:pt x="2981" y="342"/>
                    <a:pt x="3099" y="340"/>
                    <a:pt x="3227" y="334"/>
                  </a:cubicBezTo>
                  <a:cubicBezTo>
                    <a:pt x="3263" y="322"/>
                    <a:pt x="3275" y="36"/>
                    <a:pt x="3239" y="36"/>
                  </a:cubicBezTo>
                  <a:cubicBezTo>
                    <a:pt x="2310" y="24"/>
                    <a:pt x="1346" y="0"/>
                    <a:pt x="134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8" name="Google Shape;2378;p84"/>
            <p:cNvSpPr/>
            <p:nvPr/>
          </p:nvSpPr>
          <p:spPr>
            <a:xfrm>
              <a:off x="1568625" y="3176125"/>
              <a:ext cx="141125" cy="161425"/>
            </a:xfrm>
            <a:custGeom>
              <a:rect b="b" l="l" r="r" t="t"/>
              <a:pathLst>
                <a:path extrusionOk="0" h="6457" w="5645">
                  <a:moveTo>
                    <a:pt x="3171" y="216"/>
                  </a:moveTo>
                  <a:cubicBezTo>
                    <a:pt x="3502" y="216"/>
                    <a:pt x="3569" y="609"/>
                    <a:pt x="3656" y="881"/>
                  </a:cubicBezTo>
                  <a:cubicBezTo>
                    <a:pt x="3484" y="847"/>
                    <a:pt x="3307" y="829"/>
                    <a:pt x="3127" y="829"/>
                  </a:cubicBezTo>
                  <a:cubicBezTo>
                    <a:pt x="2933" y="829"/>
                    <a:pt x="2735" y="850"/>
                    <a:pt x="2537" y="893"/>
                  </a:cubicBezTo>
                  <a:cubicBezTo>
                    <a:pt x="2644" y="619"/>
                    <a:pt x="2704" y="286"/>
                    <a:pt x="3073" y="226"/>
                  </a:cubicBezTo>
                  <a:cubicBezTo>
                    <a:pt x="3108" y="219"/>
                    <a:pt x="3140" y="216"/>
                    <a:pt x="3171" y="216"/>
                  </a:cubicBezTo>
                  <a:close/>
                  <a:moveTo>
                    <a:pt x="3159" y="1076"/>
                  </a:moveTo>
                  <a:cubicBezTo>
                    <a:pt x="4340" y="1076"/>
                    <a:pt x="5424" y="1988"/>
                    <a:pt x="5359" y="3203"/>
                  </a:cubicBezTo>
                  <a:cubicBezTo>
                    <a:pt x="5299" y="4513"/>
                    <a:pt x="4371" y="5108"/>
                    <a:pt x="3168" y="5370"/>
                  </a:cubicBezTo>
                  <a:cubicBezTo>
                    <a:pt x="3098" y="5375"/>
                    <a:pt x="3029" y="5378"/>
                    <a:pt x="2959" y="5378"/>
                  </a:cubicBezTo>
                  <a:cubicBezTo>
                    <a:pt x="2242" y="5378"/>
                    <a:pt x="1535" y="5096"/>
                    <a:pt x="1144" y="4489"/>
                  </a:cubicBezTo>
                  <a:cubicBezTo>
                    <a:pt x="406" y="3358"/>
                    <a:pt x="930" y="1905"/>
                    <a:pt x="2156" y="1310"/>
                  </a:cubicBezTo>
                  <a:cubicBezTo>
                    <a:pt x="2482" y="1149"/>
                    <a:pt x="2825" y="1076"/>
                    <a:pt x="3159" y="1076"/>
                  </a:cubicBezTo>
                  <a:close/>
                  <a:moveTo>
                    <a:pt x="3704" y="5548"/>
                  </a:moveTo>
                  <a:lnTo>
                    <a:pt x="3704" y="5548"/>
                  </a:lnTo>
                  <a:cubicBezTo>
                    <a:pt x="3597" y="5906"/>
                    <a:pt x="3466" y="6275"/>
                    <a:pt x="2978" y="6287"/>
                  </a:cubicBezTo>
                  <a:cubicBezTo>
                    <a:pt x="2970" y="6287"/>
                    <a:pt x="2962" y="6287"/>
                    <a:pt x="2955" y="6287"/>
                  </a:cubicBezTo>
                  <a:cubicBezTo>
                    <a:pt x="2679" y="6287"/>
                    <a:pt x="2451" y="6078"/>
                    <a:pt x="2358" y="5846"/>
                  </a:cubicBezTo>
                  <a:cubicBezTo>
                    <a:pt x="2323" y="5751"/>
                    <a:pt x="2311" y="5656"/>
                    <a:pt x="2287" y="5560"/>
                  </a:cubicBezTo>
                  <a:lnTo>
                    <a:pt x="2287" y="5560"/>
                  </a:lnTo>
                  <a:cubicBezTo>
                    <a:pt x="2508" y="5617"/>
                    <a:pt x="2733" y="5644"/>
                    <a:pt x="2960" y="5644"/>
                  </a:cubicBezTo>
                  <a:cubicBezTo>
                    <a:pt x="3210" y="5644"/>
                    <a:pt x="3460" y="5611"/>
                    <a:pt x="3704" y="5548"/>
                  </a:cubicBezTo>
                  <a:close/>
                  <a:moveTo>
                    <a:pt x="3144" y="0"/>
                  </a:moveTo>
                  <a:cubicBezTo>
                    <a:pt x="2644" y="0"/>
                    <a:pt x="2299" y="512"/>
                    <a:pt x="2323" y="953"/>
                  </a:cubicBezTo>
                  <a:cubicBezTo>
                    <a:pt x="2216" y="976"/>
                    <a:pt x="2108" y="1024"/>
                    <a:pt x="2001" y="1072"/>
                  </a:cubicBezTo>
                  <a:cubicBezTo>
                    <a:pt x="513" y="1774"/>
                    <a:pt x="1" y="3691"/>
                    <a:pt x="1120" y="4905"/>
                  </a:cubicBezTo>
                  <a:cubicBezTo>
                    <a:pt x="1382" y="5191"/>
                    <a:pt x="1715" y="5382"/>
                    <a:pt x="2085" y="5501"/>
                  </a:cubicBezTo>
                  <a:cubicBezTo>
                    <a:pt x="2061" y="5727"/>
                    <a:pt x="2204" y="5989"/>
                    <a:pt x="2335" y="6156"/>
                  </a:cubicBezTo>
                  <a:cubicBezTo>
                    <a:pt x="2487" y="6341"/>
                    <a:pt x="2709" y="6456"/>
                    <a:pt x="2956" y="6456"/>
                  </a:cubicBezTo>
                  <a:cubicBezTo>
                    <a:pt x="2979" y="6456"/>
                    <a:pt x="3002" y="6455"/>
                    <a:pt x="3025" y="6453"/>
                  </a:cubicBezTo>
                  <a:cubicBezTo>
                    <a:pt x="3501" y="6406"/>
                    <a:pt x="3906" y="5941"/>
                    <a:pt x="3859" y="5501"/>
                  </a:cubicBezTo>
                  <a:cubicBezTo>
                    <a:pt x="4287" y="5370"/>
                    <a:pt x="4668" y="5144"/>
                    <a:pt x="4954" y="4822"/>
                  </a:cubicBezTo>
                  <a:cubicBezTo>
                    <a:pt x="4954" y="4822"/>
                    <a:pt x="4966" y="4810"/>
                    <a:pt x="4966" y="4810"/>
                  </a:cubicBezTo>
                  <a:cubicBezTo>
                    <a:pt x="4990" y="4786"/>
                    <a:pt x="5013" y="4751"/>
                    <a:pt x="5037" y="4715"/>
                  </a:cubicBezTo>
                  <a:cubicBezTo>
                    <a:pt x="5049" y="4703"/>
                    <a:pt x="5061" y="4703"/>
                    <a:pt x="5073" y="4691"/>
                  </a:cubicBezTo>
                  <a:cubicBezTo>
                    <a:pt x="5073" y="4691"/>
                    <a:pt x="5073" y="4679"/>
                    <a:pt x="5073" y="4679"/>
                  </a:cubicBezTo>
                  <a:cubicBezTo>
                    <a:pt x="5454" y="4191"/>
                    <a:pt x="5645" y="3477"/>
                    <a:pt x="5585" y="2893"/>
                  </a:cubicBezTo>
                  <a:cubicBezTo>
                    <a:pt x="5490" y="1881"/>
                    <a:pt x="4728" y="1155"/>
                    <a:pt x="3787" y="905"/>
                  </a:cubicBezTo>
                  <a:cubicBezTo>
                    <a:pt x="3918" y="524"/>
                    <a:pt x="3597"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9" name="Google Shape;2379;p84"/>
            <p:cNvSpPr/>
            <p:nvPr/>
          </p:nvSpPr>
          <p:spPr>
            <a:xfrm>
              <a:off x="1603175" y="3267300"/>
              <a:ext cx="89125" cy="32975"/>
            </a:xfrm>
            <a:custGeom>
              <a:rect b="b" l="l" r="r" t="t"/>
              <a:pathLst>
                <a:path extrusionOk="0" h="1319" w="3565">
                  <a:moveTo>
                    <a:pt x="3502" y="1"/>
                  </a:moveTo>
                  <a:cubicBezTo>
                    <a:pt x="3489" y="1"/>
                    <a:pt x="3475" y="6"/>
                    <a:pt x="3465" y="20"/>
                  </a:cubicBezTo>
                  <a:cubicBezTo>
                    <a:pt x="3065" y="644"/>
                    <a:pt x="2203" y="1115"/>
                    <a:pt x="1409" y="1115"/>
                  </a:cubicBezTo>
                  <a:cubicBezTo>
                    <a:pt x="854" y="1115"/>
                    <a:pt x="332" y="886"/>
                    <a:pt x="24" y="318"/>
                  </a:cubicBezTo>
                  <a:cubicBezTo>
                    <a:pt x="24" y="313"/>
                    <a:pt x="20" y="310"/>
                    <a:pt x="15" y="310"/>
                  </a:cubicBezTo>
                  <a:cubicBezTo>
                    <a:pt x="8" y="310"/>
                    <a:pt x="0" y="316"/>
                    <a:pt x="0" y="330"/>
                  </a:cubicBezTo>
                  <a:cubicBezTo>
                    <a:pt x="83" y="1020"/>
                    <a:pt x="857" y="1318"/>
                    <a:pt x="1524" y="1318"/>
                  </a:cubicBezTo>
                  <a:cubicBezTo>
                    <a:pt x="1535" y="1318"/>
                    <a:pt x="1546" y="1318"/>
                    <a:pt x="1557" y="1318"/>
                  </a:cubicBezTo>
                  <a:cubicBezTo>
                    <a:pt x="2459" y="1318"/>
                    <a:pt x="3195" y="833"/>
                    <a:pt x="3548" y="68"/>
                  </a:cubicBezTo>
                  <a:cubicBezTo>
                    <a:pt x="3565" y="34"/>
                    <a:pt x="3534" y="1"/>
                    <a:pt x="35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0" name="Google Shape;2380;p84"/>
            <p:cNvSpPr/>
            <p:nvPr/>
          </p:nvSpPr>
          <p:spPr>
            <a:xfrm>
              <a:off x="1604650" y="3216025"/>
              <a:ext cx="77125" cy="28350"/>
            </a:xfrm>
            <a:custGeom>
              <a:rect b="b" l="l" r="r" t="t"/>
              <a:pathLst>
                <a:path extrusionOk="0" h="1134" w="3085">
                  <a:moveTo>
                    <a:pt x="1776" y="0"/>
                  </a:moveTo>
                  <a:cubicBezTo>
                    <a:pt x="1016" y="0"/>
                    <a:pt x="231" y="391"/>
                    <a:pt x="1" y="1083"/>
                  </a:cubicBezTo>
                  <a:cubicBezTo>
                    <a:pt x="1" y="1108"/>
                    <a:pt x="24" y="1134"/>
                    <a:pt x="47" y="1134"/>
                  </a:cubicBezTo>
                  <a:cubicBezTo>
                    <a:pt x="56" y="1134"/>
                    <a:pt x="65" y="1129"/>
                    <a:pt x="72" y="1119"/>
                  </a:cubicBezTo>
                  <a:cubicBezTo>
                    <a:pt x="441" y="702"/>
                    <a:pt x="751" y="333"/>
                    <a:pt x="1346" y="190"/>
                  </a:cubicBezTo>
                  <a:cubicBezTo>
                    <a:pt x="1485" y="159"/>
                    <a:pt x="1619" y="144"/>
                    <a:pt x="1750" y="144"/>
                  </a:cubicBezTo>
                  <a:cubicBezTo>
                    <a:pt x="2214" y="144"/>
                    <a:pt x="2633" y="322"/>
                    <a:pt x="3061" y="535"/>
                  </a:cubicBezTo>
                  <a:cubicBezTo>
                    <a:pt x="3072" y="535"/>
                    <a:pt x="3084" y="535"/>
                    <a:pt x="3072" y="523"/>
                  </a:cubicBezTo>
                  <a:cubicBezTo>
                    <a:pt x="2758" y="166"/>
                    <a:pt x="2272" y="0"/>
                    <a:pt x="177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1" name="Google Shape;2381;p84"/>
            <p:cNvSpPr/>
            <p:nvPr/>
          </p:nvSpPr>
          <p:spPr>
            <a:xfrm>
              <a:off x="1529350" y="3212575"/>
              <a:ext cx="11250" cy="139000"/>
            </a:xfrm>
            <a:custGeom>
              <a:rect b="b" l="l" r="r" t="t"/>
              <a:pathLst>
                <a:path extrusionOk="0" h="5560" w="450">
                  <a:moveTo>
                    <a:pt x="256" y="1"/>
                  </a:moveTo>
                  <a:cubicBezTo>
                    <a:pt x="247" y="1"/>
                    <a:pt x="238" y="7"/>
                    <a:pt x="238" y="18"/>
                  </a:cubicBezTo>
                  <a:cubicBezTo>
                    <a:pt x="0" y="1852"/>
                    <a:pt x="60" y="3745"/>
                    <a:pt x="417" y="5555"/>
                  </a:cubicBezTo>
                  <a:cubicBezTo>
                    <a:pt x="417" y="5558"/>
                    <a:pt x="420" y="5560"/>
                    <a:pt x="424" y="5560"/>
                  </a:cubicBezTo>
                  <a:cubicBezTo>
                    <a:pt x="434" y="5560"/>
                    <a:pt x="449" y="5551"/>
                    <a:pt x="441" y="5543"/>
                  </a:cubicBezTo>
                  <a:cubicBezTo>
                    <a:pt x="250" y="3686"/>
                    <a:pt x="179" y="1888"/>
                    <a:pt x="274" y="18"/>
                  </a:cubicBezTo>
                  <a:cubicBezTo>
                    <a:pt x="274" y="7"/>
                    <a:pt x="265" y="1"/>
                    <a:pt x="2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2" name="Google Shape;2382;p84"/>
            <p:cNvSpPr/>
            <p:nvPr/>
          </p:nvSpPr>
          <p:spPr>
            <a:xfrm>
              <a:off x="1536775" y="3129250"/>
              <a:ext cx="42150" cy="66175"/>
            </a:xfrm>
            <a:custGeom>
              <a:rect b="b" l="l" r="r" t="t"/>
              <a:pathLst>
                <a:path extrusionOk="0" h="2647" w="1686">
                  <a:moveTo>
                    <a:pt x="1630" y="0"/>
                  </a:moveTo>
                  <a:cubicBezTo>
                    <a:pt x="1623" y="0"/>
                    <a:pt x="1616" y="2"/>
                    <a:pt x="1608" y="6"/>
                  </a:cubicBezTo>
                  <a:cubicBezTo>
                    <a:pt x="596" y="589"/>
                    <a:pt x="13" y="1518"/>
                    <a:pt x="1" y="2637"/>
                  </a:cubicBezTo>
                  <a:cubicBezTo>
                    <a:pt x="1" y="2643"/>
                    <a:pt x="7" y="2646"/>
                    <a:pt x="13" y="2646"/>
                  </a:cubicBezTo>
                  <a:cubicBezTo>
                    <a:pt x="19" y="2646"/>
                    <a:pt x="25" y="2643"/>
                    <a:pt x="25" y="2637"/>
                  </a:cubicBezTo>
                  <a:cubicBezTo>
                    <a:pt x="168" y="1613"/>
                    <a:pt x="763" y="661"/>
                    <a:pt x="1656" y="65"/>
                  </a:cubicBezTo>
                  <a:cubicBezTo>
                    <a:pt x="1686" y="45"/>
                    <a:pt x="1666" y="0"/>
                    <a:pt x="16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3" name="Google Shape;2383;p84"/>
            <p:cNvSpPr/>
            <p:nvPr/>
          </p:nvSpPr>
          <p:spPr>
            <a:xfrm>
              <a:off x="1687575" y="3199800"/>
              <a:ext cx="40925" cy="104875"/>
            </a:xfrm>
            <a:custGeom>
              <a:rect b="b" l="l" r="r" t="t"/>
              <a:pathLst>
                <a:path extrusionOk="0" h="4195" w="1637">
                  <a:moveTo>
                    <a:pt x="66" y="1"/>
                  </a:moveTo>
                  <a:cubicBezTo>
                    <a:pt x="21" y="1"/>
                    <a:pt x="0" y="58"/>
                    <a:pt x="41" y="89"/>
                  </a:cubicBezTo>
                  <a:cubicBezTo>
                    <a:pt x="1494" y="1053"/>
                    <a:pt x="1220" y="2911"/>
                    <a:pt x="494" y="4173"/>
                  </a:cubicBezTo>
                  <a:cubicBezTo>
                    <a:pt x="485" y="4181"/>
                    <a:pt x="494" y="4195"/>
                    <a:pt x="504" y="4195"/>
                  </a:cubicBezTo>
                  <a:cubicBezTo>
                    <a:pt x="509" y="4195"/>
                    <a:pt x="514" y="4192"/>
                    <a:pt x="517" y="4185"/>
                  </a:cubicBezTo>
                  <a:cubicBezTo>
                    <a:pt x="1506" y="3113"/>
                    <a:pt x="1637" y="732"/>
                    <a:pt x="89" y="6"/>
                  </a:cubicBezTo>
                  <a:cubicBezTo>
                    <a:pt x="81" y="2"/>
                    <a:pt x="73"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4" name="Google Shape;2384;p84"/>
            <p:cNvSpPr/>
            <p:nvPr/>
          </p:nvSpPr>
          <p:spPr>
            <a:xfrm>
              <a:off x="1553150" y="3194175"/>
              <a:ext cx="48925" cy="111850"/>
            </a:xfrm>
            <a:custGeom>
              <a:rect b="b" l="l" r="r" t="t"/>
              <a:pathLst>
                <a:path extrusionOk="0" h="4474" w="1957">
                  <a:moveTo>
                    <a:pt x="1860" y="0"/>
                  </a:moveTo>
                  <a:cubicBezTo>
                    <a:pt x="1852" y="0"/>
                    <a:pt x="1843" y="1"/>
                    <a:pt x="1834" y="4"/>
                  </a:cubicBezTo>
                  <a:cubicBezTo>
                    <a:pt x="1" y="731"/>
                    <a:pt x="132" y="3302"/>
                    <a:pt x="1346" y="4469"/>
                  </a:cubicBezTo>
                  <a:cubicBezTo>
                    <a:pt x="1353" y="4472"/>
                    <a:pt x="1359" y="4474"/>
                    <a:pt x="1365" y="4474"/>
                  </a:cubicBezTo>
                  <a:cubicBezTo>
                    <a:pt x="1380" y="4474"/>
                    <a:pt x="1391" y="4463"/>
                    <a:pt x="1382" y="4445"/>
                  </a:cubicBezTo>
                  <a:cubicBezTo>
                    <a:pt x="394" y="3112"/>
                    <a:pt x="72" y="1005"/>
                    <a:pt x="1894" y="100"/>
                  </a:cubicBezTo>
                  <a:cubicBezTo>
                    <a:pt x="1957" y="68"/>
                    <a:pt x="1918" y="0"/>
                    <a:pt x="18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5" name="Google Shape;2385;p84"/>
            <p:cNvSpPr/>
            <p:nvPr/>
          </p:nvSpPr>
          <p:spPr>
            <a:xfrm>
              <a:off x="1552275" y="3257900"/>
              <a:ext cx="10250" cy="19700"/>
            </a:xfrm>
            <a:custGeom>
              <a:rect b="b" l="l" r="r" t="t"/>
              <a:pathLst>
                <a:path extrusionOk="0" h="788" w="410">
                  <a:moveTo>
                    <a:pt x="85" y="0"/>
                  </a:moveTo>
                  <a:cubicBezTo>
                    <a:pt x="66" y="0"/>
                    <a:pt x="48" y="9"/>
                    <a:pt x="48" y="27"/>
                  </a:cubicBezTo>
                  <a:cubicBezTo>
                    <a:pt x="0" y="301"/>
                    <a:pt x="155" y="599"/>
                    <a:pt x="357" y="777"/>
                  </a:cubicBezTo>
                  <a:cubicBezTo>
                    <a:pt x="364" y="784"/>
                    <a:pt x="372" y="787"/>
                    <a:pt x="379" y="787"/>
                  </a:cubicBezTo>
                  <a:cubicBezTo>
                    <a:pt x="397" y="787"/>
                    <a:pt x="410" y="770"/>
                    <a:pt x="393" y="753"/>
                  </a:cubicBezTo>
                  <a:cubicBezTo>
                    <a:pt x="322" y="646"/>
                    <a:pt x="250" y="515"/>
                    <a:pt x="203" y="396"/>
                  </a:cubicBezTo>
                  <a:cubicBezTo>
                    <a:pt x="155" y="277"/>
                    <a:pt x="155" y="146"/>
                    <a:pt x="131" y="27"/>
                  </a:cubicBezTo>
                  <a:cubicBezTo>
                    <a:pt x="125" y="9"/>
                    <a:pt x="104" y="0"/>
                    <a:pt x="8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84"/>
            <p:cNvSpPr/>
            <p:nvPr/>
          </p:nvSpPr>
          <p:spPr>
            <a:xfrm>
              <a:off x="1553250" y="3368350"/>
              <a:ext cx="30300" cy="7350"/>
            </a:xfrm>
            <a:custGeom>
              <a:rect b="b" l="l" r="r" t="t"/>
              <a:pathLst>
                <a:path extrusionOk="0" h="294" w="1212">
                  <a:moveTo>
                    <a:pt x="57" y="1"/>
                  </a:moveTo>
                  <a:cubicBezTo>
                    <a:pt x="26" y="1"/>
                    <a:pt x="1" y="41"/>
                    <a:pt x="33" y="62"/>
                  </a:cubicBezTo>
                  <a:cubicBezTo>
                    <a:pt x="233" y="219"/>
                    <a:pt x="569" y="293"/>
                    <a:pt x="865" y="293"/>
                  </a:cubicBezTo>
                  <a:cubicBezTo>
                    <a:pt x="973" y="293"/>
                    <a:pt x="1075" y="284"/>
                    <a:pt x="1164" y="264"/>
                  </a:cubicBezTo>
                  <a:cubicBezTo>
                    <a:pt x="1211" y="264"/>
                    <a:pt x="1199" y="193"/>
                    <a:pt x="1152" y="193"/>
                  </a:cubicBezTo>
                  <a:cubicBezTo>
                    <a:pt x="961" y="193"/>
                    <a:pt x="771" y="193"/>
                    <a:pt x="568" y="157"/>
                  </a:cubicBezTo>
                  <a:cubicBezTo>
                    <a:pt x="402" y="122"/>
                    <a:pt x="247" y="38"/>
                    <a:pt x="68" y="3"/>
                  </a:cubicBezTo>
                  <a:cubicBezTo>
                    <a:pt x="64" y="1"/>
                    <a:pt x="61"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7" name="Google Shape;2387;p84"/>
            <p:cNvSpPr/>
            <p:nvPr/>
          </p:nvSpPr>
          <p:spPr>
            <a:xfrm>
              <a:off x="1621925" y="3379700"/>
              <a:ext cx="39300" cy="3275"/>
            </a:xfrm>
            <a:custGeom>
              <a:rect b="b" l="l" r="r" t="t"/>
              <a:pathLst>
                <a:path extrusionOk="0" h="131" w="1572">
                  <a:moveTo>
                    <a:pt x="1548" y="1"/>
                  </a:moveTo>
                  <a:cubicBezTo>
                    <a:pt x="1452" y="52"/>
                    <a:pt x="1324" y="65"/>
                    <a:pt x="1192" y="65"/>
                  </a:cubicBezTo>
                  <a:cubicBezTo>
                    <a:pt x="1045" y="65"/>
                    <a:pt x="893" y="49"/>
                    <a:pt x="774" y="49"/>
                  </a:cubicBezTo>
                  <a:cubicBezTo>
                    <a:pt x="655" y="43"/>
                    <a:pt x="533" y="40"/>
                    <a:pt x="409" y="40"/>
                  </a:cubicBezTo>
                  <a:cubicBezTo>
                    <a:pt x="286" y="40"/>
                    <a:pt x="161" y="43"/>
                    <a:pt x="36" y="49"/>
                  </a:cubicBezTo>
                  <a:cubicBezTo>
                    <a:pt x="0" y="61"/>
                    <a:pt x="0" y="108"/>
                    <a:pt x="36" y="120"/>
                  </a:cubicBezTo>
                  <a:cubicBezTo>
                    <a:pt x="151" y="128"/>
                    <a:pt x="265" y="131"/>
                    <a:pt x="378" y="131"/>
                  </a:cubicBezTo>
                  <a:cubicBezTo>
                    <a:pt x="605" y="131"/>
                    <a:pt x="830" y="120"/>
                    <a:pt x="1060" y="120"/>
                  </a:cubicBezTo>
                  <a:cubicBezTo>
                    <a:pt x="1123" y="120"/>
                    <a:pt x="1187" y="124"/>
                    <a:pt x="1250" y="124"/>
                  </a:cubicBezTo>
                  <a:cubicBezTo>
                    <a:pt x="1365" y="124"/>
                    <a:pt x="1475" y="110"/>
                    <a:pt x="1560" y="25"/>
                  </a:cubicBezTo>
                  <a:cubicBezTo>
                    <a:pt x="1572" y="13"/>
                    <a:pt x="1560" y="1"/>
                    <a:pt x="15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8" name="Google Shape;2388;p84"/>
            <p:cNvSpPr/>
            <p:nvPr/>
          </p:nvSpPr>
          <p:spPr>
            <a:xfrm>
              <a:off x="1627575" y="3117425"/>
              <a:ext cx="26800" cy="3000"/>
            </a:xfrm>
            <a:custGeom>
              <a:rect b="b" l="l" r="r" t="t"/>
              <a:pathLst>
                <a:path extrusionOk="0" h="120" w="1072">
                  <a:moveTo>
                    <a:pt x="517" y="1"/>
                  </a:moveTo>
                  <a:cubicBezTo>
                    <a:pt x="360" y="1"/>
                    <a:pt x="204" y="10"/>
                    <a:pt x="60" y="26"/>
                  </a:cubicBezTo>
                  <a:cubicBezTo>
                    <a:pt x="0" y="26"/>
                    <a:pt x="0" y="86"/>
                    <a:pt x="60" y="98"/>
                  </a:cubicBezTo>
                  <a:cubicBezTo>
                    <a:pt x="190" y="113"/>
                    <a:pt x="330" y="119"/>
                    <a:pt x="471" y="119"/>
                  </a:cubicBezTo>
                  <a:cubicBezTo>
                    <a:pt x="668" y="119"/>
                    <a:pt x="868" y="107"/>
                    <a:pt x="1048" y="86"/>
                  </a:cubicBezTo>
                  <a:cubicBezTo>
                    <a:pt x="1072" y="74"/>
                    <a:pt x="1072" y="38"/>
                    <a:pt x="1048" y="38"/>
                  </a:cubicBezTo>
                  <a:cubicBezTo>
                    <a:pt x="882" y="13"/>
                    <a:pt x="699" y="1"/>
                    <a:pt x="5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89" name="Google Shape;2389;p84"/>
          <p:cNvSpPr/>
          <p:nvPr/>
        </p:nvSpPr>
        <p:spPr>
          <a:xfrm rot="-8358983">
            <a:off x="8461797" y="301326"/>
            <a:ext cx="175233" cy="425832"/>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0" name="Google Shape;2390;p84"/>
          <p:cNvSpPr/>
          <p:nvPr/>
        </p:nvSpPr>
        <p:spPr>
          <a:xfrm rot="2441017">
            <a:off x="8723047" y="301326"/>
            <a:ext cx="175233" cy="425832"/>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1" name="Google Shape;2391;p84"/>
          <p:cNvSpPr/>
          <p:nvPr/>
        </p:nvSpPr>
        <p:spPr>
          <a:xfrm flipH="1">
            <a:off x="8007925" y="4604094"/>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92" name="Google Shape;2392;p84"/>
          <p:cNvGrpSpPr/>
          <p:nvPr/>
        </p:nvGrpSpPr>
        <p:grpSpPr>
          <a:xfrm>
            <a:off x="8522263" y="4604094"/>
            <a:ext cx="378900" cy="378900"/>
            <a:chOff x="724425" y="724425"/>
            <a:chExt cx="378900" cy="378900"/>
          </a:xfrm>
        </p:grpSpPr>
        <p:sp>
          <p:nvSpPr>
            <p:cNvPr id="2393" name="Google Shape;2393;p84"/>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4" name="Google Shape;2394;p84"/>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5" name="Google Shape;2395;p84"/>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96" name="Google Shape;2396;p84"/>
          <p:cNvSpPr/>
          <p:nvPr/>
        </p:nvSpPr>
        <p:spPr>
          <a:xfrm rot="-5400000">
            <a:off x="835707" y="4682481"/>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97" name="Google Shape;2397;p84"/>
          <p:cNvGrpSpPr/>
          <p:nvPr/>
        </p:nvGrpSpPr>
        <p:grpSpPr>
          <a:xfrm>
            <a:off x="225811" y="3900131"/>
            <a:ext cx="237012" cy="1057876"/>
            <a:chOff x="2388375" y="1891700"/>
            <a:chExt cx="131600" cy="587350"/>
          </a:xfrm>
        </p:grpSpPr>
        <p:sp>
          <p:nvSpPr>
            <p:cNvPr id="2398" name="Google Shape;2398;p84"/>
            <p:cNvSpPr/>
            <p:nvPr/>
          </p:nvSpPr>
          <p:spPr>
            <a:xfrm>
              <a:off x="2388375" y="1891700"/>
              <a:ext cx="131600" cy="587350"/>
            </a:xfrm>
            <a:custGeom>
              <a:rect b="b" l="l" r="r" t="t"/>
              <a:pathLst>
                <a:path extrusionOk="0" h="23494" w="5264">
                  <a:moveTo>
                    <a:pt x="2099" y="148"/>
                  </a:moveTo>
                  <a:cubicBezTo>
                    <a:pt x="2519" y="148"/>
                    <a:pt x="2939" y="168"/>
                    <a:pt x="3358" y="168"/>
                  </a:cubicBezTo>
                  <a:cubicBezTo>
                    <a:pt x="3275" y="799"/>
                    <a:pt x="3227" y="1419"/>
                    <a:pt x="3192" y="2050"/>
                  </a:cubicBezTo>
                  <a:lnTo>
                    <a:pt x="3084" y="2050"/>
                  </a:lnTo>
                  <a:cubicBezTo>
                    <a:pt x="3049" y="2050"/>
                    <a:pt x="3025" y="2062"/>
                    <a:pt x="3001" y="2062"/>
                  </a:cubicBezTo>
                  <a:cubicBezTo>
                    <a:pt x="2989" y="1681"/>
                    <a:pt x="2918" y="1300"/>
                    <a:pt x="2834" y="919"/>
                  </a:cubicBezTo>
                  <a:cubicBezTo>
                    <a:pt x="2834" y="915"/>
                    <a:pt x="2832" y="914"/>
                    <a:pt x="2830" y="914"/>
                  </a:cubicBezTo>
                  <a:cubicBezTo>
                    <a:pt x="2824" y="914"/>
                    <a:pt x="2814" y="922"/>
                    <a:pt x="2823" y="930"/>
                  </a:cubicBezTo>
                  <a:cubicBezTo>
                    <a:pt x="2858" y="1311"/>
                    <a:pt x="2858" y="1692"/>
                    <a:pt x="2870" y="2073"/>
                  </a:cubicBezTo>
                  <a:cubicBezTo>
                    <a:pt x="2811" y="2073"/>
                    <a:pt x="2751" y="2085"/>
                    <a:pt x="2692" y="2085"/>
                  </a:cubicBezTo>
                  <a:lnTo>
                    <a:pt x="2549" y="2085"/>
                  </a:lnTo>
                  <a:cubicBezTo>
                    <a:pt x="2561" y="1835"/>
                    <a:pt x="2537" y="1573"/>
                    <a:pt x="2525" y="1323"/>
                  </a:cubicBezTo>
                  <a:lnTo>
                    <a:pt x="2513" y="1323"/>
                  </a:lnTo>
                  <a:cubicBezTo>
                    <a:pt x="2477" y="1573"/>
                    <a:pt x="2442" y="1823"/>
                    <a:pt x="2430" y="2085"/>
                  </a:cubicBezTo>
                  <a:lnTo>
                    <a:pt x="2168" y="2085"/>
                  </a:lnTo>
                  <a:cubicBezTo>
                    <a:pt x="2180" y="1692"/>
                    <a:pt x="2156" y="1288"/>
                    <a:pt x="2120" y="895"/>
                  </a:cubicBezTo>
                  <a:cubicBezTo>
                    <a:pt x="2120" y="889"/>
                    <a:pt x="2114" y="886"/>
                    <a:pt x="2108" y="886"/>
                  </a:cubicBezTo>
                  <a:cubicBezTo>
                    <a:pt x="2102" y="886"/>
                    <a:pt x="2096" y="889"/>
                    <a:pt x="2096" y="895"/>
                  </a:cubicBezTo>
                  <a:cubicBezTo>
                    <a:pt x="2108" y="1300"/>
                    <a:pt x="2096" y="1692"/>
                    <a:pt x="2096" y="2097"/>
                  </a:cubicBezTo>
                  <a:cubicBezTo>
                    <a:pt x="2013" y="2097"/>
                    <a:pt x="1930" y="2097"/>
                    <a:pt x="1846" y="2109"/>
                  </a:cubicBezTo>
                  <a:cubicBezTo>
                    <a:pt x="1811" y="1454"/>
                    <a:pt x="1751" y="799"/>
                    <a:pt x="1668" y="157"/>
                  </a:cubicBezTo>
                  <a:lnTo>
                    <a:pt x="1680" y="157"/>
                  </a:lnTo>
                  <a:cubicBezTo>
                    <a:pt x="1819" y="151"/>
                    <a:pt x="1959" y="148"/>
                    <a:pt x="2099" y="148"/>
                  </a:cubicBezTo>
                  <a:close/>
                  <a:moveTo>
                    <a:pt x="3120" y="2359"/>
                  </a:moveTo>
                  <a:cubicBezTo>
                    <a:pt x="3132" y="2371"/>
                    <a:pt x="3156" y="2383"/>
                    <a:pt x="3180" y="2395"/>
                  </a:cubicBezTo>
                  <a:cubicBezTo>
                    <a:pt x="3120" y="4169"/>
                    <a:pt x="3180" y="5967"/>
                    <a:pt x="3180" y="7729"/>
                  </a:cubicBezTo>
                  <a:cubicBezTo>
                    <a:pt x="3192" y="9003"/>
                    <a:pt x="3168" y="10277"/>
                    <a:pt x="3204" y="11539"/>
                  </a:cubicBezTo>
                  <a:cubicBezTo>
                    <a:pt x="3227" y="12670"/>
                    <a:pt x="3168" y="13873"/>
                    <a:pt x="3382" y="14980"/>
                  </a:cubicBezTo>
                  <a:cubicBezTo>
                    <a:pt x="2965" y="14956"/>
                    <a:pt x="2549" y="14932"/>
                    <a:pt x="2120" y="14920"/>
                  </a:cubicBezTo>
                  <a:cubicBezTo>
                    <a:pt x="2025" y="14920"/>
                    <a:pt x="1918" y="14908"/>
                    <a:pt x="1799" y="14908"/>
                  </a:cubicBezTo>
                  <a:cubicBezTo>
                    <a:pt x="2001" y="13813"/>
                    <a:pt x="1930" y="12646"/>
                    <a:pt x="1941" y="11539"/>
                  </a:cubicBezTo>
                  <a:cubicBezTo>
                    <a:pt x="1953" y="10265"/>
                    <a:pt x="1930" y="8991"/>
                    <a:pt x="1918" y="7729"/>
                  </a:cubicBezTo>
                  <a:cubicBezTo>
                    <a:pt x="1894" y="5967"/>
                    <a:pt x="1953" y="4181"/>
                    <a:pt x="1858" y="2407"/>
                  </a:cubicBezTo>
                  <a:lnTo>
                    <a:pt x="1858" y="2407"/>
                  </a:lnTo>
                  <a:cubicBezTo>
                    <a:pt x="1953" y="2419"/>
                    <a:pt x="2037" y="2419"/>
                    <a:pt x="2120" y="2419"/>
                  </a:cubicBezTo>
                  <a:cubicBezTo>
                    <a:pt x="2217" y="2422"/>
                    <a:pt x="2314" y="2425"/>
                    <a:pt x="2412" y="2425"/>
                  </a:cubicBezTo>
                  <a:cubicBezTo>
                    <a:pt x="2652" y="2425"/>
                    <a:pt x="2892" y="2410"/>
                    <a:pt x="3120" y="2359"/>
                  </a:cubicBezTo>
                  <a:close/>
                  <a:moveTo>
                    <a:pt x="1317" y="15154"/>
                  </a:moveTo>
                  <a:cubicBezTo>
                    <a:pt x="1662" y="15154"/>
                    <a:pt x="2044" y="15206"/>
                    <a:pt x="2299" y="15206"/>
                  </a:cubicBezTo>
                  <a:lnTo>
                    <a:pt x="2370" y="15206"/>
                  </a:lnTo>
                  <a:cubicBezTo>
                    <a:pt x="2834" y="15242"/>
                    <a:pt x="3287" y="15254"/>
                    <a:pt x="3751" y="15277"/>
                  </a:cubicBezTo>
                  <a:cubicBezTo>
                    <a:pt x="3863" y="15277"/>
                    <a:pt x="3971" y="15272"/>
                    <a:pt x="4074" y="15272"/>
                  </a:cubicBezTo>
                  <a:cubicBezTo>
                    <a:pt x="4267" y="15272"/>
                    <a:pt x="4445" y="15292"/>
                    <a:pt x="4608" y="15408"/>
                  </a:cubicBezTo>
                  <a:cubicBezTo>
                    <a:pt x="4620" y="15420"/>
                    <a:pt x="4620" y="15420"/>
                    <a:pt x="4632" y="15432"/>
                  </a:cubicBezTo>
                  <a:cubicBezTo>
                    <a:pt x="4585" y="15430"/>
                    <a:pt x="4537" y="15429"/>
                    <a:pt x="4488" y="15429"/>
                  </a:cubicBezTo>
                  <a:cubicBezTo>
                    <a:pt x="4296" y="15429"/>
                    <a:pt x="4104" y="15444"/>
                    <a:pt x="3942" y="15444"/>
                  </a:cubicBezTo>
                  <a:cubicBezTo>
                    <a:pt x="3744" y="15444"/>
                    <a:pt x="3543" y="15436"/>
                    <a:pt x="3340" y="15436"/>
                  </a:cubicBezTo>
                  <a:cubicBezTo>
                    <a:pt x="3188" y="15436"/>
                    <a:pt x="3035" y="15441"/>
                    <a:pt x="2882" y="15456"/>
                  </a:cubicBezTo>
                  <a:cubicBezTo>
                    <a:pt x="3180" y="15539"/>
                    <a:pt x="3489" y="15551"/>
                    <a:pt x="3799" y="15575"/>
                  </a:cubicBezTo>
                  <a:cubicBezTo>
                    <a:pt x="3942" y="15587"/>
                    <a:pt x="4097" y="15599"/>
                    <a:pt x="4239" y="15611"/>
                  </a:cubicBezTo>
                  <a:cubicBezTo>
                    <a:pt x="4335" y="15623"/>
                    <a:pt x="4656" y="15611"/>
                    <a:pt x="4787" y="15658"/>
                  </a:cubicBezTo>
                  <a:cubicBezTo>
                    <a:pt x="4811" y="15730"/>
                    <a:pt x="4775" y="15789"/>
                    <a:pt x="4716" y="15861"/>
                  </a:cubicBezTo>
                  <a:cubicBezTo>
                    <a:pt x="4620" y="15849"/>
                    <a:pt x="4522" y="15846"/>
                    <a:pt x="4424" y="15846"/>
                  </a:cubicBezTo>
                  <a:cubicBezTo>
                    <a:pt x="4326" y="15846"/>
                    <a:pt x="4227" y="15849"/>
                    <a:pt x="4132" y="15849"/>
                  </a:cubicBezTo>
                  <a:cubicBezTo>
                    <a:pt x="3882" y="15837"/>
                    <a:pt x="3644" y="15837"/>
                    <a:pt x="3394" y="15825"/>
                  </a:cubicBezTo>
                  <a:cubicBezTo>
                    <a:pt x="3370" y="15825"/>
                    <a:pt x="3370" y="15861"/>
                    <a:pt x="3394" y="15861"/>
                  </a:cubicBezTo>
                  <a:cubicBezTo>
                    <a:pt x="3620" y="15885"/>
                    <a:pt x="3846" y="15897"/>
                    <a:pt x="4073" y="15920"/>
                  </a:cubicBezTo>
                  <a:cubicBezTo>
                    <a:pt x="4227" y="15944"/>
                    <a:pt x="4382" y="15968"/>
                    <a:pt x="4537" y="15980"/>
                  </a:cubicBezTo>
                  <a:cubicBezTo>
                    <a:pt x="4501" y="16004"/>
                    <a:pt x="4454" y="16016"/>
                    <a:pt x="4394" y="16039"/>
                  </a:cubicBezTo>
                  <a:cubicBezTo>
                    <a:pt x="4273" y="16076"/>
                    <a:pt x="4111" y="16089"/>
                    <a:pt x="3933" y="16089"/>
                  </a:cubicBezTo>
                  <a:cubicBezTo>
                    <a:pt x="3532" y="16089"/>
                    <a:pt x="3048" y="16024"/>
                    <a:pt x="2751" y="16016"/>
                  </a:cubicBezTo>
                  <a:cubicBezTo>
                    <a:pt x="2215" y="16004"/>
                    <a:pt x="1656" y="16028"/>
                    <a:pt x="1108" y="15980"/>
                  </a:cubicBezTo>
                  <a:cubicBezTo>
                    <a:pt x="929" y="15956"/>
                    <a:pt x="739" y="15908"/>
                    <a:pt x="596" y="15813"/>
                  </a:cubicBezTo>
                  <a:lnTo>
                    <a:pt x="596" y="15813"/>
                  </a:lnTo>
                  <a:cubicBezTo>
                    <a:pt x="863" y="15829"/>
                    <a:pt x="1137" y="15840"/>
                    <a:pt x="1411" y="15840"/>
                  </a:cubicBezTo>
                  <a:cubicBezTo>
                    <a:pt x="1748" y="15840"/>
                    <a:pt x="2084" y="15823"/>
                    <a:pt x="2406" y="15778"/>
                  </a:cubicBezTo>
                  <a:cubicBezTo>
                    <a:pt x="2418" y="15778"/>
                    <a:pt x="2418" y="15766"/>
                    <a:pt x="2406" y="15766"/>
                  </a:cubicBezTo>
                  <a:cubicBezTo>
                    <a:pt x="1763" y="15694"/>
                    <a:pt x="1096" y="15682"/>
                    <a:pt x="441" y="15647"/>
                  </a:cubicBezTo>
                  <a:cubicBezTo>
                    <a:pt x="441" y="15623"/>
                    <a:pt x="441" y="15611"/>
                    <a:pt x="441" y="15599"/>
                  </a:cubicBezTo>
                  <a:cubicBezTo>
                    <a:pt x="493" y="15603"/>
                    <a:pt x="544" y="15604"/>
                    <a:pt x="596" y="15604"/>
                  </a:cubicBezTo>
                  <a:cubicBezTo>
                    <a:pt x="699" y="15604"/>
                    <a:pt x="802" y="15599"/>
                    <a:pt x="906" y="15599"/>
                  </a:cubicBezTo>
                  <a:cubicBezTo>
                    <a:pt x="1144" y="15587"/>
                    <a:pt x="1382" y="15587"/>
                    <a:pt x="1620" y="15563"/>
                  </a:cubicBezTo>
                  <a:cubicBezTo>
                    <a:pt x="1644" y="15563"/>
                    <a:pt x="1644" y="15539"/>
                    <a:pt x="1632" y="15539"/>
                  </a:cubicBezTo>
                  <a:cubicBezTo>
                    <a:pt x="1406" y="15516"/>
                    <a:pt x="1179" y="15504"/>
                    <a:pt x="953" y="15480"/>
                  </a:cubicBezTo>
                  <a:cubicBezTo>
                    <a:pt x="798" y="15480"/>
                    <a:pt x="644" y="15456"/>
                    <a:pt x="477" y="15456"/>
                  </a:cubicBezTo>
                  <a:cubicBezTo>
                    <a:pt x="525" y="15397"/>
                    <a:pt x="584" y="15337"/>
                    <a:pt x="679" y="15277"/>
                  </a:cubicBezTo>
                  <a:cubicBezTo>
                    <a:pt x="830" y="15182"/>
                    <a:pt x="1064" y="15154"/>
                    <a:pt x="1317" y="15154"/>
                  </a:cubicBezTo>
                  <a:close/>
                  <a:moveTo>
                    <a:pt x="1120" y="16242"/>
                  </a:moveTo>
                  <a:cubicBezTo>
                    <a:pt x="1727" y="16254"/>
                    <a:pt x="2334" y="16266"/>
                    <a:pt x="2942" y="16278"/>
                  </a:cubicBezTo>
                  <a:cubicBezTo>
                    <a:pt x="3299" y="16278"/>
                    <a:pt x="3704" y="16313"/>
                    <a:pt x="4097" y="16325"/>
                  </a:cubicBezTo>
                  <a:cubicBezTo>
                    <a:pt x="3751" y="17051"/>
                    <a:pt x="3727" y="17921"/>
                    <a:pt x="3882" y="18695"/>
                  </a:cubicBezTo>
                  <a:cubicBezTo>
                    <a:pt x="4013" y="19421"/>
                    <a:pt x="4418" y="20076"/>
                    <a:pt x="4597" y="20790"/>
                  </a:cubicBezTo>
                  <a:cubicBezTo>
                    <a:pt x="4906" y="21969"/>
                    <a:pt x="4311" y="23171"/>
                    <a:pt x="2656" y="23183"/>
                  </a:cubicBezTo>
                  <a:cubicBezTo>
                    <a:pt x="2638" y="23183"/>
                    <a:pt x="2620" y="23184"/>
                    <a:pt x="2602" y="23184"/>
                  </a:cubicBezTo>
                  <a:cubicBezTo>
                    <a:pt x="45" y="23184"/>
                    <a:pt x="670" y="20638"/>
                    <a:pt x="977" y="19290"/>
                  </a:cubicBezTo>
                  <a:cubicBezTo>
                    <a:pt x="1191" y="18278"/>
                    <a:pt x="1596" y="17218"/>
                    <a:pt x="1120" y="16242"/>
                  </a:cubicBezTo>
                  <a:close/>
                  <a:moveTo>
                    <a:pt x="2663" y="0"/>
                  </a:moveTo>
                  <a:cubicBezTo>
                    <a:pt x="2330" y="0"/>
                    <a:pt x="1997" y="27"/>
                    <a:pt x="1680" y="61"/>
                  </a:cubicBezTo>
                  <a:cubicBezTo>
                    <a:pt x="1656" y="61"/>
                    <a:pt x="1656" y="73"/>
                    <a:pt x="1644" y="73"/>
                  </a:cubicBezTo>
                  <a:cubicBezTo>
                    <a:pt x="1632" y="73"/>
                    <a:pt x="1620" y="73"/>
                    <a:pt x="1608" y="85"/>
                  </a:cubicBezTo>
                  <a:cubicBezTo>
                    <a:pt x="1287" y="2597"/>
                    <a:pt x="1430" y="5205"/>
                    <a:pt x="1430" y="7729"/>
                  </a:cubicBezTo>
                  <a:cubicBezTo>
                    <a:pt x="1430" y="8991"/>
                    <a:pt x="1418" y="10265"/>
                    <a:pt x="1441" y="11539"/>
                  </a:cubicBezTo>
                  <a:cubicBezTo>
                    <a:pt x="1477" y="12634"/>
                    <a:pt x="1418" y="13801"/>
                    <a:pt x="1620" y="14896"/>
                  </a:cubicBezTo>
                  <a:cubicBezTo>
                    <a:pt x="1402" y="14878"/>
                    <a:pt x="1169" y="14859"/>
                    <a:pt x="956" y="14859"/>
                  </a:cubicBezTo>
                  <a:cubicBezTo>
                    <a:pt x="761" y="14859"/>
                    <a:pt x="584" y="14875"/>
                    <a:pt x="453" y="14920"/>
                  </a:cubicBezTo>
                  <a:cubicBezTo>
                    <a:pt x="1" y="15087"/>
                    <a:pt x="203" y="15742"/>
                    <a:pt x="227" y="16087"/>
                  </a:cubicBezTo>
                  <a:cubicBezTo>
                    <a:pt x="227" y="16159"/>
                    <a:pt x="287" y="16218"/>
                    <a:pt x="382" y="16218"/>
                  </a:cubicBezTo>
                  <a:cubicBezTo>
                    <a:pt x="572" y="16230"/>
                    <a:pt x="775" y="16230"/>
                    <a:pt x="965" y="16230"/>
                  </a:cubicBezTo>
                  <a:cubicBezTo>
                    <a:pt x="1358" y="18064"/>
                    <a:pt x="108" y="19814"/>
                    <a:pt x="310" y="21635"/>
                  </a:cubicBezTo>
                  <a:cubicBezTo>
                    <a:pt x="438" y="22707"/>
                    <a:pt x="1262" y="23494"/>
                    <a:pt x="2569" y="23494"/>
                  </a:cubicBezTo>
                  <a:cubicBezTo>
                    <a:pt x="2598" y="23494"/>
                    <a:pt x="2627" y="23494"/>
                    <a:pt x="2656" y="23493"/>
                  </a:cubicBezTo>
                  <a:cubicBezTo>
                    <a:pt x="3954" y="23445"/>
                    <a:pt x="4954" y="22612"/>
                    <a:pt x="4942" y="21540"/>
                  </a:cubicBezTo>
                  <a:cubicBezTo>
                    <a:pt x="4942" y="20671"/>
                    <a:pt x="4489" y="19873"/>
                    <a:pt x="4287" y="19040"/>
                  </a:cubicBezTo>
                  <a:cubicBezTo>
                    <a:pt x="4085" y="18171"/>
                    <a:pt x="4108" y="17171"/>
                    <a:pt x="4430" y="16313"/>
                  </a:cubicBezTo>
                  <a:cubicBezTo>
                    <a:pt x="4608" y="16313"/>
                    <a:pt x="4787" y="16289"/>
                    <a:pt x="4954" y="16254"/>
                  </a:cubicBezTo>
                  <a:cubicBezTo>
                    <a:pt x="5001" y="16242"/>
                    <a:pt x="5049" y="16206"/>
                    <a:pt x="5061" y="16159"/>
                  </a:cubicBezTo>
                  <a:cubicBezTo>
                    <a:pt x="5156" y="15825"/>
                    <a:pt x="5263" y="15206"/>
                    <a:pt x="4823" y="15051"/>
                  </a:cubicBezTo>
                  <a:cubicBezTo>
                    <a:pt x="4659" y="14990"/>
                    <a:pt x="4409" y="14971"/>
                    <a:pt x="4140" y="14971"/>
                  </a:cubicBezTo>
                  <a:cubicBezTo>
                    <a:pt x="3940" y="14971"/>
                    <a:pt x="3730" y="14982"/>
                    <a:pt x="3537" y="14992"/>
                  </a:cubicBezTo>
                  <a:cubicBezTo>
                    <a:pt x="3751" y="13873"/>
                    <a:pt x="3680" y="12670"/>
                    <a:pt x="3692" y="11551"/>
                  </a:cubicBezTo>
                  <a:cubicBezTo>
                    <a:pt x="3704" y="10277"/>
                    <a:pt x="3680" y="9003"/>
                    <a:pt x="3668" y="7729"/>
                  </a:cubicBezTo>
                  <a:cubicBezTo>
                    <a:pt x="3644" y="5217"/>
                    <a:pt x="3763" y="2645"/>
                    <a:pt x="3418" y="145"/>
                  </a:cubicBezTo>
                  <a:cubicBezTo>
                    <a:pt x="3442" y="109"/>
                    <a:pt x="3430" y="61"/>
                    <a:pt x="3382" y="49"/>
                  </a:cubicBezTo>
                  <a:cubicBezTo>
                    <a:pt x="3147" y="14"/>
                    <a:pt x="2905" y="0"/>
                    <a:pt x="26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9" name="Google Shape;2399;p84"/>
            <p:cNvSpPr/>
            <p:nvPr/>
          </p:nvSpPr>
          <p:spPr>
            <a:xfrm>
              <a:off x="2410100" y="2305025"/>
              <a:ext cx="30400" cy="148475"/>
            </a:xfrm>
            <a:custGeom>
              <a:rect b="b" l="l" r="r" t="t"/>
              <a:pathLst>
                <a:path extrusionOk="0" h="5939" w="1216">
                  <a:moveTo>
                    <a:pt x="878" y="1"/>
                  </a:moveTo>
                  <a:cubicBezTo>
                    <a:pt x="854" y="1"/>
                    <a:pt x="827" y="19"/>
                    <a:pt x="834" y="42"/>
                  </a:cubicBezTo>
                  <a:cubicBezTo>
                    <a:pt x="1215" y="1400"/>
                    <a:pt x="561" y="2662"/>
                    <a:pt x="322" y="3995"/>
                  </a:cubicBezTo>
                  <a:cubicBezTo>
                    <a:pt x="191" y="4709"/>
                    <a:pt x="168" y="5400"/>
                    <a:pt x="822" y="5924"/>
                  </a:cubicBezTo>
                  <a:cubicBezTo>
                    <a:pt x="833" y="5934"/>
                    <a:pt x="846" y="5938"/>
                    <a:pt x="858" y="5938"/>
                  </a:cubicBezTo>
                  <a:cubicBezTo>
                    <a:pt x="890" y="5938"/>
                    <a:pt x="919" y="5910"/>
                    <a:pt x="894" y="5876"/>
                  </a:cubicBezTo>
                  <a:cubicBezTo>
                    <a:pt x="1" y="4900"/>
                    <a:pt x="680" y="3459"/>
                    <a:pt x="930" y="2376"/>
                  </a:cubicBezTo>
                  <a:cubicBezTo>
                    <a:pt x="1120" y="1590"/>
                    <a:pt x="1156" y="804"/>
                    <a:pt x="906" y="18"/>
                  </a:cubicBezTo>
                  <a:cubicBezTo>
                    <a:pt x="902" y="6"/>
                    <a:pt x="890" y="1"/>
                    <a:pt x="8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p84"/>
            <p:cNvSpPr/>
            <p:nvPr/>
          </p:nvSpPr>
          <p:spPr>
            <a:xfrm>
              <a:off x="2470225" y="2310750"/>
              <a:ext cx="10400" cy="48700"/>
            </a:xfrm>
            <a:custGeom>
              <a:rect b="b" l="l" r="r" t="t"/>
              <a:pathLst>
                <a:path extrusionOk="0" h="1948" w="416">
                  <a:moveTo>
                    <a:pt x="395" y="0"/>
                  </a:moveTo>
                  <a:cubicBezTo>
                    <a:pt x="391" y="0"/>
                    <a:pt x="387" y="1"/>
                    <a:pt x="382" y="4"/>
                  </a:cubicBezTo>
                  <a:cubicBezTo>
                    <a:pt x="132" y="111"/>
                    <a:pt x="108" y="563"/>
                    <a:pt x="72" y="778"/>
                  </a:cubicBezTo>
                  <a:cubicBezTo>
                    <a:pt x="13" y="1147"/>
                    <a:pt x="1" y="1540"/>
                    <a:pt x="108" y="1909"/>
                  </a:cubicBezTo>
                  <a:cubicBezTo>
                    <a:pt x="119" y="1936"/>
                    <a:pt x="146" y="1948"/>
                    <a:pt x="174" y="1948"/>
                  </a:cubicBezTo>
                  <a:cubicBezTo>
                    <a:pt x="207" y="1948"/>
                    <a:pt x="239" y="1930"/>
                    <a:pt x="239" y="1897"/>
                  </a:cubicBezTo>
                  <a:cubicBezTo>
                    <a:pt x="215" y="1599"/>
                    <a:pt x="168" y="1302"/>
                    <a:pt x="180" y="1004"/>
                  </a:cubicBezTo>
                  <a:cubicBezTo>
                    <a:pt x="191" y="754"/>
                    <a:pt x="203" y="230"/>
                    <a:pt x="406" y="16"/>
                  </a:cubicBezTo>
                  <a:cubicBezTo>
                    <a:pt x="415" y="16"/>
                    <a:pt x="410" y="0"/>
                    <a:pt x="3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1" name="Google Shape;2401;p84"/>
            <p:cNvSpPr/>
            <p:nvPr/>
          </p:nvSpPr>
          <p:spPr>
            <a:xfrm>
              <a:off x="2482450" y="2371050"/>
              <a:ext cx="8050" cy="17800"/>
            </a:xfrm>
            <a:custGeom>
              <a:rect b="b" l="l" r="r" t="t"/>
              <a:pathLst>
                <a:path extrusionOk="0" h="712" w="322">
                  <a:moveTo>
                    <a:pt x="23" y="1"/>
                  </a:moveTo>
                  <a:cubicBezTo>
                    <a:pt x="12" y="1"/>
                    <a:pt x="0" y="7"/>
                    <a:pt x="0" y="21"/>
                  </a:cubicBezTo>
                  <a:cubicBezTo>
                    <a:pt x="12" y="140"/>
                    <a:pt x="24" y="259"/>
                    <a:pt x="60" y="390"/>
                  </a:cubicBezTo>
                  <a:cubicBezTo>
                    <a:pt x="95" y="485"/>
                    <a:pt x="131" y="628"/>
                    <a:pt x="238" y="699"/>
                  </a:cubicBezTo>
                  <a:cubicBezTo>
                    <a:pt x="246" y="707"/>
                    <a:pt x="258" y="711"/>
                    <a:pt x="270" y="711"/>
                  </a:cubicBezTo>
                  <a:cubicBezTo>
                    <a:pt x="295" y="711"/>
                    <a:pt x="322" y="695"/>
                    <a:pt x="322" y="664"/>
                  </a:cubicBezTo>
                  <a:cubicBezTo>
                    <a:pt x="310" y="556"/>
                    <a:pt x="214" y="461"/>
                    <a:pt x="167" y="366"/>
                  </a:cubicBezTo>
                  <a:cubicBezTo>
                    <a:pt x="119" y="247"/>
                    <a:pt x="72" y="128"/>
                    <a:pt x="36" y="9"/>
                  </a:cubicBezTo>
                  <a:cubicBezTo>
                    <a:pt x="36" y="4"/>
                    <a:pt x="30" y="1"/>
                    <a:pt x="2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2" name="Google Shape;2402;p84"/>
            <p:cNvSpPr/>
            <p:nvPr/>
          </p:nvSpPr>
          <p:spPr>
            <a:xfrm>
              <a:off x="2491175" y="2410125"/>
              <a:ext cx="7950" cy="30050"/>
            </a:xfrm>
            <a:custGeom>
              <a:rect b="b" l="l" r="r" t="t"/>
              <a:pathLst>
                <a:path extrusionOk="0" h="1202" w="318">
                  <a:moveTo>
                    <a:pt x="122" y="0"/>
                  </a:moveTo>
                  <a:cubicBezTo>
                    <a:pt x="115" y="0"/>
                    <a:pt x="104" y="9"/>
                    <a:pt x="104" y="17"/>
                  </a:cubicBezTo>
                  <a:cubicBezTo>
                    <a:pt x="211" y="422"/>
                    <a:pt x="104" y="767"/>
                    <a:pt x="8" y="1160"/>
                  </a:cubicBezTo>
                  <a:cubicBezTo>
                    <a:pt x="1" y="1184"/>
                    <a:pt x="23" y="1202"/>
                    <a:pt x="46" y="1202"/>
                  </a:cubicBezTo>
                  <a:cubicBezTo>
                    <a:pt x="59" y="1202"/>
                    <a:pt x="71" y="1197"/>
                    <a:pt x="80" y="1184"/>
                  </a:cubicBezTo>
                  <a:cubicBezTo>
                    <a:pt x="318" y="827"/>
                    <a:pt x="270" y="374"/>
                    <a:pt x="127" y="5"/>
                  </a:cubicBezTo>
                  <a:cubicBezTo>
                    <a:pt x="127" y="2"/>
                    <a:pt x="125" y="0"/>
                    <a:pt x="1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03" name="Google Shape;2403;p84"/>
          <p:cNvSpPr/>
          <p:nvPr/>
        </p:nvSpPr>
        <p:spPr>
          <a:xfrm>
            <a:off x="462832" y="2652865"/>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04" name="Google Shape;2404;p84"/>
          <p:cNvGrpSpPr/>
          <p:nvPr/>
        </p:nvGrpSpPr>
        <p:grpSpPr>
          <a:xfrm>
            <a:off x="-372982" y="2162157"/>
            <a:ext cx="753419" cy="1865092"/>
            <a:chOff x="4039175" y="1421525"/>
            <a:chExt cx="453375" cy="1122400"/>
          </a:xfrm>
        </p:grpSpPr>
        <p:sp>
          <p:nvSpPr>
            <p:cNvPr id="2405" name="Google Shape;2405;p84"/>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6" name="Google Shape;2406;p84"/>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7" name="Google Shape;2407;p84"/>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8" name="Google Shape;2408;p84"/>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9" name="Google Shape;2409;p84"/>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0" name="Google Shape;2410;p84"/>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11" name="Google Shape;2411;p84"/>
          <p:cNvGrpSpPr/>
          <p:nvPr/>
        </p:nvGrpSpPr>
        <p:grpSpPr>
          <a:xfrm>
            <a:off x="8437139" y="2372508"/>
            <a:ext cx="1486085" cy="987166"/>
            <a:chOff x="645600" y="1820875"/>
            <a:chExt cx="999250" cy="663775"/>
          </a:xfrm>
        </p:grpSpPr>
        <p:sp>
          <p:nvSpPr>
            <p:cNvPr id="2412" name="Google Shape;2412;p84"/>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3" name="Google Shape;2413;p84"/>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4" name="Google Shape;2414;p84"/>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5" name="Google Shape;2415;p84"/>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6" name="Google Shape;2416;p84"/>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7" name="Google Shape;2417;p84"/>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8" name="Google Shape;2418;p84"/>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9" name="Google Shape;2419;p84"/>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0" name="Google Shape;2420;p84"/>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1" name="Google Shape;2421;p84"/>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2" name="Google Shape;2422;p84"/>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3" name="Google Shape;2423;p84"/>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24" name="Google Shape;2424;p84"/>
          <p:cNvGrpSpPr/>
          <p:nvPr/>
        </p:nvGrpSpPr>
        <p:grpSpPr>
          <a:xfrm>
            <a:off x="8386819" y="3603471"/>
            <a:ext cx="940798" cy="683660"/>
            <a:chOff x="1423975" y="1253625"/>
            <a:chExt cx="521825" cy="379200"/>
          </a:xfrm>
        </p:grpSpPr>
        <p:sp>
          <p:nvSpPr>
            <p:cNvPr id="2425" name="Google Shape;2425;p84"/>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6" name="Google Shape;2426;p84"/>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7" name="Google Shape;2427;p84"/>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8" name="Google Shape;2428;p84"/>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9" name="Google Shape;2429;p84"/>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0" name="Google Shape;2430;p84"/>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1" name="Google Shape;2431;p84"/>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2" name="Google Shape;2432;p84"/>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33" name="Google Shape;2433;p84"/>
          <p:cNvGrpSpPr/>
          <p:nvPr/>
        </p:nvGrpSpPr>
        <p:grpSpPr>
          <a:xfrm>
            <a:off x="-20026" y="990264"/>
            <a:ext cx="728691" cy="927827"/>
            <a:chOff x="597975" y="2768650"/>
            <a:chExt cx="489975" cy="623875"/>
          </a:xfrm>
        </p:grpSpPr>
        <p:sp>
          <p:nvSpPr>
            <p:cNvPr id="2434" name="Google Shape;2434;p84"/>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5" name="Google Shape;2435;p84"/>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6" name="Google Shape;2436;p84"/>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7" name="Google Shape;2437;p84"/>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8" name="Google Shape;2438;p84"/>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9" name="Google Shape;2439;p84"/>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0" name="Google Shape;2440;p84"/>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1" name="Google Shape;2441;p84"/>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2" name="Google Shape;2442;p84"/>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3" name="Google Shape;2443;p84"/>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4" name="Google Shape;2444;p84"/>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5" name="Google Shape;2445;p84"/>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6" name="Google Shape;2446;p84"/>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7" name="Google Shape;2447;p84"/>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8" name="Google Shape;2448;p84"/>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9" name="Google Shape;2449;p84"/>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0" name="Google Shape;2450;p84"/>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1" name="Google Shape;2451;p84"/>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2" name="Google Shape;2452;p84"/>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53" name="Google Shape;2453;p84"/>
          <p:cNvGrpSpPr/>
          <p:nvPr/>
        </p:nvGrpSpPr>
        <p:grpSpPr>
          <a:xfrm flipH="1" rot="-5400000">
            <a:off x="8991318" y="907832"/>
            <a:ext cx="753419" cy="1865092"/>
            <a:chOff x="4039175" y="1421525"/>
            <a:chExt cx="453375" cy="1122400"/>
          </a:xfrm>
        </p:grpSpPr>
        <p:sp>
          <p:nvSpPr>
            <p:cNvPr id="2454" name="Google Shape;2454;p84"/>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5" name="Google Shape;2455;p84"/>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6" name="Google Shape;2456;p84"/>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7" name="Google Shape;2457;p84"/>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8" name="Google Shape;2458;p84"/>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9" name="Google Shape;2459;p84"/>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60" name="Google Shape;2460;p84"/>
          <p:cNvSpPr/>
          <p:nvPr/>
        </p:nvSpPr>
        <p:spPr>
          <a:xfrm flipH="1">
            <a:off x="8566025" y="850544"/>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1" name="Google Shape;2461;p84"/>
          <p:cNvSpPr/>
          <p:nvPr/>
        </p:nvSpPr>
        <p:spPr>
          <a:xfrm flipH="1">
            <a:off x="328100" y="3300269"/>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2" name="Google Shape;2462;p84"/>
          <p:cNvSpPr/>
          <p:nvPr/>
        </p:nvSpPr>
        <p:spPr>
          <a:xfrm flipH="1">
            <a:off x="7493575" y="4604094"/>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63" name="Google Shape;2463;p84"/>
          <p:cNvGrpSpPr/>
          <p:nvPr/>
        </p:nvGrpSpPr>
        <p:grpSpPr>
          <a:xfrm>
            <a:off x="3139924" y="-74323"/>
            <a:ext cx="2863347" cy="261900"/>
            <a:chOff x="5455000" y="4162752"/>
            <a:chExt cx="2863347" cy="261900"/>
          </a:xfrm>
        </p:grpSpPr>
        <p:sp>
          <p:nvSpPr>
            <p:cNvPr id="2464" name="Google Shape;2464;p84"/>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5" name="Google Shape;2465;p84"/>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6" name="Google Shape;2466;p84"/>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7" name="Google Shape;2467;p84"/>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8" name="Google Shape;2468;p84"/>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9" name="Google Shape;2469;p84"/>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0" name="Google Shape;2470;p84"/>
            <p:cNvSpPr/>
            <p:nvPr/>
          </p:nvSpPr>
          <p:spPr>
            <a:xfrm>
              <a:off x="706896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1" name="Google Shape;2471;p84"/>
            <p:cNvSpPr/>
            <p:nvPr/>
          </p:nvSpPr>
          <p:spPr>
            <a:xfrm>
              <a:off x="733796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2" name="Google Shape;2472;p84"/>
            <p:cNvSpPr/>
            <p:nvPr/>
          </p:nvSpPr>
          <p:spPr>
            <a:xfrm>
              <a:off x="760695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3" name="Google Shape;2473;p84"/>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4" name="Google Shape;2474;p84"/>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spTree>
      <p:nvGrpSpPr>
        <p:cNvPr id="2475" name="Shape 2475"/>
        <p:cNvGrpSpPr/>
        <p:nvPr/>
      </p:nvGrpSpPr>
      <p:grpSpPr>
        <a:xfrm>
          <a:off x="0" y="0"/>
          <a:ext cx="0" cy="0"/>
          <a:chOff x="0" y="0"/>
          <a:chExt cx="0" cy="0"/>
        </a:xfrm>
      </p:grpSpPr>
      <p:sp>
        <p:nvSpPr>
          <p:cNvPr id="2476" name="Google Shape;2476;p85"/>
          <p:cNvSpPr/>
          <p:nvPr/>
        </p:nvSpPr>
        <p:spPr>
          <a:xfrm>
            <a:off x="410100" y="343250"/>
            <a:ext cx="5551200" cy="3569100"/>
          </a:xfrm>
          <a:prstGeom prst="snip1Rect">
            <a:avLst>
              <a:gd fmla="val 16667" name="adj"/>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7" name="Google Shape;2477;p85"/>
          <p:cNvSpPr txBox="1"/>
          <p:nvPr>
            <p:ph type="title"/>
          </p:nvPr>
        </p:nvSpPr>
        <p:spPr>
          <a:xfrm>
            <a:off x="713400" y="527700"/>
            <a:ext cx="3886800" cy="95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5000"/>
            </a:lvl1pPr>
            <a:lvl2pPr lvl="1" algn="l">
              <a:lnSpc>
                <a:spcPct val="100000"/>
              </a:lnSpc>
              <a:spcBef>
                <a:spcPts val="0"/>
              </a:spcBef>
              <a:spcAft>
                <a:spcPts val="0"/>
              </a:spcAft>
              <a:buSzPts val="3600"/>
              <a:buNone/>
              <a:defRPr sz="5000"/>
            </a:lvl2pPr>
            <a:lvl3pPr lvl="2" algn="l">
              <a:lnSpc>
                <a:spcPct val="100000"/>
              </a:lnSpc>
              <a:spcBef>
                <a:spcPts val="0"/>
              </a:spcBef>
              <a:spcAft>
                <a:spcPts val="0"/>
              </a:spcAft>
              <a:buSzPts val="3600"/>
              <a:buNone/>
              <a:defRPr sz="5000"/>
            </a:lvl3pPr>
            <a:lvl4pPr lvl="3" algn="l">
              <a:lnSpc>
                <a:spcPct val="100000"/>
              </a:lnSpc>
              <a:spcBef>
                <a:spcPts val="0"/>
              </a:spcBef>
              <a:spcAft>
                <a:spcPts val="0"/>
              </a:spcAft>
              <a:buSzPts val="3600"/>
              <a:buNone/>
              <a:defRPr sz="5000"/>
            </a:lvl4pPr>
            <a:lvl5pPr lvl="4" algn="l">
              <a:lnSpc>
                <a:spcPct val="100000"/>
              </a:lnSpc>
              <a:spcBef>
                <a:spcPts val="0"/>
              </a:spcBef>
              <a:spcAft>
                <a:spcPts val="0"/>
              </a:spcAft>
              <a:buSzPts val="3600"/>
              <a:buNone/>
              <a:defRPr sz="5000"/>
            </a:lvl5pPr>
            <a:lvl6pPr lvl="5" algn="l">
              <a:lnSpc>
                <a:spcPct val="100000"/>
              </a:lnSpc>
              <a:spcBef>
                <a:spcPts val="0"/>
              </a:spcBef>
              <a:spcAft>
                <a:spcPts val="0"/>
              </a:spcAft>
              <a:buSzPts val="3600"/>
              <a:buNone/>
              <a:defRPr sz="5000"/>
            </a:lvl6pPr>
            <a:lvl7pPr lvl="6" algn="l">
              <a:lnSpc>
                <a:spcPct val="100000"/>
              </a:lnSpc>
              <a:spcBef>
                <a:spcPts val="0"/>
              </a:spcBef>
              <a:spcAft>
                <a:spcPts val="0"/>
              </a:spcAft>
              <a:buSzPts val="3600"/>
              <a:buNone/>
              <a:defRPr sz="5000"/>
            </a:lvl7pPr>
            <a:lvl8pPr lvl="7" algn="l">
              <a:lnSpc>
                <a:spcPct val="100000"/>
              </a:lnSpc>
              <a:spcBef>
                <a:spcPts val="0"/>
              </a:spcBef>
              <a:spcAft>
                <a:spcPts val="0"/>
              </a:spcAft>
              <a:buSzPts val="3600"/>
              <a:buNone/>
              <a:defRPr sz="5000"/>
            </a:lvl8pPr>
            <a:lvl9pPr lvl="8" algn="l">
              <a:lnSpc>
                <a:spcPct val="100000"/>
              </a:lnSpc>
              <a:spcBef>
                <a:spcPts val="0"/>
              </a:spcBef>
              <a:spcAft>
                <a:spcPts val="0"/>
              </a:spcAft>
              <a:buSzPts val="3600"/>
              <a:buNone/>
              <a:defRPr sz="5000"/>
            </a:lvl9pPr>
          </a:lstStyle>
          <a:p/>
        </p:txBody>
      </p:sp>
      <p:sp>
        <p:nvSpPr>
          <p:cNvPr id="2478" name="Google Shape;2478;p85"/>
          <p:cNvSpPr txBox="1"/>
          <p:nvPr>
            <p:ph idx="2" type="title"/>
          </p:nvPr>
        </p:nvSpPr>
        <p:spPr>
          <a:xfrm>
            <a:off x="714588" y="1482000"/>
            <a:ext cx="3885600" cy="1108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479" name="Google Shape;2479;p85"/>
          <p:cNvSpPr txBox="1"/>
          <p:nvPr/>
        </p:nvSpPr>
        <p:spPr>
          <a:xfrm>
            <a:off x="713405" y="2886750"/>
            <a:ext cx="3759000" cy="73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200"/>
              <a:buFont typeface="Arial"/>
              <a:buNone/>
            </a:pPr>
            <a:r>
              <a:rPr b="0" i="0" lang="en" sz="1200" u="none" cap="none" strike="noStrike">
                <a:solidFill>
                  <a:schemeClr val="accent2"/>
                </a:solidFill>
                <a:latin typeface="IBM Plex Sans"/>
                <a:ea typeface="IBM Plex Sans"/>
                <a:cs typeface="IBM Plex Sans"/>
                <a:sym typeface="IBM Plex Sans"/>
              </a:rPr>
              <a:t>CREDITS: This presentation template was created by </a:t>
            </a:r>
            <a:r>
              <a:rPr b="1" i="0" lang="en" sz="1200" u="none" cap="none" strike="noStrike">
                <a:solidFill>
                  <a:schemeClr val="accent2"/>
                </a:solidFill>
                <a:uFill>
                  <a:noFill/>
                </a:uFill>
                <a:latin typeface="IBM Plex Sans"/>
                <a:ea typeface="IBM Plex Sans"/>
                <a:cs typeface="IBM Plex Sans"/>
                <a:sym typeface="IBM Plex Sans"/>
                <a:hlinkClick r:id="rId2">
                  <a:extLst>
                    <a:ext uri="{A12FA001-AC4F-418D-AE19-62706E023703}">
                      <ahyp:hlinkClr val="tx"/>
                    </a:ext>
                  </a:extLst>
                </a:hlinkClick>
              </a:rPr>
              <a:t>Slidesgo</a:t>
            </a:r>
            <a:r>
              <a:rPr b="0" i="0" lang="en" sz="1200" u="none" cap="none" strike="noStrike">
                <a:solidFill>
                  <a:schemeClr val="accent2"/>
                </a:solidFill>
                <a:latin typeface="IBM Plex Sans"/>
                <a:ea typeface="IBM Plex Sans"/>
                <a:cs typeface="IBM Plex Sans"/>
                <a:sym typeface="IBM Plex Sans"/>
              </a:rPr>
              <a:t>, including icons by </a:t>
            </a:r>
            <a:r>
              <a:rPr b="1" i="0" lang="en" sz="1200" u="none" cap="none" strike="noStrike">
                <a:solidFill>
                  <a:schemeClr val="accent2"/>
                </a:solidFill>
                <a:uFill>
                  <a:noFill/>
                </a:uFill>
                <a:latin typeface="IBM Plex Sans"/>
                <a:ea typeface="IBM Plex Sans"/>
                <a:cs typeface="IBM Plex Sans"/>
                <a:sym typeface="IBM Plex Sans"/>
                <a:hlinkClick r:id="rId3">
                  <a:extLst>
                    <a:ext uri="{A12FA001-AC4F-418D-AE19-62706E023703}">
                      <ahyp:hlinkClr val="tx"/>
                    </a:ext>
                  </a:extLst>
                </a:hlinkClick>
              </a:rPr>
              <a:t>Flaticon</a:t>
            </a:r>
            <a:r>
              <a:rPr b="0" i="0" lang="en" sz="1200" u="none" cap="none" strike="noStrike">
                <a:solidFill>
                  <a:schemeClr val="accent2"/>
                </a:solidFill>
                <a:latin typeface="IBM Plex Sans"/>
                <a:ea typeface="IBM Plex Sans"/>
                <a:cs typeface="IBM Plex Sans"/>
                <a:sym typeface="IBM Plex Sans"/>
              </a:rPr>
              <a:t>, and infographics &amp; images by </a:t>
            </a:r>
            <a:r>
              <a:rPr b="1" i="0" lang="en" sz="1200" u="none" cap="none" strike="noStrike">
                <a:solidFill>
                  <a:schemeClr val="accent2"/>
                </a:solidFill>
                <a:uFill>
                  <a:noFill/>
                </a:uFill>
                <a:latin typeface="IBM Plex Sans"/>
                <a:ea typeface="IBM Plex Sans"/>
                <a:cs typeface="IBM Plex Sans"/>
                <a:sym typeface="IBM Plex Sans"/>
                <a:hlinkClick r:id="rId4">
                  <a:extLst>
                    <a:ext uri="{A12FA001-AC4F-418D-AE19-62706E023703}">
                      <ahyp:hlinkClr val="tx"/>
                    </a:ext>
                  </a:extLst>
                </a:hlinkClick>
              </a:rPr>
              <a:t>Freepik</a:t>
            </a:r>
            <a:r>
              <a:rPr b="1" i="0" lang="en" sz="1200" u="none" cap="none" strike="noStrike">
                <a:solidFill>
                  <a:schemeClr val="accent2"/>
                </a:solidFill>
                <a:latin typeface="IBM Plex Sans"/>
                <a:ea typeface="IBM Plex Sans"/>
                <a:cs typeface="IBM Plex Sans"/>
                <a:sym typeface="IBM Plex Sans"/>
              </a:rPr>
              <a:t> </a:t>
            </a:r>
            <a:endParaRPr b="1" i="0" sz="1200" u="none" cap="none" strike="noStrike">
              <a:solidFill>
                <a:schemeClr val="accent2"/>
              </a:solidFill>
              <a:latin typeface="IBM Plex Sans"/>
              <a:ea typeface="IBM Plex Sans"/>
              <a:cs typeface="IBM Plex Sans"/>
              <a:sym typeface="IBM Plex Sans"/>
            </a:endParaRPr>
          </a:p>
        </p:txBody>
      </p:sp>
      <p:grpSp>
        <p:nvGrpSpPr>
          <p:cNvPr id="2480" name="Google Shape;2480;p85"/>
          <p:cNvGrpSpPr/>
          <p:nvPr/>
        </p:nvGrpSpPr>
        <p:grpSpPr>
          <a:xfrm>
            <a:off x="6206597" y="1383648"/>
            <a:ext cx="1057877" cy="767993"/>
            <a:chOff x="641425" y="1267025"/>
            <a:chExt cx="522125" cy="379050"/>
          </a:xfrm>
        </p:grpSpPr>
        <p:sp>
          <p:nvSpPr>
            <p:cNvPr id="2481" name="Google Shape;2481;p85"/>
            <p:cNvSpPr/>
            <p:nvPr/>
          </p:nvSpPr>
          <p:spPr>
            <a:xfrm>
              <a:off x="641425" y="1267025"/>
              <a:ext cx="522125" cy="379050"/>
            </a:xfrm>
            <a:custGeom>
              <a:rect b="b" l="l" r="r" t="t"/>
              <a:pathLst>
                <a:path extrusionOk="0" h="15162" w="20885">
                  <a:moveTo>
                    <a:pt x="16955" y="3736"/>
                  </a:moveTo>
                  <a:cubicBezTo>
                    <a:pt x="17301" y="4081"/>
                    <a:pt x="17658" y="4415"/>
                    <a:pt x="17884" y="4855"/>
                  </a:cubicBezTo>
                  <a:cubicBezTo>
                    <a:pt x="18206" y="5474"/>
                    <a:pt x="18313" y="6260"/>
                    <a:pt x="18444" y="6939"/>
                  </a:cubicBezTo>
                  <a:cubicBezTo>
                    <a:pt x="18587" y="7737"/>
                    <a:pt x="19325" y="9487"/>
                    <a:pt x="18610" y="10082"/>
                  </a:cubicBezTo>
                  <a:cubicBezTo>
                    <a:pt x="18253" y="8642"/>
                    <a:pt x="17920" y="7201"/>
                    <a:pt x="17527" y="5760"/>
                  </a:cubicBezTo>
                  <a:cubicBezTo>
                    <a:pt x="17348" y="5082"/>
                    <a:pt x="17146" y="4415"/>
                    <a:pt x="16955" y="3736"/>
                  </a:cubicBezTo>
                  <a:close/>
                  <a:moveTo>
                    <a:pt x="3466" y="4427"/>
                  </a:moveTo>
                  <a:cubicBezTo>
                    <a:pt x="3418" y="4641"/>
                    <a:pt x="3370" y="4867"/>
                    <a:pt x="3311" y="5082"/>
                  </a:cubicBezTo>
                  <a:cubicBezTo>
                    <a:pt x="2894" y="6808"/>
                    <a:pt x="2477" y="8546"/>
                    <a:pt x="2061" y="10285"/>
                  </a:cubicBezTo>
                  <a:cubicBezTo>
                    <a:pt x="1644" y="10118"/>
                    <a:pt x="2108" y="9106"/>
                    <a:pt x="2180" y="8737"/>
                  </a:cubicBezTo>
                  <a:cubicBezTo>
                    <a:pt x="2335" y="8082"/>
                    <a:pt x="2454" y="7415"/>
                    <a:pt x="2549" y="6748"/>
                  </a:cubicBezTo>
                  <a:cubicBezTo>
                    <a:pt x="2644" y="6094"/>
                    <a:pt x="2739" y="5522"/>
                    <a:pt x="3109" y="4951"/>
                  </a:cubicBezTo>
                  <a:cubicBezTo>
                    <a:pt x="3228" y="4772"/>
                    <a:pt x="3347" y="4593"/>
                    <a:pt x="3466" y="4427"/>
                  </a:cubicBezTo>
                  <a:close/>
                  <a:moveTo>
                    <a:pt x="12348" y="188"/>
                  </a:moveTo>
                  <a:cubicBezTo>
                    <a:pt x="12348" y="200"/>
                    <a:pt x="12348" y="212"/>
                    <a:pt x="12360" y="212"/>
                  </a:cubicBezTo>
                  <a:cubicBezTo>
                    <a:pt x="12645" y="664"/>
                    <a:pt x="12848" y="1117"/>
                    <a:pt x="13003" y="1557"/>
                  </a:cubicBezTo>
                  <a:cubicBezTo>
                    <a:pt x="12979" y="1593"/>
                    <a:pt x="12991" y="1641"/>
                    <a:pt x="13026" y="1664"/>
                  </a:cubicBezTo>
                  <a:cubicBezTo>
                    <a:pt x="13372" y="2796"/>
                    <a:pt x="13372" y="3962"/>
                    <a:pt x="13396" y="5236"/>
                  </a:cubicBezTo>
                  <a:cubicBezTo>
                    <a:pt x="13443" y="6987"/>
                    <a:pt x="13479" y="8749"/>
                    <a:pt x="13562" y="10499"/>
                  </a:cubicBezTo>
                  <a:cubicBezTo>
                    <a:pt x="12498" y="10612"/>
                    <a:pt x="11408" y="10636"/>
                    <a:pt x="10325" y="10636"/>
                  </a:cubicBezTo>
                  <a:cubicBezTo>
                    <a:pt x="9930" y="10636"/>
                    <a:pt x="9536" y="10633"/>
                    <a:pt x="9145" y="10630"/>
                  </a:cubicBezTo>
                  <a:cubicBezTo>
                    <a:pt x="9112" y="10629"/>
                    <a:pt x="9079" y="10629"/>
                    <a:pt x="9046" y="10629"/>
                  </a:cubicBezTo>
                  <a:cubicBezTo>
                    <a:pt x="8641" y="10629"/>
                    <a:pt x="8173" y="10665"/>
                    <a:pt x="7719" y="10665"/>
                  </a:cubicBezTo>
                  <a:cubicBezTo>
                    <a:pt x="7373" y="10665"/>
                    <a:pt x="7035" y="10644"/>
                    <a:pt x="6740" y="10570"/>
                  </a:cubicBezTo>
                  <a:cubicBezTo>
                    <a:pt x="6216" y="10439"/>
                    <a:pt x="6192" y="10451"/>
                    <a:pt x="6109" y="9856"/>
                  </a:cubicBezTo>
                  <a:cubicBezTo>
                    <a:pt x="6049" y="9499"/>
                    <a:pt x="6133" y="9070"/>
                    <a:pt x="6145" y="8713"/>
                  </a:cubicBezTo>
                  <a:cubicBezTo>
                    <a:pt x="6276" y="5772"/>
                    <a:pt x="6204" y="2986"/>
                    <a:pt x="7514" y="283"/>
                  </a:cubicBezTo>
                  <a:cubicBezTo>
                    <a:pt x="7526" y="283"/>
                    <a:pt x="7538" y="295"/>
                    <a:pt x="7550" y="295"/>
                  </a:cubicBezTo>
                  <a:cubicBezTo>
                    <a:pt x="8110" y="343"/>
                    <a:pt x="8689" y="364"/>
                    <a:pt x="9274" y="364"/>
                  </a:cubicBezTo>
                  <a:cubicBezTo>
                    <a:pt x="10303" y="364"/>
                    <a:pt x="11348" y="299"/>
                    <a:pt x="12336" y="200"/>
                  </a:cubicBezTo>
                  <a:cubicBezTo>
                    <a:pt x="12336" y="200"/>
                    <a:pt x="12348" y="188"/>
                    <a:pt x="12348" y="188"/>
                  </a:cubicBezTo>
                  <a:close/>
                  <a:moveTo>
                    <a:pt x="4324" y="9758"/>
                  </a:moveTo>
                  <a:cubicBezTo>
                    <a:pt x="4458" y="9758"/>
                    <a:pt x="4581" y="9790"/>
                    <a:pt x="4656" y="9927"/>
                  </a:cubicBezTo>
                  <a:cubicBezTo>
                    <a:pt x="4728" y="10046"/>
                    <a:pt x="4633" y="10499"/>
                    <a:pt x="4621" y="10654"/>
                  </a:cubicBezTo>
                  <a:cubicBezTo>
                    <a:pt x="4609" y="11094"/>
                    <a:pt x="4561" y="11547"/>
                    <a:pt x="4561" y="11999"/>
                  </a:cubicBezTo>
                  <a:cubicBezTo>
                    <a:pt x="4097" y="11951"/>
                    <a:pt x="3632" y="11880"/>
                    <a:pt x="3180" y="11785"/>
                  </a:cubicBezTo>
                  <a:cubicBezTo>
                    <a:pt x="3156" y="11785"/>
                    <a:pt x="3132" y="11785"/>
                    <a:pt x="3109" y="11773"/>
                  </a:cubicBezTo>
                  <a:cubicBezTo>
                    <a:pt x="3251" y="11428"/>
                    <a:pt x="3335" y="11058"/>
                    <a:pt x="3442" y="10713"/>
                  </a:cubicBezTo>
                  <a:cubicBezTo>
                    <a:pt x="3513" y="10487"/>
                    <a:pt x="3561" y="10249"/>
                    <a:pt x="3644" y="10023"/>
                  </a:cubicBezTo>
                  <a:cubicBezTo>
                    <a:pt x="3725" y="9801"/>
                    <a:pt x="3703" y="9784"/>
                    <a:pt x="3860" y="9784"/>
                  </a:cubicBezTo>
                  <a:cubicBezTo>
                    <a:pt x="3889" y="9784"/>
                    <a:pt x="3924" y="9785"/>
                    <a:pt x="3966" y="9785"/>
                  </a:cubicBezTo>
                  <a:cubicBezTo>
                    <a:pt x="4073" y="9785"/>
                    <a:pt x="4203" y="9758"/>
                    <a:pt x="4324" y="9758"/>
                  </a:cubicBezTo>
                  <a:close/>
                  <a:moveTo>
                    <a:pt x="16320" y="9684"/>
                  </a:moveTo>
                  <a:cubicBezTo>
                    <a:pt x="16415" y="9684"/>
                    <a:pt x="16452" y="9733"/>
                    <a:pt x="16503" y="9951"/>
                  </a:cubicBezTo>
                  <a:cubicBezTo>
                    <a:pt x="16563" y="10201"/>
                    <a:pt x="16574" y="10463"/>
                    <a:pt x="16646" y="10713"/>
                  </a:cubicBezTo>
                  <a:cubicBezTo>
                    <a:pt x="16741" y="11106"/>
                    <a:pt x="16884" y="11499"/>
                    <a:pt x="17075" y="11868"/>
                  </a:cubicBezTo>
                  <a:cubicBezTo>
                    <a:pt x="16634" y="11940"/>
                    <a:pt x="16182" y="11963"/>
                    <a:pt x="15789" y="12011"/>
                  </a:cubicBezTo>
                  <a:cubicBezTo>
                    <a:pt x="15574" y="12035"/>
                    <a:pt x="15360" y="12059"/>
                    <a:pt x="15134" y="12082"/>
                  </a:cubicBezTo>
                  <a:cubicBezTo>
                    <a:pt x="15062" y="11523"/>
                    <a:pt x="15039" y="10963"/>
                    <a:pt x="15003" y="10404"/>
                  </a:cubicBezTo>
                  <a:cubicBezTo>
                    <a:pt x="14979" y="10035"/>
                    <a:pt x="14955" y="9892"/>
                    <a:pt x="15324" y="9785"/>
                  </a:cubicBezTo>
                  <a:cubicBezTo>
                    <a:pt x="15539" y="9713"/>
                    <a:pt x="15824" y="9737"/>
                    <a:pt x="16051" y="9713"/>
                  </a:cubicBezTo>
                  <a:cubicBezTo>
                    <a:pt x="16176" y="9704"/>
                    <a:pt x="16259" y="9684"/>
                    <a:pt x="16320" y="9684"/>
                  </a:cubicBezTo>
                  <a:close/>
                  <a:moveTo>
                    <a:pt x="13241" y="1724"/>
                  </a:moveTo>
                  <a:lnTo>
                    <a:pt x="13241" y="1724"/>
                  </a:lnTo>
                  <a:cubicBezTo>
                    <a:pt x="13979" y="1903"/>
                    <a:pt x="14765" y="2069"/>
                    <a:pt x="15479" y="2331"/>
                  </a:cubicBezTo>
                  <a:cubicBezTo>
                    <a:pt x="15753" y="2367"/>
                    <a:pt x="15979" y="2486"/>
                    <a:pt x="16182" y="2676"/>
                  </a:cubicBezTo>
                  <a:cubicBezTo>
                    <a:pt x="16479" y="2760"/>
                    <a:pt x="16622" y="2962"/>
                    <a:pt x="16610" y="3272"/>
                  </a:cubicBezTo>
                  <a:cubicBezTo>
                    <a:pt x="16753" y="3605"/>
                    <a:pt x="16777" y="4034"/>
                    <a:pt x="16860" y="4379"/>
                  </a:cubicBezTo>
                  <a:cubicBezTo>
                    <a:pt x="17229" y="5975"/>
                    <a:pt x="17646" y="7558"/>
                    <a:pt x="18087" y="9130"/>
                  </a:cubicBezTo>
                  <a:cubicBezTo>
                    <a:pt x="18170" y="9427"/>
                    <a:pt x="18325" y="9820"/>
                    <a:pt x="18420" y="10201"/>
                  </a:cubicBezTo>
                  <a:cubicBezTo>
                    <a:pt x="18325" y="10249"/>
                    <a:pt x="18372" y="10392"/>
                    <a:pt x="18468" y="10392"/>
                  </a:cubicBezTo>
                  <a:cubicBezTo>
                    <a:pt x="18479" y="10416"/>
                    <a:pt x="18479" y="10439"/>
                    <a:pt x="18479" y="10451"/>
                  </a:cubicBezTo>
                  <a:cubicBezTo>
                    <a:pt x="18468" y="10475"/>
                    <a:pt x="18468" y="10487"/>
                    <a:pt x="18456" y="10499"/>
                  </a:cubicBezTo>
                  <a:cubicBezTo>
                    <a:pt x="18384" y="10630"/>
                    <a:pt x="18158" y="10749"/>
                    <a:pt x="18027" y="10820"/>
                  </a:cubicBezTo>
                  <a:cubicBezTo>
                    <a:pt x="17896" y="10892"/>
                    <a:pt x="17753" y="10963"/>
                    <a:pt x="17622" y="11035"/>
                  </a:cubicBezTo>
                  <a:cubicBezTo>
                    <a:pt x="17610" y="11035"/>
                    <a:pt x="17622" y="11047"/>
                    <a:pt x="17634" y="11047"/>
                  </a:cubicBezTo>
                  <a:cubicBezTo>
                    <a:pt x="17813" y="11023"/>
                    <a:pt x="17968" y="10975"/>
                    <a:pt x="18134" y="10904"/>
                  </a:cubicBezTo>
                  <a:cubicBezTo>
                    <a:pt x="18253" y="10856"/>
                    <a:pt x="18384" y="10773"/>
                    <a:pt x="18515" y="10725"/>
                  </a:cubicBezTo>
                  <a:lnTo>
                    <a:pt x="18515" y="10725"/>
                  </a:lnTo>
                  <a:cubicBezTo>
                    <a:pt x="18539" y="11094"/>
                    <a:pt x="18444" y="11428"/>
                    <a:pt x="18051" y="11606"/>
                  </a:cubicBezTo>
                  <a:cubicBezTo>
                    <a:pt x="17801" y="11713"/>
                    <a:pt x="17527" y="11785"/>
                    <a:pt x="17241" y="11832"/>
                  </a:cubicBezTo>
                  <a:cubicBezTo>
                    <a:pt x="17134" y="11499"/>
                    <a:pt x="17003" y="11178"/>
                    <a:pt x="16908" y="10832"/>
                  </a:cubicBezTo>
                  <a:cubicBezTo>
                    <a:pt x="16813" y="10475"/>
                    <a:pt x="16801" y="10058"/>
                    <a:pt x="16670" y="9713"/>
                  </a:cubicBezTo>
                  <a:cubicBezTo>
                    <a:pt x="16600" y="9528"/>
                    <a:pt x="16447" y="9478"/>
                    <a:pt x="16267" y="9478"/>
                  </a:cubicBezTo>
                  <a:cubicBezTo>
                    <a:pt x="16078" y="9478"/>
                    <a:pt x="15859" y="9534"/>
                    <a:pt x="15682" y="9546"/>
                  </a:cubicBezTo>
                  <a:cubicBezTo>
                    <a:pt x="15642" y="9549"/>
                    <a:pt x="15599" y="9550"/>
                    <a:pt x="15553" y="9550"/>
                  </a:cubicBezTo>
                  <a:cubicBezTo>
                    <a:pt x="15488" y="9550"/>
                    <a:pt x="15419" y="9549"/>
                    <a:pt x="15349" y="9549"/>
                  </a:cubicBezTo>
                  <a:cubicBezTo>
                    <a:pt x="15086" y="9549"/>
                    <a:pt x="14815" y="9574"/>
                    <a:pt x="14741" y="9820"/>
                  </a:cubicBezTo>
                  <a:cubicBezTo>
                    <a:pt x="14669" y="10106"/>
                    <a:pt x="14800" y="10594"/>
                    <a:pt x="14812" y="10904"/>
                  </a:cubicBezTo>
                  <a:cubicBezTo>
                    <a:pt x="14824" y="11058"/>
                    <a:pt x="14836" y="11225"/>
                    <a:pt x="14848" y="11392"/>
                  </a:cubicBezTo>
                  <a:cubicBezTo>
                    <a:pt x="13479" y="11820"/>
                    <a:pt x="11991" y="11713"/>
                    <a:pt x="10586" y="11797"/>
                  </a:cubicBezTo>
                  <a:cubicBezTo>
                    <a:pt x="10562" y="11797"/>
                    <a:pt x="10550" y="11832"/>
                    <a:pt x="10574" y="11832"/>
                  </a:cubicBezTo>
                  <a:cubicBezTo>
                    <a:pt x="10950" y="11888"/>
                    <a:pt x="11323" y="11909"/>
                    <a:pt x="11694" y="11909"/>
                  </a:cubicBezTo>
                  <a:cubicBezTo>
                    <a:pt x="12752" y="11909"/>
                    <a:pt x="13793" y="11737"/>
                    <a:pt x="14860" y="11701"/>
                  </a:cubicBezTo>
                  <a:cubicBezTo>
                    <a:pt x="14860" y="11832"/>
                    <a:pt x="14872" y="11975"/>
                    <a:pt x="14872" y="12106"/>
                  </a:cubicBezTo>
                  <a:cubicBezTo>
                    <a:pt x="13479" y="12261"/>
                    <a:pt x="12074" y="12368"/>
                    <a:pt x="10681" y="12380"/>
                  </a:cubicBezTo>
                  <a:cubicBezTo>
                    <a:pt x="9038" y="12380"/>
                    <a:pt x="7395" y="12297"/>
                    <a:pt x="5764" y="12130"/>
                  </a:cubicBezTo>
                  <a:cubicBezTo>
                    <a:pt x="5430" y="12106"/>
                    <a:pt x="5097" y="12071"/>
                    <a:pt x="4763" y="12023"/>
                  </a:cubicBezTo>
                  <a:cubicBezTo>
                    <a:pt x="4787" y="11928"/>
                    <a:pt x="4799" y="11820"/>
                    <a:pt x="4811" y="11713"/>
                  </a:cubicBezTo>
                  <a:cubicBezTo>
                    <a:pt x="5990" y="11840"/>
                    <a:pt x="7204" y="11933"/>
                    <a:pt x="8399" y="11933"/>
                  </a:cubicBezTo>
                  <a:cubicBezTo>
                    <a:pt x="8773" y="11933"/>
                    <a:pt x="9145" y="11924"/>
                    <a:pt x="9514" y="11904"/>
                  </a:cubicBezTo>
                  <a:cubicBezTo>
                    <a:pt x="9538" y="11904"/>
                    <a:pt x="9538" y="11868"/>
                    <a:pt x="9526" y="11868"/>
                  </a:cubicBezTo>
                  <a:cubicBezTo>
                    <a:pt x="7978" y="11642"/>
                    <a:pt x="6395" y="11570"/>
                    <a:pt x="4835" y="11523"/>
                  </a:cubicBezTo>
                  <a:cubicBezTo>
                    <a:pt x="4906" y="10939"/>
                    <a:pt x="4906" y="10320"/>
                    <a:pt x="4871" y="9749"/>
                  </a:cubicBezTo>
                  <a:cubicBezTo>
                    <a:pt x="4871" y="9701"/>
                    <a:pt x="4847" y="9665"/>
                    <a:pt x="4799" y="9654"/>
                  </a:cubicBezTo>
                  <a:cubicBezTo>
                    <a:pt x="4706" y="9626"/>
                    <a:pt x="4609" y="9618"/>
                    <a:pt x="4510" y="9618"/>
                  </a:cubicBezTo>
                  <a:cubicBezTo>
                    <a:pt x="4366" y="9618"/>
                    <a:pt x="4218" y="9636"/>
                    <a:pt x="4076" y="9636"/>
                  </a:cubicBezTo>
                  <a:cubicBezTo>
                    <a:pt x="3932" y="9636"/>
                    <a:pt x="3793" y="9618"/>
                    <a:pt x="3668" y="9546"/>
                  </a:cubicBezTo>
                  <a:cubicBezTo>
                    <a:pt x="3649" y="9537"/>
                    <a:pt x="3630" y="9532"/>
                    <a:pt x="3612" y="9532"/>
                  </a:cubicBezTo>
                  <a:cubicBezTo>
                    <a:pt x="3562" y="9532"/>
                    <a:pt x="3519" y="9566"/>
                    <a:pt x="3501" y="9618"/>
                  </a:cubicBezTo>
                  <a:cubicBezTo>
                    <a:pt x="3251" y="10249"/>
                    <a:pt x="3001" y="11047"/>
                    <a:pt x="2954" y="11749"/>
                  </a:cubicBezTo>
                  <a:cubicBezTo>
                    <a:pt x="2704" y="11713"/>
                    <a:pt x="2323" y="11642"/>
                    <a:pt x="2227" y="11547"/>
                  </a:cubicBezTo>
                  <a:cubicBezTo>
                    <a:pt x="2085" y="11428"/>
                    <a:pt x="2073" y="11237"/>
                    <a:pt x="2096" y="11047"/>
                  </a:cubicBezTo>
                  <a:cubicBezTo>
                    <a:pt x="2156" y="11047"/>
                    <a:pt x="2204" y="11047"/>
                    <a:pt x="2251" y="11058"/>
                  </a:cubicBezTo>
                  <a:cubicBezTo>
                    <a:pt x="2317" y="11067"/>
                    <a:pt x="2388" y="11081"/>
                    <a:pt x="2458" y="11081"/>
                  </a:cubicBezTo>
                  <a:cubicBezTo>
                    <a:pt x="2489" y="11081"/>
                    <a:pt x="2519" y="11078"/>
                    <a:pt x="2549" y="11070"/>
                  </a:cubicBezTo>
                  <a:cubicBezTo>
                    <a:pt x="2561" y="11058"/>
                    <a:pt x="2561" y="11047"/>
                    <a:pt x="2561" y="11047"/>
                  </a:cubicBezTo>
                  <a:cubicBezTo>
                    <a:pt x="2477" y="10975"/>
                    <a:pt x="2370" y="10939"/>
                    <a:pt x="2263" y="10928"/>
                  </a:cubicBezTo>
                  <a:cubicBezTo>
                    <a:pt x="2227" y="10916"/>
                    <a:pt x="2180" y="10904"/>
                    <a:pt x="2132" y="10892"/>
                  </a:cubicBezTo>
                  <a:cubicBezTo>
                    <a:pt x="2180" y="10689"/>
                    <a:pt x="2263" y="10487"/>
                    <a:pt x="2287" y="10344"/>
                  </a:cubicBezTo>
                  <a:cubicBezTo>
                    <a:pt x="2656" y="8784"/>
                    <a:pt x="3013" y="7225"/>
                    <a:pt x="3370" y="5665"/>
                  </a:cubicBezTo>
                  <a:cubicBezTo>
                    <a:pt x="3597" y="4641"/>
                    <a:pt x="3656" y="3796"/>
                    <a:pt x="4585" y="3129"/>
                  </a:cubicBezTo>
                  <a:cubicBezTo>
                    <a:pt x="5168" y="2712"/>
                    <a:pt x="5871" y="2391"/>
                    <a:pt x="6514" y="2034"/>
                  </a:cubicBezTo>
                  <a:lnTo>
                    <a:pt x="6514" y="2034"/>
                  </a:lnTo>
                  <a:cubicBezTo>
                    <a:pt x="6299" y="2700"/>
                    <a:pt x="6180" y="3403"/>
                    <a:pt x="6097" y="4034"/>
                  </a:cubicBezTo>
                  <a:cubicBezTo>
                    <a:pt x="5871" y="5832"/>
                    <a:pt x="5883" y="7665"/>
                    <a:pt x="5752" y="9475"/>
                  </a:cubicBezTo>
                  <a:cubicBezTo>
                    <a:pt x="5728" y="9880"/>
                    <a:pt x="5514" y="10523"/>
                    <a:pt x="5871" y="10844"/>
                  </a:cubicBezTo>
                  <a:cubicBezTo>
                    <a:pt x="6126" y="11085"/>
                    <a:pt x="6619" y="11125"/>
                    <a:pt x="7080" y="11125"/>
                  </a:cubicBezTo>
                  <a:cubicBezTo>
                    <a:pt x="7305" y="11125"/>
                    <a:pt x="7522" y="11115"/>
                    <a:pt x="7701" y="11115"/>
                  </a:cubicBezTo>
                  <a:cubicBezTo>
                    <a:pt x="7753" y="11115"/>
                    <a:pt x="7802" y="11116"/>
                    <a:pt x="7847" y="11118"/>
                  </a:cubicBezTo>
                  <a:cubicBezTo>
                    <a:pt x="8170" y="11132"/>
                    <a:pt x="8492" y="11138"/>
                    <a:pt x="8813" y="11138"/>
                  </a:cubicBezTo>
                  <a:cubicBezTo>
                    <a:pt x="10470" y="11138"/>
                    <a:pt x="12109" y="10978"/>
                    <a:pt x="13765" y="10868"/>
                  </a:cubicBezTo>
                  <a:cubicBezTo>
                    <a:pt x="13872" y="10856"/>
                    <a:pt x="13955" y="10785"/>
                    <a:pt x="13955" y="10666"/>
                  </a:cubicBezTo>
                  <a:cubicBezTo>
                    <a:pt x="13919" y="8618"/>
                    <a:pt x="13860" y="6546"/>
                    <a:pt x="13717" y="4498"/>
                  </a:cubicBezTo>
                  <a:cubicBezTo>
                    <a:pt x="13646" y="3510"/>
                    <a:pt x="13526" y="2605"/>
                    <a:pt x="13241" y="1724"/>
                  </a:cubicBezTo>
                  <a:close/>
                  <a:moveTo>
                    <a:pt x="18860" y="11404"/>
                  </a:moveTo>
                  <a:cubicBezTo>
                    <a:pt x="18980" y="11499"/>
                    <a:pt x="19122" y="11570"/>
                    <a:pt x="19253" y="11642"/>
                  </a:cubicBezTo>
                  <a:cubicBezTo>
                    <a:pt x="19503" y="11797"/>
                    <a:pt x="19777" y="11916"/>
                    <a:pt x="20039" y="12047"/>
                  </a:cubicBezTo>
                  <a:cubicBezTo>
                    <a:pt x="20056" y="12055"/>
                    <a:pt x="20073" y="12064"/>
                    <a:pt x="20085" y="12064"/>
                  </a:cubicBezTo>
                  <a:cubicBezTo>
                    <a:pt x="20091" y="12064"/>
                    <a:pt x="20095" y="12062"/>
                    <a:pt x="20099" y="12059"/>
                  </a:cubicBezTo>
                  <a:cubicBezTo>
                    <a:pt x="20123" y="12082"/>
                    <a:pt x="20146" y="12106"/>
                    <a:pt x="20158" y="12118"/>
                  </a:cubicBezTo>
                  <a:cubicBezTo>
                    <a:pt x="18753" y="12904"/>
                    <a:pt x="17110" y="13059"/>
                    <a:pt x="15527" y="13190"/>
                  </a:cubicBezTo>
                  <a:cubicBezTo>
                    <a:pt x="14249" y="13307"/>
                    <a:pt x="12977" y="13342"/>
                    <a:pt x="11702" y="13342"/>
                  </a:cubicBezTo>
                  <a:cubicBezTo>
                    <a:pt x="11291" y="13342"/>
                    <a:pt x="10879" y="13338"/>
                    <a:pt x="10467" y="13333"/>
                  </a:cubicBezTo>
                  <a:cubicBezTo>
                    <a:pt x="7192" y="13297"/>
                    <a:pt x="3763" y="13333"/>
                    <a:pt x="549" y="12618"/>
                  </a:cubicBezTo>
                  <a:cubicBezTo>
                    <a:pt x="858" y="12213"/>
                    <a:pt x="1370" y="11916"/>
                    <a:pt x="1775" y="11630"/>
                  </a:cubicBezTo>
                  <a:cubicBezTo>
                    <a:pt x="1799" y="11654"/>
                    <a:pt x="1823" y="11678"/>
                    <a:pt x="1846" y="11690"/>
                  </a:cubicBezTo>
                  <a:cubicBezTo>
                    <a:pt x="4073" y="12477"/>
                    <a:pt x="6651" y="12588"/>
                    <a:pt x="9056" y="12588"/>
                  </a:cubicBezTo>
                  <a:cubicBezTo>
                    <a:pt x="9415" y="12588"/>
                    <a:pt x="9771" y="12586"/>
                    <a:pt x="10121" y="12582"/>
                  </a:cubicBezTo>
                  <a:cubicBezTo>
                    <a:pt x="11621" y="12571"/>
                    <a:pt x="13157" y="12547"/>
                    <a:pt x="14658" y="12380"/>
                  </a:cubicBezTo>
                  <a:cubicBezTo>
                    <a:pt x="15884" y="12249"/>
                    <a:pt x="17253" y="12166"/>
                    <a:pt x="18408" y="11737"/>
                  </a:cubicBezTo>
                  <a:cubicBezTo>
                    <a:pt x="18670" y="11642"/>
                    <a:pt x="18801" y="11535"/>
                    <a:pt x="18860" y="11404"/>
                  </a:cubicBezTo>
                  <a:close/>
                  <a:moveTo>
                    <a:pt x="20254" y="12237"/>
                  </a:moveTo>
                  <a:cubicBezTo>
                    <a:pt x="20337" y="12368"/>
                    <a:pt x="20373" y="12535"/>
                    <a:pt x="20384" y="12797"/>
                  </a:cubicBezTo>
                  <a:cubicBezTo>
                    <a:pt x="19873" y="13190"/>
                    <a:pt x="19182" y="13297"/>
                    <a:pt x="18575" y="13487"/>
                  </a:cubicBezTo>
                  <a:cubicBezTo>
                    <a:pt x="18051" y="13642"/>
                    <a:pt x="17551" y="13761"/>
                    <a:pt x="17015" y="13845"/>
                  </a:cubicBezTo>
                  <a:cubicBezTo>
                    <a:pt x="16991" y="13845"/>
                    <a:pt x="16991" y="13868"/>
                    <a:pt x="17015" y="13868"/>
                  </a:cubicBezTo>
                  <a:cubicBezTo>
                    <a:pt x="18170" y="13761"/>
                    <a:pt x="19301" y="13523"/>
                    <a:pt x="20384" y="13130"/>
                  </a:cubicBezTo>
                  <a:lnTo>
                    <a:pt x="20384" y="13130"/>
                  </a:lnTo>
                  <a:cubicBezTo>
                    <a:pt x="20361" y="13535"/>
                    <a:pt x="20230" y="13785"/>
                    <a:pt x="19789" y="14035"/>
                  </a:cubicBezTo>
                  <a:cubicBezTo>
                    <a:pt x="19611" y="14130"/>
                    <a:pt x="19301" y="14154"/>
                    <a:pt x="19099" y="14190"/>
                  </a:cubicBezTo>
                  <a:cubicBezTo>
                    <a:pt x="18468" y="14309"/>
                    <a:pt x="17813" y="14356"/>
                    <a:pt x="17170" y="14404"/>
                  </a:cubicBezTo>
                  <a:cubicBezTo>
                    <a:pt x="15039" y="14571"/>
                    <a:pt x="12895" y="14726"/>
                    <a:pt x="10752" y="14833"/>
                  </a:cubicBezTo>
                  <a:cubicBezTo>
                    <a:pt x="9725" y="14881"/>
                    <a:pt x="8697" y="14918"/>
                    <a:pt x="7671" y="14918"/>
                  </a:cubicBezTo>
                  <a:cubicBezTo>
                    <a:pt x="6688" y="14918"/>
                    <a:pt x="5706" y="14884"/>
                    <a:pt x="4728" y="14797"/>
                  </a:cubicBezTo>
                  <a:cubicBezTo>
                    <a:pt x="3561" y="14702"/>
                    <a:pt x="2406" y="14523"/>
                    <a:pt x="1287" y="14237"/>
                  </a:cubicBezTo>
                  <a:cubicBezTo>
                    <a:pt x="858" y="14130"/>
                    <a:pt x="525" y="14071"/>
                    <a:pt x="370" y="13749"/>
                  </a:cubicBezTo>
                  <a:lnTo>
                    <a:pt x="370" y="13749"/>
                  </a:lnTo>
                  <a:cubicBezTo>
                    <a:pt x="1524" y="14113"/>
                    <a:pt x="2742" y="14386"/>
                    <a:pt x="3959" y="14386"/>
                  </a:cubicBezTo>
                  <a:cubicBezTo>
                    <a:pt x="4136" y="14386"/>
                    <a:pt x="4313" y="14380"/>
                    <a:pt x="4490" y="14368"/>
                  </a:cubicBezTo>
                  <a:cubicBezTo>
                    <a:pt x="4502" y="14368"/>
                    <a:pt x="4502" y="14356"/>
                    <a:pt x="4490" y="14356"/>
                  </a:cubicBezTo>
                  <a:cubicBezTo>
                    <a:pt x="3061" y="14202"/>
                    <a:pt x="1692" y="14023"/>
                    <a:pt x="322" y="13583"/>
                  </a:cubicBezTo>
                  <a:cubicBezTo>
                    <a:pt x="311" y="13547"/>
                    <a:pt x="311" y="13511"/>
                    <a:pt x="299" y="13475"/>
                  </a:cubicBezTo>
                  <a:cubicBezTo>
                    <a:pt x="287" y="13356"/>
                    <a:pt x="287" y="13249"/>
                    <a:pt x="311" y="13142"/>
                  </a:cubicBezTo>
                  <a:cubicBezTo>
                    <a:pt x="1275" y="13654"/>
                    <a:pt x="2549" y="13714"/>
                    <a:pt x="3620" y="13773"/>
                  </a:cubicBezTo>
                  <a:cubicBezTo>
                    <a:pt x="3632" y="13773"/>
                    <a:pt x="3632" y="13749"/>
                    <a:pt x="3620" y="13749"/>
                  </a:cubicBezTo>
                  <a:cubicBezTo>
                    <a:pt x="2501" y="13606"/>
                    <a:pt x="1442" y="13178"/>
                    <a:pt x="334" y="13023"/>
                  </a:cubicBezTo>
                  <a:cubicBezTo>
                    <a:pt x="370" y="12940"/>
                    <a:pt x="394" y="12868"/>
                    <a:pt x="442" y="12785"/>
                  </a:cubicBezTo>
                  <a:cubicBezTo>
                    <a:pt x="3787" y="13690"/>
                    <a:pt x="7395" y="13630"/>
                    <a:pt x="10836" y="13642"/>
                  </a:cubicBezTo>
                  <a:cubicBezTo>
                    <a:pt x="12645" y="13642"/>
                    <a:pt x="14467" y="13559"/>
                    <a:pt x="16265" y="13344"/>
                  </a:cubicBezTo>
                  <a:cubicBezTo>
                    <a:pt x="17634" y="13178"/>
                    <a:pt x="19087" y="13023"/>
                    <a:pt x="20254" y="12237"/>
                  </a:cubicBezTo>
                  <a:close/>
                  <a:moveTo>
                    <a:pt x="10669" y="0"/>
                  </a:moveTo>
                  <a:cubicBezTo>
                    <a:pt x="9615" y="0"/>
                    <a:pt x="8546" y="56"/>
                    <a:pt x="7538" y="188"/>
                  </a:cubicBezTo>
                  <a:cubicBezTo>
                    <a:pt x="7538" y="188"/>
                    <a:pt x="7526" y="188"/>
                    <a:pt x="7526" y="200"/>
                  </a:cubicBezTo>
                  <a:cubicBezTo>
                    <a:pt x="7520" y="194"/>
                    <a:pt x="7514" y="191"/>
                    <a:pt x="7508" y="191"/>
                  </a:cubicBezTo>
                  <a:cubicBezTo>
                    <a:pt x="7502" y="191"/>
                    <a:pt x="7496" y="194"/>
                    <a:pt x="7490" y="200"/>
                  </a:cubicBezTo>
                  <a:cubicBezTo>
                    <a:pt x="7061" y="676"/>
                    <a:pt x="6764" y="1272"/>
                    <a:pt x="6549" y="1903"/>
                  </a:cubicBezTo>
                  <a:cubicBezTo>
                    <a:pt x="5728" y="2307"/>
                    <a:pt x="4740" y="2688"/>
                    <a:pt x="4061" y="3260"/>
                  </a:cubicBezTo>
                  <a:cubicBezTo>
                    <a:pt x="3811" y="3474"/>
                    <a:pt x="3668" y="3760"/>
                    <a:pt x="3561" y="4058"/>
                  </a:cubicBezTo>
                  <a:cubicBezTo>
                    <a:pt x="3275" y="4486"/>
                    <a:pt x="2847" y="4820"/>
                    <a:pt x="2597" y="5248"/>
                  </a:cubicBezTo>
                  <a:cubicBezTo>
                    <a:pt x="2394" y="5582"/>
                    <a:pt x="2406" y="6129"/>
                    <a:pt x="2347" y="6510"/>
                  </a:cubicBezTo>
                  <a:cubicBezTo>
                    <a:pt x="2144" y="7784"/>
                    <a:pt x="1858" y="9034"/>
                    <a:pt x="1549" y="10285"/>
                  </a:cubicBezTo>
                  <a:cubicBezTo>
                    <a:pt x="1537" y="10344"/>
                    <a:pt x="1561" y="10416"/>
                    <a:pt x="1620" y="10427"/>
                  </a:cubicBezTo>
                  <a:cubicBezTo>
                    <a:pt x="1751" y="10451"/>
                    <a:pt x="1882" y="10463"/>
                    <a:pt x="2013" y="10487"/>
                  </a:cubicBezTo>
                  <a:lnTo>
                    <a:pt x="1906" y="10904"/>
                  </a:lnTo>
                  <a:cubicBezTo>
                    <a:pt x="1894" y="10916"/>
                    <a:pt x="1894" y="10939"/>
                    <a:pt x="1894" y="10963"/>
                  </a:cubicBezTo>
                  <a:cubicBezTo>
                    <a:pt x="1846" y="11154"/>
                    <a:pt x="1799" y="11344"/>
                    <a:pt x="1751" y="11535"/>
                  </a:cubicBezTo>
                  <a:cubicBezTo>
                    <a:pt x="537" y="12166"/>
                    <a:pt x="1" y="12582"/>
                    <a:pt x="108" y="14071"/>
                  </a:cubicBezTo>
                  <a:cubicBezTo>
                    <a:pt x="108" y="14130"/>
                    <a:pt x="144" y="14166"/>
                    <a:pt x="191" y="14190"/>
                  </a:cubicBezTo>
                  <a:cubicBezTo>
                    <a:pt x="2561" y="14946"/>
                    <a:pt x="5034" y="15162"/>
                    <a:pt x="7515" y="15162"/>
                  </a:cubicBezTo>
                  <a:cubicBezTo>
                    <a:pt x="9136" y="15162"/>
                    <a:pt x="10760" y="15070"/>
                    <a:pt x="12360" y="14976"/>
                  </a:cubicBezTo>
                  <a:cubicBezTo>
                    <a:pt x="14384" y="14845"/>
                    <a:pt x="16444" y="14773"/>
                    <a:pt x="18444" y="14511"/>
                  </a:cubicBezTo>
                  <a:cubicBezTo>
                    <a:pt x="19015" y="14428"/>
                    <a:pt x="20146" y="14380"/>
                    <a:pt x="20539" y="13880"/>
                  </a:cubicBezTo>
                  <a:cubicBezTo>
                    <a:pt x="20885" y="13452"/>
                    <a:pt x="20611" y="12475"/>
                    <a:pt x="20575" y="11975"/>
                  </a:cubicBezTo>
                  <a:cubicBezTo>
                    <a:pt x="20575" y="11940"/>
                    <a:pt x="20539" y="11892"/>
                    <a:pt x="20492" y="11880"/>
                  </a:cubicBezTo>
                  <a:cubicBezTo>
                    <a:pt x="19896" y="11737"/>
                    <a:pt x="19396" y="11499"/>
                    <a:pt x="18908" y="11142"/>
                  </a:cubicBezTo>
                  <a:cubicBezTo>
                    <a:pt x="18884" y="10916"/>
                    <a:pt x="18777" y="10654"/>
                    <a:pt x="18682" y="10332"/>
                  </a:cubicBezTo>
                  <a:cubicBezTo>
                    <a:pt x="18944" y="10249"/>
                    <a:pt x="19194" y="10166"/>
                    <a:pt x="19277" y="9892"/>
                  </a:cubicBezTo>
                  <a:cubicBezTo>
                    <a:pt x="19492" y="9249"/>
                    <a:pt x="19063" y="7975"/>
                    <a:pt x="18932" y="7344"/>
                  </a:cubicBezTo>
                  <a:cubicBezTo>
                    <a:pt x="18610" y="5772"/>
                    <a:pt x="18301" y="4427"/>
                    <a:pt x="16896" y="3546"/>
                  </a:cubicBezTo>
                  <a:cubicBezTo>
                    <a:pt x="16813" y="3236"/>
                    <a:pt x="16777" y="2772"/>
                    <a:pt x="16527" y="2534"/>
                  </a:cubicBezTo>
                  <a:cubicBezTo>
                    <a:pt x="16265" y="2284"/>
                    <a:pt x="15670" y="2236"/>
                    <a:pt x="15348" y="2153"/>
                  </a:cubicBezTo>
                  <a:cubicBezTo>
                    <a:pt x="14622" y="1962"/>
                    <a:pt x="13896" y="1760"/>
                    <a:pt x="13181" y="1545"/>
                  </a:cubicBezTo>
                  <a:cubicBezTo>
                    <a:pt x="13015" y="1069"/>
                    <a:pt x="12788" y="593"/>
                    <a:pt x="12503" y="129"/>
                  </a:cubicBezTo>
                  <a:cubicBezTo>
                    <a:pt x="12485" y="102"/>
                    <a:pt x="12453" y="88"/>
                    <a:pt x="12429" y="88"/>
                  </a:cubicBezTo>
                  <a:cubicBezTo>
                    <a:pt x="12421" y="88"/>
                    <a:pt x="12413" y="90"/>
                    <a:pt x="12407" y="93"/>
                  </a:cubicBezTo>
                  <a:cubicBezTo>
                    <a:pt x="12395" y="69"/>
                    <a:pt x="12372" y="45"/>
                    <a:pt x="12336"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2" name="Google Shape;2482;p85"/>
            <p:cNvSpPr/>
            <p:nvPr/>
          </p:nvSpPr>
          <p:spPr>
            <a:xfrm>
              <a:off x="808125" y="1286175"/>
              <a:ext cx="30600" cy="234700"/>
            </a:xfrm>
            <a:custGeom>
              <a:rect b="b" l="l" r="r" t="t"/>
              <a:pathLst>
                <a:path extrusionOk="0" h="9388" w="1224">
                  <a:moveTo>
                    <a:pt x="1203" y="1"/>
                  </a:moveTo>
                  <a:cubicBezTo>
                    <a:pt x="1199" y="1"/>
                    <a:pt x="1195" y="2"/>
                    <a:pt x="1191" y="5"/>
                  </a:cubicBezTo>
                  <a:cubicBezTo>
                    <a:pt x="501" y="1220"/>
                    <a:pt x="370" y="2613"/>
                    <a:pt x="274" y="3982"/>
                  </a:cubicBezTo>
                  <a:cubicBezTo>
                    <a:pt x="167" y="5744"/>
                    <a:pt x="0" y="7542"/>
                    <a:pt x="24" y="9316"/>
                  </a:cubicBezTo>
                  <a:cubicBezTo>
                    <a:pt x="24" y="9364"/>
                    <a:pt x="57" y="9388"/>
                    <a:pt x="91" y="9388"/>
                  </a:cubicBezTo>
                  <a:cubicBezTo>
                    <a:pt x="125" y="9388"/>
                    <a:pt x="161" y="9364"/>
                    <a:pt x="167" y="9316"/>
                  </a:cubicBezTo>
                  <a:cubicBezTo>
                    <a:pt x="548" y="6197"/>
                    <a:pt x="286" y="3065"/>
                    <a:pt x="1215" y="17"/>
                  </a:cubicBezTo>
                  <a:cubicBezTo>
                    <a:pt x="1223" y="9"/>
                    <a:pt x="1214"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3" name="Google Shape;2483;p85"/>
            <p:cNvSpPr/>
            <p:nvPr/>
          </p:nvSpPr>
          <p:spPr>
            <a:xfrm>
              <a:off x="944450" y="1287500"/>
              <a:ext cx="26525" cy="229500"/>
            </a:xfrm>
            <a:custGeom>
              <a:rect b="b" l="l" r="r" t="t"/>
              <a:pathLst>
                <a:path extrusionOk="0" h="9180" w="1061">
                  <a:moveTo>
                    <a:pt x="24" y="0"/>
                  </a:moveTo>
                  <a:cubicBezTo>
                    <a:pt x="12" y="0"/>
                    <a:pt x="1" y="0"/>
                    <a:pt x="1" y="12"/>
                  </a:cubicBezTo>
                  <a:cubicBezTo>
                    <a:pt x="262" y="1500"/>
                    <a:pt x="596" y="2917"/>
                    <a:pt x="727" y="4441"/>
                  </a:cubicBezTo>
                  <a:cubicBezTo>
                    <a:pt x="846" y="6013"/>
                    <a:pt x="846" y="7584"/>
                    <a:pt x="965" y="9144"/>
                  </a:cubicBezTo>
                  <a:cubicBezTo>
                    <a:pt x="971" y="9168"/>
                    <a:pt x="992" y="9180"/>
                    <a:pt x="1011" y="9180"/>
                  </a:cubicBezTo>
                  <a:cubicBezTo>
                    <a:pt x="1030" y="9180"/>
                    <a:pt x="1048" y="9168"/>
                    <a:pt x="1048" y="9144"/>
                  </a:cubicBezTo>
                  <a:cubicBezTo>
                    <a:pt x="1060" y="7406"/>
                    <a:pt x="917" y="5656"/>
                    <a:pt x="834" y="3917"/>
                  </a:cubicBezTo>
                  <a:cubicBezTo>
                    <a:pt x="774" y="2655"/>
                    <a:pt x="739" y="1095"/>
                    <a:pt x="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4" name="Google Shape;2484;p85"/>
            <p:cNvSpPr/>
            <p:nvPr/>
          </p:nvSpPr>
          <p:spPr>
            <a:xfrm>
              <a:off x="742500" y="1343975"/>
              <a:ext cx="44725" cy="27050"/>
            </a:xfrm>
            <a:custGeom>
              <a:rect b="b" l="l" r="r" t="t"/>
              <a:pathLst>
                <a:path extrusionOk="0" h="1082" w="1789">
                  <a:moveTo>
                    <a:pt x="1766" y="1"/>
                  </a:moveTo>
                  <a:cubicBezTo>
                    <a:pt x="1763" y="1"/>
                    <a:pt x="1760" y="2"/>
                    <a:pt x="1756" y="3"/>
                  </a:cubicBezTo>
                  <a:cubicBezTo>
                    <a:pt x="1459" y="134"/>
                    <a:pt x="1161" y="301"/>
                    <a:pt x="875" y="468"/>
                  </a:cubicBezTo>
                  <a:cubicBezTo>
                    <a:pt x="590" y="634"/>
                    <a:pt x="280" y="789"/>
                    <a:pt x="30" y="1015"/>
                  </a:cubicBezTo>
                  <a:cubicBezTo>
                    <a:pt x="1" y="1044"/>
                    <a:pt x="27" y="1081"/>
                    <a:pt x="63" y="1081"/>
                  </a:cubicBezTo>
                  <a:cubicBezTo>
                    <a:pt x="72" y="1081"/>
                    <a:pt x="81" y="1079"/>
                    <a:pt x="89" y="1075"/>
                  </a:cubicBezTo>
                  <a:cubicBezTo>
                    <a:pt x="387" y="944"/>
                    <a:pt x="649" y="718"/>
                    <a:pt x="923" y="551"/>
                  </a:cubicBezTo>
                  <a:cubicBezTo>
                    <a:pt x="1209" y="372"/>
                    <a:pt x="1506" y="218"/>
                    <a:pt x="1768" y="27"/>
                  </a:cubicBezTo>
                  <a:cubicBezTo>
                    <a:pt x="1789" y="27"/>
                    <a:pt x="1783" y="1"/>
                    <a:pt x="17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5" name="Google Shape;2485;p85"/>
            <p:cNvSpPr/>
            <p:nvPr/>
          </p:nvSpPr>
          <p:spPr>
            <a:xfrm>
              <a:off x="984325" y="1327075"/>
              <a:ext cx="63425" cy="17900"/>
            </a:xfrm>
            <a:custGeom>
              <a:rect b="b" l="l" r="r" t="t"/>
              <a:pathLst>
                <a:path extrusionOk="0" h="716" w="2537">
                  <a:moveTo>
                    <a:pt x="37" y="1"/>
                  </a:moveTo>
                  <a:cubicBezTo>
                    <a:pt x="13" y="1"/>
                    <a:pt x="1" y="36"/>
                    <a:pt x="25" y="48"/>
                  </a:cubicBezTo>
                  <a:cubicBezTo>
                    <a:pt x="799" y="322"/>
                    <a:pt x="1644" y="620"/>
                    <a:pt x="2466" y="715"/>
                  </a:cubicBezTo>
                  <a:cubicBezTo>
                    <a:pt x="2469" y="716"/>
                    <a:pt x="2473" y="716"/>
                    <a:pt x="2476" y="716"/>
                  </a:cubicBezTo>
                  <a:cubicBezTo>
                    <a:pt x="2537" y="716"/>
                    <a:pt x="2534" y="619"/>
                    <a:pt x="2477" y="596"/>
                  </a:cubicBezTo>
                  <a:cubicBezTo>
                    <a:pt x="1727" y="286"/>
                    <a:pt x="846" y="144"/>
                    <a:pt x="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6" name="Google Shape;2486;p85"/>
            <p:cNvSpPr/>
            <p:nvPr/>
          </p:nvSpPr>
          <p:spPr>
            <a:xfrm>
              <a:off x="1051000" y="1370050"/>
              <a:ext cx="14925" cy="69750"/>
            </a:xfrm>
            <a:custGeom>
              <a:rect b="b" l="l" r="r" t="t"/>
              <a:pathLst>
                <a:path extrusionOk="0" h="2790" w="597">
                  <a:moveTo>
                    <a:pt x="16" y="0"/>
                  </a:moveTo>
                  <a:cubicBezTo>
                    <a:pt x="9" y="0"/>
                    <a:pt x="1" y="6"/>
                    <a:pt x="1" y="20"/>
                  </a:cubicBezTo>
                  <a:cubicBezTo>
                    <a:pt x="144" y="925"/>
                    <a:pt x="311" y="1865"/>
                    <a:pt x="513" y="2758"/>
                  </a:cubicBezTo>
                  <a:cubicBezTo>
                    <a:pt x="518" y="2781"/>
                    <a:pt x="537" y="2790"/>
                    <a:pt x="555" y="2790"/>
                  </a:cubicBezTo>
                  <a:cubicBezTo>
                    <a:pt x="576" y="2790"/>
                    <a:pt x="596" y="2778"/>
                    <a:pt x="596" y="2758"/>
                  </a:cubicBezTo>
                  <a:cubicBezTo>
                    <a:pt x="501" y="1842"/>
                    <a:pt x="299" y="889"/>
                    <a:pt x="25" y="8"/>
                  </a:cubicBezTo>
                  <a:cubicBezTo>
                    <a:pt x="25" y="3"/>
                    <a:pt x="21" y="0"/>
                    <a:pt x="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7" name="Google Shape;2487;p85"/>
            <p:cNvSpPr/>
            <p:nvPr/>
          </p:nvSpPr>
          <p:spPr>
            <a:xfrm>
              <a:off x="1068700" y="1462775"/>
              <a:ext cx="4375" cy="19650"/>
            </a:xfrm>
            <a:custGeom>
              <a:rect b="b" l="l" r="r" t="t"/>
              <a:pathLst>
                <a:path extrusionOk="0" h="786" w="175">
                  <a:moveTo>
                    <a:pt x="18" y="0"/>
                  </a:moveTo>
                  <a:cubicBezTo>
                    <a:pt x="9" y="0"/>
                    <a:pt x="0" y="7"/>
                    <a:pt x="7" y="14"/>
                  </a:cubicBezTo>
                  <a:cubicBezTo>
                    <a:pt x="31" y="264"/>
                    <a:pt x="67" y="514"/>
                    <a:pt x="115" y="764"/>
                  </a:cubicBezTo>
                  <a:cubicBezTo>
                    <a:pt x="119" y="779"/>
                    <a:pt x="131" y="785"/>
                    <a:pt x="142" y="785"/>
                  </a:cubicBezTo>
                  <a:cubicBezTo>
                    <a:pt x="158" y="785"/>
                    <a:pt x="174" y="773"/>
                    <a:pt x="174" y="752"/>
                  </a:cubicBezTo>
                  <a:cubicBezTo>
                    <a:pt x="138" y="502"/>
                    <a:pt x="79" y="252"/>
                    <a:pt x="31" y="14"/>
                  </a:cubicBezTo>
                  <a:cubicBezTo>
                    <a:pt x="31" y="4"/>
                    <a:pt x="25" y="0"/>
                    <a:pt x="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8" name="Google Shape;2488;p85"/>
            <p:cNvSpPr/>
            <p:nvPr/>
          </p:nvSpPr>
          <p:spPr>
            <a:xfrm>
              <a:off x="722700" y="1385275"/>
              <a:ext cx="26800" cy="101325"/>
            </a:xfrm>
            <a:custGeom>
              <a:rect b="b" l="l" r="r" t="t"/>
              <a:pathLst>
                <a:path extrusionOk="0" h="4053" w="1072">
                  <a:moveTo>
                    <a:pt x="1059" y="0"/>
                  </a:moveTo>
                  <a:cubicBezTo>
                    <a:pt x="1051" y="0"/>
                    <a:pt x="1042" y="6"/>
                    <a:pt x="1036" y="18"/>
                  </a:cubicBezTo>
                  <a:cubicBezTo>
                    <a:pt x="881" y="721"/>
                    <a:pt x="727" y="1435"/>
                    <a:pt x="524" y="2137"/>
                  </a:cubicBezTo>
                  <a:cubicBezTo>
                    <a:pt x="358" y="2745"/>
                    <a:pt x="84" y="3352"/>
                    <a:pt x="0" y="3983"/>
                  </a:cubicBezTo>
                  <a:cubicBezTo>
                    <a:pt x="0" y="4027"/>
                    <a:pt x="40" y="4052"/>
                    <a:pt x="77" y="4052"/>
                  </a:cubicBezTo>
                  <a:cubicBezTo>
                    <a:pt x="100" y="4052"/>
                    <a:pt x="122" y="4042"/>
                    <a:pt x="131" y="4019"/>
                  </a:cubicBezTo>
                  <a:cubicBezTo>
                    <a:pt x="774" y="2899"/>
                    <a:pt x="929" y="1292"/>
                    <a:pt x="1072" y="18"/>
                  </a:cubicBezTo>
                  <a:cubicBezTo>
                    <a:pt x="1072" y="6"/>
                    <a:pt x="1066" y="0"/>
                    <a:pt x="10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9" name="Google Shape;2489;p85"/>
            <p:cNvSpPr/>
            <p:nvPr/>
          </p:nvSpPr>
          <p:spPr>
            <a:xfrm>
              <a:off x="736975" y="1526600"/>
              <a:ext cx="5275" cy="23025"/>
            </a:xfrm>
            <a:custGeom>
              <a:rect b="b" l="l" r="r" t="t"/>
              <a:pathLst>
                <a:path extrusionOk="0" h="921" w="211">
                  <a:moveTo>
                    <a:pt x="190" y="1"/>
                  </a:moveTo>
                  <a:cubicBezTo>
                    <a:pt x="182" y="1"/>
                    <a:pt x="172" y="4"/>
                    <a:pt x="168" y="9"/>
                  </a:cubicBezTo>
                  <a:cubicBezTo>
                    <a:pt x="120" y="294"/>
                    <a:pt x="37" y="592"/>
                    <a:pt x="1" y="878"/>
                  </a:cubicBezTo>
                  <a:cubicBezTo>
                    <a:pt x="1" y="905"/>
                    <a:pt x="27" y="920"/>
                    <a:pt x="52" y="920"/>
                  </a:cubicBezTo>
                  <a:cubicBezTo>
                    <a:pt x="72" y="920"/>
                    <a:pt x="91" y="911"/>
                    <a:pt x="96" y="890"/>
                  </a:cubicBezTo>
                  <a:cubicBezTo>
                    <a:pt x="156" y="604"/>
                    <a:pt x="168" y="306"/>
                    <a:pt x="203" y="21"/>
                  </a:cubicBezTo>
                  <a:cubicBezTo>
                    <a:pt x="210" y="7"/>
                    <a:pt x="201"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0" name="Google Shape;2490;p85"/>
            <p:cNvSpPr/>
            <p:nvPr/>
          </p:nvSpPr>
          <p:spPr>
            <a:xfrm>
              <a:off x="1046850" y="1525300"/>
              <a:ext cx="4175" cy="18675"/>
            </a:xfrm>
            <a:custGeom>
              <a:rect b="b" l="l" r="r" t="t"/>
              <a:pathLst>
                <a:path extrusionOk="0" h="747" w="167">
                  <a:moveTo>
                    <a:pt x="27" y="0"/>
                  </a:moveTo>
                  <a:cubicBezTo>
                    <a:pt x="14" y="0"/>
                    <a:pt x="0" y="10"/>
                    <a:pt x="0" y="25"/>
                  </a:cubicBezTo>
                  <a:cubicBezTo>
                    <a:pt x="0" y="239"/>
                    <a:pt x="24" y="513"/>
                    <a:pt x="84" y="716"/>
                  </a:cubicBezTo>
                  <a:cubicBezTo>
                    <a:pt x="89" y="738"/>
                    <a:pt x="105" y="747"/>
                    <a:pt x="120" y="747"/>
                  </a:cubicBezTo>
                  <a:cubicBezTo>
                    <a:pt x="138" y="747"/>
                    <a:pt x="155" y="735"/>
                    <a:pt x="155" y="716"/>
                  </a:cubicBezTo>
                  <a:cubicBezTo>
                    <a:pt x="167" y="489"/>
                    <a:pt x="107" y="227"/>
                    <a:pt x="48" y="13"/>
                  </a:cubicBezTo>
                  <a:cubicBezTo>
                    <a:pt x="43" y="4"/>
                    <a:pt x="35" y="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91" name="Google Shape;2491;p85"/>
          <p:cNvGrpSpPr/>
          <p:nvPr/>
        </p:nvGrpSpPr>
        <p:grpSpPr>
          <a:xfrm>
            <a:off x="6421814" y="220070"/>
            <a:ext cx="1486085" cy="987166"/>
            <a:chOff x="645600" y="1820875"/>
            <a:chExt cx="999250" cy="663775"/>
          </a:xfrm>
        </p:grpSpPr>
        <p:sp>
          <p:nvSpPr>
            <p:cNvPr id="2492" name="Google Shape;2492;p85"/>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3" name="Google Shape;2493;p85"/>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4" name="Google Shape;2494;p85"/>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5" name="Google Shape;2495;p85"/>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6" name="Google Shape;2496;p85"/>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7" name="Google Shape;2497;p85"/>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8" name="Google Shape;2498;p85"/>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9" name="Google Shape;2499;p85"/>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0" name="Google Shape;2500;p85"/>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1" name="Google Shape;2501;p85"/>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2" name="Google Shape;2502;p85"/>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3" name="Google Shape;2503;p85"/>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04" name="Google Shape;2504;p85"/>
          <p:cNvGrpSpPr/>
          <p:nvPr/>
        </p:nvGrpSpPr>
        <p:grpSpPr>
          <a:xfrm>
            <a:off x="7948733" y="-67604"/>
            <a:ext cx="743891" cy="1250728"/>
            <a:chOff x="3399525" y="1761525"/>
            <a:chExt cx="405125" cy="681150"/>
          </a:xfrm>
        </p:grpSpPr>
        <p:sp>
          <p:nvSpPr>
            <p:cNvPr id="2505" name="Google Shape;2505;p85"/>
            <p:cNvSpPr/>
            <p:nvPr/>
          </p:nvSpPr>
          <p:spPr>
            <a:xfrm>
              <a:off x="3584375" y="2003200"/>
              <a:ext cx="16075" cy="399625"/>
            </a:xfrm>
            <a:custGeom>
              <a:rect b="b" l="l" r="r" t="t"/>
              <a:pathLst>
                <a:path extrusionOk="0" h="15985" w="643">
                  <a:moveTo>
                    <a:pt x="220" y="1"/>
                  </a:moveTo>
                  <a:cubicBezTo>
                    <a:pt x="211" y="1"/>
                    <a:pt x="202" y="7"/>
                    <a:pt x="202" y="18"/>
                  </a:cubicBezTo>
                  <a:cubicBezTo>
                    <a:pt x="60" y="5305"/>
                    <a:pt x="12" y="10627"/>
                    <a:pt x="0" y="15913"/>
                  </a:cubicBezTo>
                  <a:cubicBezTo>
                    <a:pt x="0" y="15961"/>
                    <a:pt x="33" y="15985"/>
                    <a:pt x="67" y="15985"/>
                  </a:cubicBezTo>
                  <a:cubicBezTo>
                    <a:pt x="101" y="15985"/>
                    <a:pt x="137" y="15961"/>
                    <a:pt x="143" y="15913"/>
                  </a:cubicBezTo>
                  <a:cubicBezTo>
                    <a:pt x="583" y="10686"/>
                    <a:pt x="643" y="5245"/>
                    <a:pt x="238" y="18"/>
                  </a:cubicBezTo>
                  <a:cubicBezTo>
                    <a:pt x="238" y="7"/>
                    <a:pt x="229" y="1"/>
                    <a:pt x="2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6" name="Google Shape;2506;p85"/>
            <p:cNvSpPr/>
            <p:nvPr/>
          </p:nvSpPr>
          <p:spPr>
            <a:xfrm>
              <a:off x="3606100" y="2353875"/>
              <a:ext cx="5075" cy="34625"/>
            </a:xfrm>
            <a:custGeom>
              <a:rect b="b" l="l" r="r" t="t"/>
              <a:pathLst>
                <a:path extrusionOk="0" h="1385" w="203">
                  <a:moveTo>
                    <a:pt x="34" y="0"/>
                  </a:moveTo>
                  <a:cubicBezTo>
                    <a:pt x="18" y="0"/>
                    <a:pt x="0" y="9"/>
                    <a:pt x="0" y="29"/>
                  </a:cubicBezTo>
                  <a:cubicBezTo>
                    <a:pt x="48" y="469"/>
                    <a:pt x="24" y="898"/>
                    <a:pt x="36" y="1327"/>
                  </a:cubicBezTo>
                  <a:cubicBezTo>
                    <a:pt x="36" y="1367"/>
                    <a:pt x="61" y="1385"/>
                    <a:pt x="86" y="1385"/>
                  </a:cubicBezTo>
                  <a:cubicBezTo>
                    <a:pt x="114" y="1385"/>
                    <a:pt x="143" y="1364"/>
                    <a:pt x="143" y="1327"/>
                  </a:cubicBezTo>
                  <a:cubicBezTo>
                    <a:pt x="203" y="898"/>
                    <a:pt x="131" y="446"/>
                    <a:pt x="60" y="17"/>
                  </a:cubicBezTo>
                  <a:cubicBezTo>
                    <a:pt x="60" y="6"/>
                    <a:pt x="48" y="0"/>
                    <a:pt x="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7" name="Google Shape;2507;p85"/>
            <p:cNvSpPr/>
            <p:nvPr/>
          </p:nvSpPr>
          <p:spPr>
            <a:xfrm>
              <a:off x="3615025" y="2199800"/>
              <a:ext cx="9850" cy="59150"/>
            </a:xfrm>
            <a:custGeom>
              <a:rect b="b" l="l" r="r" t="t"/>
              <a:pathLst>
                <a:path extrusionOk="0" h="2366" w="394">
                  <a:moveTo>
                    <a:pt x="84" y="1"/>
                  </a:moveTo>
                  <a:cubicBezTo>
                    <a:pt x="0" y="370"/>
                    <a:pt x="60" y="775"/>
                    <a:pt x="84" y="1156"/>
                  </a:cubicBezTo>
                  <a:cubicBezTo>
                    <a:pt x="108" y="1537"/>
                    <a:pt x="108" y="1941"/>
                    <a:pt x="203" y="2322"/>
                  </a:cubicBezTo>
                  <a:cubicBezTo>
                    <a:pt x="213" y="2352"/>
                    <a:pt x="237" y="2366"/>
                    <a:pt x="263" y="2366"/>
                  </a:cubicBezTo>
                  <a:cubicBezTo>
                    <a:pt x="300" y="2366"/>
                    <a:pt x="339" y="2340"/>
                    <a:pt x="346" y="2299"/>
                  </a:cubicBezTo>
                  <a:cubicBezTo>
                    <a:pt x="393" y="1870"/>
                    <a:pt x="310" y="1406"/>
                    <a:pt x="262" y="977"/>
                  </a:cubicBezTo>
                  <a:cubicBezTo>
                    <a:pt x="239" y="656"/>
                    <a:pt x="227" y="310"/>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8" name="Google Shape;2508;p85"/>
            <p:cNvSpPr/>
            <p:nvPr/>
          </p:nvSpPr>
          <p:spPr>
            <a:xfrm>
              <a:off x="3626325" y="2348000"/>
              <a:ext cx="4500" cy="28425"/>
            </a:xfrm>
            <a:custGeom>
              <a:rect b="b" l="l" r="r" t="t"/>
              <a:pathLst>
                <a:path extrusionOk="0" h="1137" w="180">
                  <a:moveTo>
                    <a:pt x="25" y="1"/>
                  </a:moveTo>
                  <a:cubicBezTo>
                    <a:pt x="14" y="1"/>
                    <a:pt x="1" y="11"/>
                    <a:pt x="1" y="26"/>
                  </a:cubicBezTo>
                  <a:cubicBezTo>
                    <a:pt x="60" y="383"/>
                    <a:pt x="37" y="716"/>
                    <a:pt x="25" y="1074"/>
                  </a:cubicBezTo>
                  <a:cubicBezTo>
                    <a:pt x="19" y="1115"/>
                    <a:pt x="48" y="1136"/>
                    <a:pt x="80" y="1136"/>
                  </a:cubicBezTo>
                  <a:cubicBezTo>
                    <a:pt x="111" y="1136"/>
                    <a:pt x="144" y="1115"/>
                    <a:pt x="144" y="1074"/>
                  </a:cubicBezTo>
                  <a:cubicBezTo>
                    <a:pt x="179" y="716"/>
                    <a:pt x="120" y="359"/>
                    <a:pt x="37" y="14"/>
                  </a:cubicBezTo>
                  <a:cubicBezTo>
                    <a:pt x="37" y="5"/>
                    <a:pt x="31"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9" name="Google Shape;2509;p85"/>
            <p:cNvSpPr/>
            <p:nvPr/>
          </p:nvSpPr>
          <p:spPr>
            <a:xfrm>
              <a:off x="3607875" y="2004100"/>
              <a:ext cx="3900" cy="41025"/>
            </a:xfrm>
            <a:custGeom>
              <a:rect b="b" l="l" r="r" t="t"/>
              <a:pathLst>
                <a:path extrusionOk="0" h="1641" w="156">
                  <a:moveTo>
                    <a:pt x="74" y="0"/>
                  </a:moveTo>
                  <a:cubicBezTo>
                    <a:pt x="66" y="0"/>
                    <a:pt x="60" y="6"/>
                    <a:pt x="60" y="18"/>
                  </a:cubicBezTo>
                  <a:cubicBezTo>
                    <a:pt x="1" y="244"/>
                    <a:pt x="13" y="494"/>
                    <a:pt x="13" y="733"/>
                  </a:cubicBezTo>
                  <a:cubicBezTo>
                    <a:pt x="13" y="816"/>
                    <a:pt x="13" y="887"/>
                    <a:pt x="1" y="971"/>
                  </a:cubicBezTo>
                  <a:lnTo>
                    <a:pt x="1" y="1578"/>
                  </a:lnTo>
                  <a:cubicBezTo>
                    <a:pt x="1" y="1620"/>
                    <a:pt x="33" y="1640"/>
                    <a:pt x="66" y="1640"/>
                  </a:cubicBezTo>
                  <a:cubicBezTo>
                    <a:pt x="99" y="1640"/>
                    <a:pt x="132" y="1620"/>
                    <a:pt x="132" y="1578"/>
                  </a:cubicBezTo>
                  <a:cubicBezTo>
                    <a:pt x="132" y="1304"/>
                    <a:pt x="132" y="1018"/>
                    <a:pt x="132" y="733"/>
                  </a:cubicBezTo>
                  <a:cubicBezTo>
                    <a:pt x="120" y="494"/>
                    <a:pt x="155" y="244"/>
                    <a:pt x="96" y="18"/>
                  </a:cubicBezTo>
                  <a:cubicBezTo>
                    <a:pt x="90" y="6"/>
                    <a:pt x="81" y="0"/>
                    <a:pt x="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0" name="Google Shape;2510;p85"/>
            <p:cNvSpPr/>
            <p:nvPr/>
          </p:nvSpPr>
          <p:spPr>
            <a:xfrm>
              <a:off x="3399525" y="1765100"/>
              <a:ext cx="70575" cy="125325"/>
            </a:xfrm>
            <a:custGeom>
              <a:rect b="b" l="l" r="r" t="t"/>
              <a:pathLst>
                <a:path extrusionOk="0" h="5013" w="2823">
                  <a:moveTo>
                    <a:pt x="1068" y="1"/>
                  </a:moveTo>
                  <a:cubicBezTo>
                    <a:pt x="848" y="1"/>
                    <a:pt x="633" y="2"/>
                    <a:pt x="441" y="6"/>
                  </a:cubicBezTo>
                  <a:cubicBezTo>
                    <a:pt x="227" y="18"/>
                    <a:pt x="60" y="184"/>
                    <a:pt x="60" y="399"/>
                  </a:cubicBezTo>
                  <a:cubicBezTo>
                    <a:pt x="48" y="1434"/>
                    <a:pt x="60" y="2470"/>
                    <a:pt x="107" y="3506"/>
                  </a:cubicBezTo>
                  <a:cubicBezTo>
                    <a:pt x="131" y="3839"/>
                    <a:pt x="0" y="4685"/>
                    <a:pt x="334" y="4899"/>
                  </a:cubicBezTo>
                  <a:cubicBezTo>
                    <a:pt x="438" y="4971"/>
                    <a:pt x="593" y="4989"/>
                    <a:pt x="755" y="4989"/>
                  </a:cubicBezTo>
                  <a:cubicBezTo>
                    <a:pt x="921" y="4989"/>
                    <a:pt x="1095" y="4969"/>
                    <a:pt x="1225" y="4969"/>
                  </a:cubicBezTo>
                  <a:cubicBezTo>
                    <a:pt x="1242" y="4969"/>
                    <a:pt x="1259" y="4970"/>
                    <a:pt x="1274" y="4971"/>
                  </a:cubicBezTo>
                  <a:cubicBezTo>
                    <a:pt x="1496" y="4977"/>
                    <a:pt x="1754" y="5013"/>
                    <a:pt x="2002" y="5013"/>
                  </a:cubicBezTo>
                  <a:cubicBezTo>
                    <a:pt x="2179" y="5013"/>
                    <a:pt x="2351" y="4994"/>
                    <a:pt x="2501" y="4935"/>
                  </a:cubicBezTo>
                  <a:cubicBezTo>
                    <a:pt x="2643" y="4875"/>
                    <a:pt x="2751" y="4792"/>
                    <a:pt x="2822" y="4709"/>
                  </a:cubicBezTo>
                  <a:cubicBezTo>
                    <a:pt x="2751" y="3423"/>
                    <a:pt x="2715" y="1053"/>
                    <a:pt x="2715" y="279"/>
                  </a:cubicBezTo>
                  <a:cubicBezTo>
                    <a:pt x="2715" y="148"/>
                    <a:pt x="2608" y="29"/>
                    <a:pt x="2465" y="18"/>
                  </a:cubicBezTo>
                  <a:cubicBezTo>
                    <a:pt x="2153" y="9"/>
                    <a:pt x="1598" y="1"/>
                    <a:pt x="10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1" name="Google Shape;2511;p85"/>
            <p:cNvSpPr/>
            <p:nvPr/>
          </p:nvSpPr>
          <p:spPr>
            <a:xfrm>
              <a:off x="3473925" y="1761525"/>
              <a:ext cx="330725" cy="681150"/>
            </a:xfrm>
            <a:custGeom>
              <a:rect b="b" l="l" r="r" t="t"/>
              <a:pathLst>
                <a:path extrusionOk="0" h="27246" w="13229">
                  <a:moveTo>
                    <a:pt x="6030" y="420"/>
                  </a:moveTo>
                  <a:cubicBezTo>
                    <a:pt x="6492" y="420"/>
                    <a:pt x="6955" y="429"/>
                    <a:pt x="7418" y="446"/>
                  </a:cubicBezTo>
                  <a:cubicBezTo>
                    <a:pt x="8919" y="518"/>
                    <a:pt x="10764" y="422"/>
                    <a:pt x="11919" y="1530"/>
                  </a:cubicBezTo>
                  <a:cubicBezTo>
                    <a:pt x="11929" y="1539"/>
                    <a:pt x="11923" y="1557"/>
                    <a:pt x="11914" y="1557"/>
                  </a:cubicBezTo>
                  <a:cubicBezTo>
                    <a:pt x="11912" y="1557"/>
                    <a:pt x="11909" y="1556"/>
                    <a:pt x="11907" y="1554"/>
                  </a:cubicBezTo>
                  <a:cubicBezTo>
                    <a:pt x="10439" y="729"/>
                    <a:pt x="8540" y="471"/>
                    <a:pt x="6598" y="471"/>
                  </a:cubicBezTo>
                  <a:cubicBezTo>
                    <a:pt x="4556" y="471"/>
                    <a:pt x="2465" y="757"/>
                    <a:pt x="775" y="970"/>
                  </a:cubicBezTo>
                  <a:cubicBezTo>
                    <a:pt x="772" y="971"/>
                    <a:pt x="769" y="971"/>
                    <a:pt x="766" y="971"/>
                  </a:cubicBezTo>
                  <a:cubicBezTo>
                    <a:pt x="678" y="971"/>
                    <a:pt x="659" y="803"/>
                    <a:pt x="751" y="792"/>
                  </a:cubicBezTo>
                  <a:cubicBezTo>
                    <a:pt x="2507" y="546"/>
                    <a:pt x="4263" y="420"/>
                    <a:pt x="6030" y="420"/>
                  </a:cubicBezTo>
                  <a:close/>
                  <a:moveTo>
                    <a:pt x="3180" y="6054"/>
                  </a:moveTo>
                  <a:lnTo>
                    <a:pt x="3180" y="6054"/>
                  </a:lnTo>
                  <a:cubicBezTo>
                    <a:pt x="3287" y="6090"/>
                    <a:pt x="3418" y="6114"/>
                    <a:pt x="3561" y="6137"/>
                  </a:cubicBezTo>
                  <a:cubicBezTo>
                    <a:pt x="4107" y="6235"/>
                    <a:pt x="4780" y="6308"/>
                    <a:pt x="5421" y="6308"/>
                  </a:cubicBezTo>
                  <a:cubicBezTo>
                    <a:pt x="5800" y="6308"/>
                    <a:pt x="6167" y="6283"/>
                    <a:pt x="6490" y="6221"/>
                  </a:cubicBezTo>
                  <a:cubicBezTo>
                    <a:pt x="6621" y="6197"/>
                    <a:pt x="6752" y="6149"/>
                    <a:pt x="6871" y="6102"/>
                  </a:cubicBezTo>
                  <a:cubicBezTo>
                    <a:pt x="6883" y="6197"/>
                    <a:pt x="6895" y="6304"/>
                    <a:pt x="6906" y="6411"/>
                  </a:cubicBezTo>
                  <a:cubicBezTo>
                    <a:pt x="6680" y="6518"/>
                    <a:pt x="6454" y="6626"/>
                    <a:pt x="6216" y="6685"/>
                  </a:cubicBezTo>
                  <a:cubicBezTo>
                    <a:pt x="5978" y="6733"/>
                    <a:pt x="5728" y="6768"/>
                    <a:pt x="5502" y="6816"/>
                  </a:cubicBezTo>
                  <a:cubicBezTo>
                    <a:pt x="5478" y="6816"/>
                    <a:pt x="5490" y="6840"/>
                    <a:pt x="5502" y="6840"/>
                  </a:cubicBezTo>
                  <a:cubicBezTo>
                    <a:pt x="5587" y="6846"/>
                    <a:pt x="5673" y="6849"/>
                    <a:pt x="5760" y="6849"/>
                  </a:cubicBezTo>
                  <a:cubicBezTo>
                    <a:pt x="6148" y="6849"/>
                    <a:pt x="6551" y="6791"/>
                    <a:pt x="6930" y="6733"/>
                  </a:cubicBezTo>
                  <a:lnTo>
                    <a:pt x="6930" y="6733"/>
                  </a:lnTo>
                  <a:cubicBezTo>
                    <a:pt x="6930" y="6888"/>
                    <a:pt x="6930" y="7030"/>
                    <a:pt x="6895" y="7173"/>
                  </a:cubicBezTo>
                  <a:cubicBezTo>
                    <a:pt x="6895" y="7185"/>
                    <a:pt x="6883" y="7197"/>
                    <a:pt x="6883" y="7209"/>
                  </a:cubicBezTo>
                  <a:cubicBezTo>
                    <a:pt x="6656" y="7269"/>
                    <a:pt x="6442" y="7328"/>
                    <a:pt x="6204" y="7364"/>
                  </a:cubicBezTo>
                  <a:cubicBezTo>
                    <a:pt x="5930" y="7400"/>
                    <a:pt x="5656" y="7423"/>
                    <a:pt x="5371" y="7435"/>
                  </a:cubicBezTo>
                  <a:cubicBezTo>
                    <a:pt x="5347" y="7435"/>
                    <a:pt x="5347" y="7471"/>
                    <a:pt x="5371" y="7483"/>
                  </a:cubicBezTo>
                  <a:cubicBezTo>
                    <a:pt x="5508" y="7490"/>
                    <a:pt x="5649" y="7494"/>
                    <a:pt x="5792" y="7494"/>
                  </a:cubicBezTo>
                  <a:cubicBezTo>
                    <a:pt x="6123" y="7494"/>
                    <a:pt x="6464" y="7473"/>
                    <a:pt x="6787" y="7423"/>
                  </a:cubicBezTo>
                  <a:lnTo>
                    <a:pt x="6787" y="7423"/>
                  </a:lnTo>
                  <a:cubicBezTo>
                    <a:pt x="6442" y="7947"/>
                    <a:pt x="5490" y="7911"/>
                    <a:pt x="4942" y="7923"/>
                  </a:cubicBezTo>
                  <a:cubicBezTo>
                    <a:pt x="4825" y="7925"/>
                    <a:pt x="4711" y="7927"/>
                    <a:pt x="4601" y="7927"/>
                  </a:cubicBezTo>
                  <a:cubicBezTo>
                    <a:pt x="4003" y="7927"/>
                    <a:pt x="3514" y="7864"/>
                    <a:pt x="3263" y="7352"/>
                  </a:cubicBezTo>
                  <a:lnTo>
                    <a:pt x="3263" y="7352"/>
                  </a:lnTo>
                  <a:cubicBezTo>
                    <a:pt x="3416" y="7383"/>
                    <a:pt x="3573" y="7399"/>
                    <a:pt x="3732" y="7399"/>
                  </a:cubicBezTo>
                  <a:cubicBezTo>
                    <a:pt x="3933" y="7399"/>
                    <a:pt x="4136" y="7375"/>
                    <a:pt x="4335" y="7328"/>
                  </a:cubicBezTo>
                  <a:cubicBezTo>
                    <a:pt x="4347" y="7328"/>
                    <a:pt x="4347" y="7292"/>
                    <a:pt x="4323" y="7292"/>
                  </a:cubicBezTo>
                  <a:cubicBezTo>
                    <a:pt x="3942" y="7269"/>
                    <a:pt x="3561" y="7221"/>
                    <a:pt x="3192" y="7149"/>
                  </a:cubicBezTo>
                  <a:cubicBezTo>
                    <a:pt x="3180" y="6947"/>
                    <a:pt x="3192" y="6733"/>
                    <a:pt x="3192" y="6590"/>
                  </a:cubicBezTo>
                  <a:cubicBezTo>
                    <a:pt x="3477" y="6661"/>
                    <a:pt x="3775" y="6697"/>
                    <a:pt x="4073" y="6745"/>
                  </a:cubicBezTo>
                  <a:cubicBezTo>
                    <a:pt x="4085" y="6745"/>
                    <a:pt x="4097" y="6721"/>
                    <a:pt x="4073" y="6721"/>
                  </a:cubicBezTo>
                  <a:cubicBezTo>
                    <a:pt x="3787" y="6614"/>
                    <a:pt x="3489" y="6507"/>
                    <a:pt x="3192" y="6435"/>
                  </a:cubicBezTo>
                  <a:cubicBezTo>
                    <a:pt x="3192" y="6316"/>
                    <a:pt x="3180" y="6185"/>
                    <a:pt x="3180" y="6054"/>
                  </a:cubicBezTo>
                  <a:close/>
                  <a:moveTo>
                    <a:pt x="3644" y="8078"/>
                  </a:moveTo>
                  <a:cubicBezTo>
                    <a:pt x="3680" y="8090"/>
                    <a:pt x="3716" y="8090"/>
                    <a:pt x="3751" y="8102"/>
                  </a:cubicBezTo>
                  <a:cubicBezTo>
                    <a:pt x="3739" y="8138"/>
                    <a:pt x="3739" y="8162"/>
                    <a:pt x="3739" y="8197"/>
                  </a:cubicBezTo>
                  <a:lnTo>
                    <a:pt x="3644" y="8197"/>
                  </a:lnTo>
                  <a:cubicBezTo>
                    <a:pt x="3644" y="8162"/>
                    <a:pt x="3644" y="8126"/>
                    <a:pt x="3644" y="8078"/>
                  </a:cubicBezTo>
                  <a:close/>
                  <a:moveTo>
                    <a:pt x="3716" y="8364"/>
                  </a:moveTo>
                  <a:cubicBezTo>
                    <a:pt x="3704" y="8376"/>
                    <a:pt x="3704" y="8376"/>
                    <a:pt x="3704" y="8388"/>
                  </a:cubicBezTo>
                  <a:cubicBezTo>
                    <a:pt x="3644" y="8388"/>
                    <a:pt x="3644" y="8459"/>
                    <a:pt x="3692" y="8471"/>
                  </a:cubicBezTo>
                  <a:cubicBezTo>
                    <a:pt x="3692" y="8471"/>
                    <a:pt x="3704" y="8483"/>
                    <a:pt x="3704" y="8483"/>
                  </a:cubicBezTo>
                  <a:cubicBezTo>
                    <a:pt x="3704" y="8495"/>
                    <a:pt x="3704" y="8519"/>
                    <a:pt x="3704" y="8543"/>
                  </a:cubicBezTo>
                  <a:cubicBezTo>
                    <a:pt x="3668" y="8483"/>
                    <a:pt x="3644" y="8423"/>
                    <a:pt x="3644" y="8364"/>
                  </a:cubicBezTo>
                  <a:close/>
                  <a:moveTo>
                    <a:pt x="6133" y="8090"/>
                  </a:moveTo>
                  <a:cubicBezTo>
                    <a:pt x="6133" y="8102"/>
                    <a:pt x="6121" y="8126"/>
                    <a:pt x="6133" y="8150"/>
                  </a:cubicBezTo>
                  <a:cubicBezTo>
                    <a:pt x="6133" y="8173"/>
                    <a:pt x="6144" y="8233"/>
                    <a:pt x="6156" y="8281"/>
                  </a:cubicBezTo>
                  <a:cubicBezTo>
                    <a:pt x="6156" y="8292"/>
                    <a:pt x="6156" y="8304"/>
                    <a:pt x="6156" y="8304"/>
                  </a:cubicBezTo>
                  <a:cubicBezTo>
                    <a:pt x="6073" y="8304"/>
                    <a:pt x="6002" y="8316"/>
                    <a:pt x="5930" y="8316"/>
                  </a:cubicBezTo>
                  <a:cubicBezTo>
                    <a:pt x="5871" y="8328"/>
                    <a:pt x="5871" y="8412"/>
                    <a:pt x="5930" y="8423"/>
                  </a:cubicBezTo>
                  <a:cubicBezTo>
                    <a:pt x="5990" y="8423"/>
                    <a:pt x="6049" y="8435"/>
                    <a:pt x="6109" y="8435"/>
                  </a:cubicBezTo>
                  <a:cubicBezTo>
                    <a:pt x="6085" y="8507"/>
                    <a:pt x="6037" y="8566"/>
                    <a:pt x="5978" y="8614"/>
                  </a:cubicBezTo>
                  <a:cubicBezTo>
                    <a:pt x="5871" y="8638"/>
                    <a:pt x="5763" y="8638"/>
                    <a:pt x="5668" y="8650"/>
                  </a:cubicBezTo>
                  <a:cubicBezTo>
                    <a:pt x="5371" y="8673"/>
                    <a:pt x="5061" y="8673"/>
                    <a:pt x="4763" y="8673"/>
                  </a:cubicBezTo>
                  <a:cubicBezTo>
                    <a:pt x="4649" y="8673"/>
                    <a:pt x="4445" y="8699"/>
                    <a:pt x="4264" y="8699"/>
                  </a:cubicBezTo>
                  <a:cubicBezTo>
                    <a:pt x="4143" y="8699"/>
                    <a:pt x="4032" y="8688"/>
                    <a:pt x="3966" y="8650"/>
                  </a:cubicBezTo>
                  <a:cubicBezTo>
                    <a:pt x="3918" y="8626"/>
                    <a:pt x="3882" y="8578"/>
                    <a:pt x="3858" y="8519"/>
                  </a:cubicBezTo>
                  <a:lnTo>
                    <a:pt x="3858" y="8519"/>
                  </a:lnTo>
                  <a:cubicBezTo>
                    <a:pt x="4073" y="8579"/>
                    <a:pt x="4305" y="8603"/>
                    <a:pt x="4541" y="8603"/>
                  </a:cubicBezTo>
                  <a:cubicBezTo>
                    <a:pt x="4958" y="8603"/>
                    <a:pt x="5386" y="8527"/>
                    <a:pt x="5752" y="8435"/>
                  </a:cubicBezTo>
                  <a:cubicBezTo>
                    <a:pt x="5763" y="8423"/>
                    <a:pt x="5763" y="8400"/>
                    <a:pt x="5752" y="8400"/>
                  </a:cubicBezTo>
                  <a:cubicBezTo>
                    <a:pt x="5453" y="8431"/>
                    <a:pt x="5154" y="8461"/>
                    <a:pt x="4862" y="8461"/>
                  </a:cubicBezTo>
                  <a:cubicBezTo>
                    <a:pt x="4817" y="8461"/>
                    <a:pt x="4772" y="8461"/>
                    <a:pt x="4728" y="8459"/>
                  </a:cubicBezTo>
                  <a:cubicBezTo>
                    <a:pt x="4418" y="8447"/>
                    <a:pt x="4120" y="8388"/>
                    <a:pt x="3823" y="8388"/>
                  </a:cubicBezTo>
                  <a:cubicBezTo>
                    <a:pt x="3823" y="8376"/>
                    <a:pt x="3811" y="8376"/>
                    <a:pt x="3811" y="8376"/>
                  </a:cubicBezTo>
                  <a:cubicBezTo>
                    <a:pt x="3918" y="8376"/>
                    <a:pt x="4025" y="8364"/>
                    <a:pt x="4132" y="8352"/>
                  </a:cubicBezTo>
                  <a:cubicBezTo>
                    <a:pt x="4299" y="8352"/>
                    <a:pt x="4466" y="8352"/>
                    <a:pt x="4632" y="8316"/>
                  </a:cubicBezTo>
                  <a:cubicBezTo>
                    <a:pt x="4644" y="8316"/>
                    <a:pt x="4644" y="8292"/>
                    <a:pt x="4632" y="8292"/>
                  </a:cubicBezTo>
                  <a:cubicBezTo>
                    <a:pt x="4466" y="8257"/>
                    <a:pt x="4299" y="8245"/>
                    <a:pt x="4132" y="8233"/>
                  </a:cubicBezTo>
                  <a:cubicBezTo>
                    <a:pt x="4025" y="8221"/>
                    <a:pt x="3906" y="8197"/>
                    <a:pt x="3799" y="8197"/>
                  </a:cubicBezTo>
                  <a:cubicBezTo>
                    <a:pt x="3799" y="8162"/>
                    <a:pt x="3799" y="8138"/>
                    <a:pt x="3787" y="8102"/>
                  </a:cubicBezTo>
                  <a:lnTo>
                    <a:pt x="3787" y="8102"/>
                  </a:lnTo>
                  <a:cubicBezTo>
                    <a:pt x="4078" y="8149"/>
                    <a:pt x="4400" y="8162"/>
                    <a:pt x="4680" y="8162"/>
                  </a:cubicBezTo>
                  <a:cubicBezTo>
                    <a:pt x="4893" y="8162"/>
                    <a:pt x="5082" y="8155"/>
                    <a:pt x="5216" y="8150"/>
                  </a:cubicBezTo>
                  <a:cubicBezTo>
                    <a:pt x="5442" y="8138"/>
                    <a:pt x="5787" y="8126"/>
                    <a:pt x="6133" y="8090"/>
                  </a:cubicBezTo>
                  <a:close/>
                  <a:moveTo>
                    <a:pt x="5859" y="8912"/>
                  </a:moveTo>
                  <a:cubicBezTo>
                    <a:pt x="5990" y="11960"/>
                    <a:pt x="6228" y="14996"/>
                    <a:pt x="6406" y="18032"/>
                  </a:cubicBezTo>
                  <a:cubicBezTo>
                    <a:pt x="6490" y="19580"/>
                    <a:pt x="6585" y="21127"/>
                    <a:pt x="6692" y="22675"/>
                  </a:cubicBezTo>
                  <a:cubicBezTo>
                    <a:pt x="6740" y="23318"/>
                    <a:pt x="6883" y="24021"/>
                    <a:pt x="6835" y="24652"/>
                  </a:cubicBezTo>
                  <a:cubicBezTo>
                    <a:pt x="6719" y="26073"/>
                    <a:pt x="6082" y="26823"/>
                    <a:pt x="5114" y="26823"/>
                  </a:cubicBezTo>
                  <a:cubicBezTo>
                    <a:pt x="4687" y="26823"/>
                    <a:pt x="4195" y="26677"/>
                    <a:pt x="3656" y="26378"/>
                  </a:cubicBezTo>
                  <a:cubicBezTo>
                    <a:pt x="3716" y="20568"/>
                    <a:pt x="3954" y="14781"/>
                    <a:pt x="4085" y="8971"/>
                  </a:cubicBezTo>
                  <a:cubicBezTo>
                    <a:pt x="4153" y="8977"/>
                    <a:pt x="4224" y="8979"/>
                    <a:pt x="4294" y="8979"/>
                  </a:cubicBezTo>
                  <a:cubicBezTo>
                    <a:pt x="4504" y="8979"/>
                    <a:pt x="4707" y="8959"/>
                    <a:pt x="4823" y="8959"/>
                  </a:cubicBezTo>
                  <a:cubicBezTo>
                    <a:pt x="4901" y="8959"/>
                    <a:pt x="4991" y="8960"/>
                    <a:pt x="5088" y="8960"/>
                  </a:cubicBezTo>
                  <a:cubicBezTo>
                    <a:pt x="5329" y="8960"/>
                    <a:pt x="5612" y="8954"/>
                    <a:pt x="5859" y="8912"/>
                  </a:cubicBezTo>
                  <a:close/>
                  <a:moveTo>
                    <a:pt x="8030" y="1"/>
                  </a:moveTo>
                  <a:cubicBezTo>
                    <a:pt x="7191" y="1"/>
                    <a:pt x="6349" y="46"/>
                    <a:pt x="5537" y="65"/>
                  </a:cubicBezTo>
                  <a:cubicBezTo>
                    <a:pt x="3692" y="101"/>
                    <a:pt x="1834" y="172"/>
                    <a:pt x="1" y="387"/>
                  </a:cubicBezTo>
                  <a:cubicBezTo>
                    <a:pt x="84" y="1744"/>
                    <a:pt x="108" y="3113"/>
                    <a:pt x="96" y="4494"/>
                  </a:cubicBezTo>
                  <a:cubicBezTo>
                    <a:pt x="132" y="4494"/>
                    <a:pt x="167" y="4494"/>
                    <a:pt x="203" y="4494"/>
                  </a:cubicBezTo>
                  <a:cubicBezTo>
                    <a:pt x="770" y="4494"/>
                    <a:pt x="1305" y="4505"/>
                    <a:pt x="1787" y="4863"/>
                  </a:cubicBezTo>
                  <a:cubicBezTo>
                    <a:pt x="1727" y="3899"/>
                    <a:pt x="1953" y="2970"/>
                    <a:pt x="1656" y="2006"/>
                  </a:cubicBezTo>
                  <a:cubicBezTo>
                    <a:pt x="1647" y="1998"/>
                    <a:pt x="1663" y="1989"/>
                    <a:pt x="1673" y="1989"/>
                  </a:cubicBezTo>
                  <a:cubicBezTo>
                    <a:pt x="1677" y="1989"/>
                    <a:pt x="1680" y="1991"/>
                    <a:pt x="1680" y="1994"/>
                  </a:cubicBezTo>
                  <a:cubicBezTo>
                    <a:pt x="1942" y="2589"/>
                    <a:pt x="2049" y="3161"/>
                    <a:pt x="2061" y="3804"/>
                  </a:cubicBezTo>
                  <a:cubicBezTo>
                    <a:pt x="2073" y="4518"/>
                    <a:pt x="2108" y="5066"/>
                    <a:pt x="2323" y="5602"/>
                  </a:cubicBezTo>
                  <a:cubicBezTo>
                    <a:pt x="2525" y="5792"/>
                    <a:pt x="2715" y="5899"/>
                    <a:pt x="2942" y="5983"/>
                  </a:cubicBezTo>
                  <a:cubicBezTo>
                    <a:pt x="2954" y="6376"/>
                    <a:pt x="2966" y="6768"/>
                    <a:pt x="2977" y="7161"/>
                  </a:cubicBezTo>
                  <a:cubicBezTo>
                    <a:pt x="2989" y="7316"/>
                    <a:pt x="2942" y="7685"/>
                    <a:pt x="3073" y="7828"/>
                  </a:cubicBezTo>
                  <a:cubicBezTo>
                    <a:pt x="3180" y="7935"/>
                    <a:pt x="3347" y="8007"/>
                    <a:pt x="3537" y="8054"/>
                  </a:cubicBezTo>
                  <a:cubicBezTo>
                    <a:pt x="3501" y="8281"/>
                    <a:pt x="3418" y="8602"/>
                    <a:pt x="3573" y="8781"/>
                  </a:cubicBezTo>
                  <a:cubicBezTo>
                    <a:pt x="3632" y="8864"/>
                    <a:pt x="3739" y="8900"/>
                    <a:pt x="3858" y="8935"/>
                  </a:cubicBezTo>
                  <a:cubicBezTo>
                    <a:pt x="3347" y="14758"/>
                    <a:pt x="3180" y="20699"/>
                    <a:pt x="3382" y="26545"/>
                  </a:cubicBezTo>
                  <a:cubicBezTo>
                    <a:pt x="3382" y="26628"/>
                    <a:pt x="3454" y="26664"/>
                    <a:pt x="3513" y="26664"/>
                  </a:cubicBezTo>
                  <a:cubicBezTo>
                    <a:pt x="4002" y="27006"/>
                    <a:pt x="4688" y="27246"/>
                    <a:pt x="5349" y="27246"/>
                  </a:cubicBezTo>
                  <a:cubicBezTo>
                    <a:pt x="5862" y="27246"/>
                    <a:pt x="6360" y="27101"/>
                    <a:pt x="6740" y="26747"/>
                  </a:cubicBezTo>
                  <a:cubicBezTo>
                    <a:pt x="7657" y="25878"/>
                    <a:pt x="7121" y="24092"/>
                    <a:pt x="7049" y="22997"/>
                  </a:cubicBezTo>
                  <a:cubicBezTo>
                    <a:pt x="6728" y="18294"/>
                    <a:pt x="6430" y="13579"/>
                    <a:pt x="5990" y="8888"/>
                  </a:cubicBezTo>
                  <a:cubicBezTo>
                    <a:pt x="6037" y="8876"/>
                    <a:pt x="6073" y="8864"/>
                    <a:pt x="6121" y="8852"/>
                  </a:cubicBezTo>
                  <a:cubicBezTo>
                    <a:pt x="6133" y="8840"/>
                    <a:pt x="6144" y="8840"/>
                    <a:pt x="6168" y="8840"/>
                  </a:cubicBezTo>
                  <a:cubicBezTo>
                    <a:pt x="6549" y="8745"/>
                    <a:pt x="6442" y="8459"/>
                    <a:pt x="6395" y="8114"/>
                  </a:cubicBezTo>
                  <a:cubicBezTo>
                    <a:pt x="6395" y="8090"/>
                    <a:pt x="6395" y="8066"/>
                    <a:pt x="6383" y="8042"/>
                  </a:cubicBezTo>
                  <a:cubicBezTo>
                    <a:pt x="6704" y="7983"/>
                    <a:pt x="7002" y="7876"/>
                    <a:pt x="7145" y="7697"/>
                  </a:cubicBezTo>
                  <a:cubicBezTo>
                    <a:pt x="7287" y="7495"/>
                    <a:pt x="7180" y="7078"/>
                    <a:pt x="7168" y="6864"/>
                  </a:cubicBezTo>
                  <a:cubicBezTo>
                    <a:pt x="7168" y="6804"/>
                    <a:pt x="7168" y="6733"/>
                    <a:pt x="7168" y="6673"/>
                  </a:cubicBezTo>
                  <a:cubicBezTo>
                    <a:pt x="7240" y="6614"/>
                    <a:pt x="7228" y="6483"/>
                    <a:pt x="7157" y="6411"/>
                  </a:cubicBezTo>
                  <a:cubicBezTo>
                    <a:pt x="7157" y="6257"/>
                    <a:pt x="7157" y="6102"/>
                    <a:pt x="7145" y="5947"/>
                  </a:cubicBezTo>
                  <a:cubicBezTo>
                    <a:pt x="7359" y="5816"/>
                    <a:pt x="7549" y="5649"/>
                    <a:pt x="7704" y="5447"/>
                  </a:cubicBezTo>
                  <a:cubicBezTo>
                    <a:pt x="7859" y="5244"/>
                    <a:pt x="7954" y="5054"/>
                    <a:pt x="8014" y="4875"/>
                  </a:cubicBezTo>
                  <a:cubicBezTo>
                    <a:pt x="8026" y="4602"/>
                    <a:pt x="8038" y="4340"/>
                    <a:pt x="8038" y="4066"/>
                  </a:cubicBezTo>
                  <a:cubicBezTo>
                    <a:pt x="8049" y="3220"/>
                    <a:pt x="7978" y="2316"/>
                    <a:pt x="8264" y="1494"/>
                  </a:cubicBezTo>
                  <a:cubicBezTo>
                    <a:pt x="8264" y="1485"/>
                    <a:pt x="8269" y="1481"/>
                    <a:pt x="8275" y="1481"/>
                  </a:cubicBezTo>
                  <a:cubicBezTo>
                    <a:pt x="8286" y="1481"/>
                    <a:pt x="8300" y="1491"/>
                    <a:pt x="8300" y="1506"/>
                  </a:cubicBezTo>
                  <a:cubicBezTo>
                    <a:pt x="8204" y="2018"/>
                    <a:pt x="8240" y="2530"/>
                    <a:pt x="8300" y="3030"/>
                  </a:cubicBezTo>
                  <a:cubicBezTo>
                    <a:pt x="8656" y="2214"/>
                    <a:pt x="9668" y="2049"/>
                    <a:pt x="10429" y="2049"/>
                  </a:cubicBezTo>
                  <a:cubicBezTo>
                    <a:pt x="10913" y="2049"/>
                    <a:pt x="11297" y="2116"/>
                    <a:pt x="11348" y="2125"/>
                  </a:cubicBezTo>
                  <a:cubicBezTo>
                    <a:pt x="13061" y="2477"/>
                    <a:pt x="12149" y="4436"/>
                    <a:pt x="12749" y="4436"/>
                  </a:cubicBezTo>
                  <a:cubicBezTo>
                    <a:pt x="12758" y="4436"/>
                    <a:pt x="12767" y="4436"/>
                    <a:pt x="12776" y="4435"/>
                  </a:cubicBezTo>
                  <a:cubicBezTo>
                    <a:pt x="12800" y="4435"/>
                    <a:pt x="12800" y="4435"/>
                    <a:pt x="12812" y="4423"/>
                  </a:cubicBezTo>
                  <a:cubicBezTo>
                    <a:pt x="12820" y="4424"/>
                    <a:pt x="12827" y="4425"/>
                    <a:pt x="12835" y="4425"/>
                  </a:cubicBezTo>
                  <a:cubicBezTo>
                    <a:pt x="12889" y="4425"/>
                    <a:pt x="12944" y="4390"/>
                    <a:pt x="12955" y="4328"/>
                  </a:cubicBezTo>
                  <a:cubicBezTo>
                    <a:pt x="13229" y="2244"/>
                    <a:pt x="12419" y="542"/>
                    <a:pt x="10240" y="161"/>
                  </a:cubicBezTo>
                  <a:cubicBezTo>
                    <a:pt x="9522" y="37"/>
                    <a:pt x="8777" y="1"/>
                    <a:pt x="803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12" name="Google Shape;2512;p85"/>
          <p:cNvGrpSpPr/>
          <p:nvPr/>
        </p:nvGrpSpPr>
        <p:grpSpPr>
          <a:xfrm>
            <a:off x="7732527" y="1412887"/>
            <a:ext cx="538519" cy="987139"/>
            <a:chOff x="2837250" y="1906325"/>
            <a:chExt cx="286950" cy="526025"/>
          </a:xfrm>
        </p:grpSpPr>
        <p:sp>
          <p:nvSpPr>
            <p:cNvPr id="2513" name="Google Shape;2513;p85"/>
            <p:cNvSpPr/>
            <p:nvPr/>
          </p:nvSpPr>
          <p:spPr>
            <a:xfrm>
              <a:off x="2837250" y="1906325"/>
              <a:ext cx="286950" cy="526025"/>
            </a:xfrm>
            <a:custGeom>
              <a:rect b="b" l="l" r="r" t="t"/>
              <a:pathLst>
                <a:path extrusionOk="0" h="21041" w="11478">
                  <a:moveTo>
                    <a:pt x="2445" y="152"/>
                  </a:moveTo>
                  <a:cubicBezTo>
                    <a:pt x="2803" y="152"/>
                    <a:pt x="3136" y="177"/>
                    <a:pt x="3394" y="226"/>
                  </a:cubicBezTo>
                  <a:cubicBezTo>
                    <a:pt x="3013" y="191"/>
                    <a:pt x="2620" y="167"/>
                    <a:pt x="2227" y="155"/>
                  </a:cubicBezTo>
                  <a:cubicBezTo>
                    <a:pt x="2300" y="153"/>
                    <a:pt x="2373" y="152"/>
                    <a:pt x="2445" y="152"/>
                  </a:cubicBezTo>
                  <a:close/>
                  <a:moveTo>
                    <a:pt x="4191" y="2072"/>
                  </a:moveTo>
                  <a:lnTo>
                    <a:pt x="4191" y="2072"/>
                  </a:lnTo>
                  <a:cubicBezTo>
                    <a:pt x="4287" y="2524"/>
                    <a:pt x="4346" y="3012"/>
                    <a:pt x="4394" y="3417"/>
                  </a:cubicBezTo>
                  <a:cubicBezTo>
                    <a:pt x="4394" y="3417"/>
                    <a:pt x="4394" y="3429"/>
                    <a:pt x="4394" y="3429"/>
                  </a:cubicBezTo>
                  <a:cubicBezTo>
                    <a:pt x="4263" y="3286"/>
                    <a:pt x="4227" y="2703"/>
                    <a:pt x="4191" y="2072"/>
                  </a:cubicBezTo>
                  <a:close/>
                  <a:moveTo>
                    <a:pt x="6419" y="102"/>
                  </a:moveTo>
                  <a:cubicBezTo>
                    <a:pt x="6705" y="102"/>
                    <a:pt x="6973" y="126"/>
                    <a:pt x="7156" y="167"/>
                  </a:cubicBezTo>
                  <a:cubicBezTo>
                    <a:pt x="8013" y="381"/>
                    <a:pt x="7906" y="1262"/>
                    <a:pt x="7989" y="2024"/>
                  </a:cubicBezTo>
                  <a:cubicBezTo>
                    <a:pt x="7989" y="2060"/>
                    <a:pt x="8013" y="2072"/>
                    <a:pt x="8025" y="2084"/>
                  </a:cubicBezTo>
                  <a:cubicBezTo>
                    <a:pt x="7978" y="2774"/>
                    <a:pt x="7966" y="3453"/>
                    <a:pt x="8013" y="4167"/>
                  </a:cubicBezTo>
                  <a:cubicBezTo>
                    <a:pt x="8013" y="4173"/>
                    <a:pt x="8019" y="4176"/>
                    <a:pt x="8025" y="4176"/>
                  </a:cubicBezTo>
                  <a:cubicBezTo>
                    <a:pt x="8031" y="4176"/>
                    <a:pt x="8037" y="4173"/>
                    <a:pt x="8037" y="4167"/>
                  </a:cubicBezTo>
                  <a:cubicBezTo>
                    <a:pt x="8097" y="3179"/>
                    <a:pt x="8168" y="2179"/>
                    <a:pt x="8240" y="1191"/>
                  </a:cubicBezTo>
                  <a:cubicBezTo>
                    <a:pt x="8359" y="548"/>
                    <a:pt x="8609" y="179"/>
                    <a:pt x="9597" y="155"/>
                  </a:cubicBezTo>
                  <a:cubicBezTo>
                    <a:pt x="9630" y="155"/>
                    <a:pt x="9662" y="154"/>
                    <a:pt x="9693" y="154"/>
                  </a:cubicBezTo>
                  <a:cubicBezTo>
                    <a:pt x="10705" y="154"/>
                    <a:pt x="10718" y="351"/>
                    <a:pt x="10776" y="1310"/>
                  </a:cubicBezTo>
                  <a:cubicBezTo>
                    <a:pt x="10776" y="1340"/>
                    <a:pt x="10796" y="1354"/>
                    <a:pt x="10817" y="1354"/>
                  </a:cubicBezTo>
                  <a:cubicBezTo>
                    <a:pt x="10838" y="1354"/>
                    <a:pt x="10859" y="1340"/>
                    <a:pt x="10859" y="1310"/>
                  </a:cubicBezTo>
                  <a:cubicBezTo>
                    <a:pt x="10847" y="965"/>
                    <a:pt x="10871" y="619"/>
                    <a:pt x="10918" y="274"/>
                  </a:cubicBezTo>
                  <a:lnTo>
                    <a:pt x="10918" y="274"/>
                  </a:lnTo>
                  <a:cubicBezTo>
                    <a:pt x="11014" y="2358"/>
                    <a:pt x="11002" y="4441"/>
                    <a:pt x="10811" y="6525"/>
                  </a:cubicBezTo>
                  <a:cubicBezTo>
                    <a:pt x="10776" y="6894"/>
                    <a:pt x="10787" y="7620"/>
                    <a:pt x="10716" y="8180"/>
                  </a:cubicBezTo>
                  <a:cubicBezTo>
                    <a:pt x="10692" y="8192"/>
                    <a:pt x="10668" y="8215"/>
                    <a:pt x="10668" y="8239"/>
                  </a:cubicBezTo>
                  <a:cubicBezTo>
                    <a:pt x="10621" y="8406"/>
                    <a:pt x="10585" y="8573"/>
                    <a:pt x="10561" y="8751"/>
                  </a:cubicBezTo>
                  <a:cubicBezTo>
                    <a:pt x="10549" y="8763"/>
                    <a:pt x="10549" y="8775"/>
                    <a:pt x="10537" y="8787"/>
                  </a:cubicBezTo>
                  <a:cubicBezTo>
                    <a:pt x="10204" y="9287"/>
                    <a:pt x="9787" y="9489"/>
                    <a:pt x="9311" y="9573"/>
                  </a:cubicBezTo>
                  <a:cubicBezTo>
                    <a:pt x="9311" y="9406"/>
                    <a:pt x="9275" y="9227"/>
                    <a:pt x="9263" y="9061"/>
                  </a:cubicBezTo>
                  <a:cubicBezTo>
                    <a:pt x="9240" y="8739"/>
                    <a:pt x="9228" y="8418"/>
                    <a:pt x="9228" y="8108"/>
                  </a:cubicBezTo>
                  <a:cubicBezTo>
                    <a:pt x="9228" y="8096"/>
                    <a:pt x="9219" y="8090"/>
                    <a:pt x="9210" y="8090"/>
                  </a:cubicBezTo>
                  <a:cubicBezTo>
                    <a:pt x="9201" y="8090"/>
                    <a:pt x="9192" y="8096"/>
                    <a:pt x="9192" y="8108"/>
                  </a:cubicBezTo>
                  <a:cubicBezTo>
                    <a:pt x="9180" y="8430"/>
                    <a:pt x="9168" y="8739"/>
                    <a:pt x="9144" y="9061"/>
                  </a:cubicBezTo>
                  <a:cubicBezTo>
                    <a:pt x="9121" y="9239"/>
                    <a:pt x="9097" y="9430"/>
                    <a:pt x="9085" y="9608"/>
                  </a:cubicBezTo>
                  <a:cubicBezTo>
                    <a:pt x="8966" y="9620"/>
                    <a:pt x="8823" y="9632"/>
                    <a:pt x="8692" y="9644"/>
                  </a:cubicBezTo>
                  <a:cubicBezTo>
                    <a:pt x="8763" y="8763"/>
                    <a:pt x="8609" y="7823"/>
                    <a:pt x="8454" y="6965"/>
                  </a:cubicBezTo>
                  <a:cubicBezTo>
                    <a:pt x="8454" y="6953"/>
                    <a:pt x="8442" y="6947"/>
                    <a:pt x="8431" y="6947"/>
                  </a:cubicBezTo>
                  <a:cubicBezTo>
                    <a:pt x="8421" y="6947"/>
                    <a:pt x="8412" y="6953"/>
                    <a:pt x="8418" y="6965"/>
                  </a:cubicBezTo>
                  <a:cubicBezTo>
                    <a:pt x="8466" y="7858"/>
                    <a:pt x="8442" y="8763"/>
                    <a:pt x="8525" y="9644"/>
                  </a:cubicBezTo>
                  <a:cubicBezTo>
                    <a:pt x="8251" y="9668"/>
                    <a:pt x="7978" y="9680"/>
                    <a:pt x="7704" y="9692"/>
                  </a:cubicBezTo>
                  <a:cubicBezTo>
                    <a:pt x="7644" y="9001"/>
                    <a:pt x="7561" y="8311"/>
                    <a:pt x="7489" y="7620"/>
                  </a:cubicBezTo>
                  <a:cubicBezTo>
                    <a:pt x="7489" y="7614"/>
                    <a:pt x="7483" y="7611"/>
                    <a:pt x="7478" y="7611"/>
                  </a:cubicBezTo>
                  <a:cubicBezTo>
                    <a:pt x="7472" y="7611"/>
                    <a:pt x="7466" y="7614"/>
                    <a:pt x="7466" y="7620"/>
                  </a:cubicBezTo>
                  <a:cubicBezTo>
                    <a:pt x="7489" y="8311"/>
                    <a:pt x="7513" y="9001"/>
                    <a:pt x="7549" y="9692"/>
                  </a:cubicBezTo>
                  <a:cubicBezTo>
                    <a:pt x="7216" y="9716"/>
                    <a:pt x="6882" y="9728"/>
                    <a:pt x="6549" y="9739"/>
                  </a:cubicBezTo>
                  <a:cubicBezTo>
                    <a:pt x="6573" y="9287"/>
                    <a:pt x="6585" y="8835"/>
                    <a:pt x="6620" y="8394"/>
                  </a:cubicBezTo>
                  <a:cubicBezTo>
                    <a:pt x="6620" y="8382"/>
                    <a:pt x="6611" y="8376"/>
                    <a:pt x="6602" y="8376"/>
                  </a:cubicBezTo>
                  <a:cubicBezTo>
                    <a:pt x="6593" y="8376"/>
                    <a:pt x="6585" y="8382"/>
                    <a:pt x="6585" y="8394"/>
                  </a:cubicBezTo>
                  <a:cubicBezTo>
                    <a:pt x="6537" y="8846"/>
                    <a:pt x="6477" y="9287"/>
                    <a:pt x="6418" y="9739"/>
                  </a:cubicBezTo>
                  <a:cubicBezTo>
                    <a:pt x="6287" y="9751"/>
                    <a:pt x="6144" y="9751"/>
                    <a:pt x="6013" y="9763"/>
                  </a:cubicBezTo>
                  <a:cubicBezTo>
                    <a:pt x="6096" y="8644"/>
                    <a:pt x="6096" y="7537"/>
                    <a:pt x="6084" y="6418"/>
                  </a:cubicBezTo>
                  <a:cubicBezTo>
                    <a:pt x="6084" y="6412"/>
                    <a:pt x="6076" y="6409"/>
                    <a:pt x="6067" y="6409"/>
                  </a:cubicBezTo>
                  <a:cubicBezTo>
                    <a:pt x="6058" y="6409"/>
                    <a:pt x="6049" y="6412"/>
                    <a:pt x="6049" y="6418"/>
                  </a:cubicBezTo>
                  <a:cubicBezTo>
                    <a:pt x="5989" y="7537"/>
                    <a:pt x="5882" y="8656"/>
                    <a:pt x="5811" y="9763"/>
                  </a:cubicBezTo>
                  <a:cubicBezTo>
                    <a:pt x="5656" y="9763"/>
                    <a:pt x="5501" y="9775"/>
                    <a:pt x="5346" y="9775"/>
                  </a:cubicBezTo>
                  <a:cubicBezTo>
                    <a:pt x="5180" y="9787"/>
                    <a:pt x="5001" y="9799"/>
                    <a:pt x="4834" y="9799"/>
                  </a:cubicBezTo>
                  <a:cubicBezTo>
                    <a:pt x="4811" y="9370"/>
                    <a:pt x="4680" y="8906"/>
                    <a:pt x="4572" y="8501"/>
                  </a:cubicBezTo>
                  <a:cubicBezTo>
                    <a:pt x="4568" y="8492"/>
                    <a:pt x="4560" y="8488"/>
                    <a:pt x="4552" y="8488"/>
                  </a:cubicBezTo>
                  <a:cubicBezTo>
                    <a:pt x="4538" y="8488"/>
                    <a:pt x="4525" y="8498"/>
                    <a:pt x="4525" y="8513"/>
                  </a:cubicBezTo>
                  <a:cubicBezTo>
                    <a:pt x="4608" y="8942"/>
                    <a:pt x="4620" y="9382"/>
                    <a:pt x="4680" y="9811"/>
                  </a:cubicBezTo>
                  <a:cubicBezTo>
                    <a:pt x="4358" y="9835"/>
                    <a:pt x="4025" y="9859"/>
                    <a:pt x="3703" y="9870"/>
                  </a:cubicBezTo>
                  <a:cubicBezTo>
                    <a:pt x="3763" y="9204"/>
                    <a:pt x="3644" y="8501"/>
                    <a:pt x="3632" y="7846"/>
                  </a:cubicBezTo>
                  <a:cubicBezTo>
                    <a:pt x="3632" y="7834"/>
                    <a:pt x="3623" y="7829"/>
                    <a:pt x="3614" y="7829"/>
                  </a:cubicBezTo>
                  <a:cubicBezTo>
                    <a:pt x="3605" y="7829"/>
                    <a:pt x="3596" y="7834"/>
                    <a:pt x="3596" y="7846"/>
                  </a:cubicBezTo>
                  <a:cubicBezTo>
                    <a:pt x="3548" y="8501"/>
                    <a:pt x="3429" y="9216"/>
                    <a:pt x="3525" y="9882"/>
                  </a:cubicBezTo>
                  <a:cubicBezTo>
                    <a:pt x="3310" y="9894"/>
                    <a:pt x="3096" y="9894"/>
                    <a:pt x="2870" y="9894"/>
                  </a:cubicBezTo>
                  <a:cubicBezTo>
                    <a:pt x="2810" y="9418"/>
                    <a:pt x="2739" y="8954"/>
                    <a:pt x="2655" y="8489"/>
                  </a:cubicBezTo>
                  <a:cubicBezTo>
                    <a:pt x="2651" y="8484"/>
                    <a:pt x="2644" y="8481"/>
                    <a:pt x="2637" y="8481"/>
                  </a:cubicBezTo>
                  <a:cubicBezTo>
                    <a:pt x="2628" y="8481"/>
                    <a:pt x="2620" y="8487"/>
                    <a:pt x="2620" y="8501"/>
                  </a:cubicBezTo>
                  <a:cubicBezTo>
                    <a:pt x="2620" y="8954"/>
                    <a:pt x="2632" y="9418"/>
                    <a:pt x="2655" y="9882"/>
                  </a:cubicBezTo>
                  <a:cubicBezTo>
                    <a:pt x="2477" y="9870"/>
                    <a:pt x="2310" y="9859"/>
                    <a:pt x="2144" y="9835"/>
                  </a:cubicBezTo>
                  <a:cubicBezTo>
                    <a:pt x="1251" y="9728"/>
                    <a:pt x="977" y="9406"/>
                    <a:pt x="750" y="8561"/>
                  </a:cubicBezTo>
                  <a:cubicBezTo>
                    <a:pt x="643" y="8084"/>
                    <a:pt x="691" y="7501"/>
                    <a:pt x="655" y="7001"/>
                  </a:cubicBezTo>
                  <a:cubicBezTo>
                    <a:pt x="512" y="4786"/>
                    <a:pt x="393" y="2560"/>
                    <a:pt x="167" y="345"/>
                  </a:cubicBezTo>
                  <a:lnTo>
                    <a:pt x="167" y="345"/>
                  </a:lnTo>
                  <a:cubicBezTo>
                    <a:pt x="667" y="393"/>
                    <a:pt x="1179" y="405"/>
                    <a:pt x="1691" y="417"/>
                  </a:cubicBezTo>
                  <a:cubicBezTo>
                    <a:pt x="1709" y="417"/>
                    <a:pt x="1728" y="418"/>
                    <a:pt x="1748" y="418"/>
                  </a:cubicBezTo>
                  <a:cubicBezTo>
                    <a:pt x="2000" y="418"/>
                    <a:pt x="2368" y="376"/>
                    <a:pt x="2697" y="376"/>
                  </a:cubicBezTo>
                  <a:cubicBezTo>
                    <a:pt x="2912" y="376"/>
                    <a:pt x="3111" y="394"/>
                    <a:pt x="3251" y="453"/>
                  </a:cubicBezTo>
                  <a:cubicBezTo>
                    <a:pt x="3632" y="607"/>
                    <a:pt x="3882" y="1024"/>
                    <a:pt x="4037" y="1512"/>
                  </a:cubicBezTo>
                  <a:cubicBezTo>
                    <a:pt x="4060" y="1715"/>
                    <a:pt x="4072" y="1893"/>
                    <a:pt x="4072" y="1965"/>
                  </a:cubicBezTo>
                  <a:cubicBezTo>
                    <a:pt x="4168" y="2572"/>
                    <a:pt x="4251" y="3179"/>
                    <a:pt x="4334" y="3786"/>
                  </a:cubicBezTo>
                  <a:cubicBezTo>
                    <a:pt x="4168" y="4965"/>
                    <a:pt x="4322" y="6346"/>
                    <a:pt x="4525" y="7430"/>
                  </a:cubicBezTo>
                  <a:cubicBezTo>
                    <a:pt x="4525" y="7436"/>
                    <a:pt x="4531" y="7439"/>
                    <a:pt x="4537" y="7439"/>
                  </a:cubicBezTo>
                  <a:cubicBezTo>
                    <a:pt x="4543" y="7439"/>
                    <a:pt x="4549" y="7436"/>
                    <a:pt x="4549" y="7430"/>
                  </a:cubicBezTo>
                  <a:cubicBezTo>
                    <a:pt x="4572" y="6703"/>
                    <a:pt x="4549" y="5977"/>
                    <a:pt x="4572" y="5251"/>
                  </a:cubicBezTo>
                  <a:cubicBezTo>
                    <a:pt x="4596" y="4834"/>
                    <a:pt x="4632" y="4405"/>
                    <a:pt x="4656" y="3977"/>
                  </a:cubicBezTo>
                  <a:cubicBezTo>
                    <a:pt x="4656" y="3965"/>
                    <a:pt x="4656" y="3965"/>
                    <a:pt x="4656" y="3953"/>
                  </a:cubicBezTo>
                  <a:cubicBezTo>
                    <a:pt x="4691" y="3548"/>
                    <a:pt x="4727" y="3143"/>
                    <a:pt x="4763" y="2727"/>
                  </a:cubicBezTo>
                  <a:cubicBezTo>
                    <a:pt x="4775" y="2643"/>
                    <a:pt x="4787" y="2560"/>
                    <a:pt x="4799" y="2489"/>
                  </a:cubicBezTo>
                  <a:cubicBezTo>
                    <a:pt x="4834" y="2143"/>
                    <a:pt x="4870" y="1810"/>
                    <a:pt x="4870" y="1465"/>
                  </a:cubicBezTo>
                  <a:cubicBezTo>
                    <a:pt x="4882" y="1417"/>
                    <a:pt x="4882" y="1357"/>
                    <a:pt x="4870" y="1310"/>
                  </a:cubicBezTo>
                  <a:cubicBezTo>
                    <a:pt x="4894" y="1048"/>
                    <a:pt x="4918" y="774"/>
                    <a:pt x="4953" y="512"/>
                  </a:cubicBezTo>
                  <a:cubicBezTo>
                    <a:pt x="5001" y="441"/>
                    <a:pt x="5084" y="369"/>
                    <a:pt x="5203" y="310"/>
                  </a:cubicBezTo>
                  <a:cubicBezTo>
                    <a:pt x="5460" y="163"/>
                    <a:pt x="5961" y="102"/>
                    <a:pt x="6419" y="102"/>
                  </a:cubicBezTo>
                  <a:close/>
                  <a:moveTo>
                    <a:pt x="10466" y="9620"/>
                  </a:moveTo>
                  <a:lnTo>
                    <a:pt x="10466" y="9620"/>
                  </a:lnTo>
                  <a:cubicBezTo>
                    <a:pt x="10430" y="9954"/>
                    <a:pt x="10395" y="10287"/>
                    <a:pt x="10323" y="10609"/>
                  </a:cubicBezTo>
                  <a:cubicBezTo>
                    <a:pt x="9994" y="10579"/>
                    <a:pt x="9660" y="10568"/>
                    <a:pt x="9324" y="10568"/>
                  </a:cubicBezTo>
                  <a:cubicBezTo>
                    <a:pt x="8445" y="10568"/>
                    <a:pt x="7553" y="10646"/>
                    <a:pt x="6692" y="10680"/>
                  </a:cubicBezTo>
                  <a:cubicBezTo>
                    <a:pt x="6668" y="10692"/>
                    <a:pt x="6668" y="10716"/>
                    <a:pt x="6692" y="10716"/>
                  </a:cubicBezTo>
                  <a:cubicBezTo>
                    <a:pt x="7666" y="10785"/>
                    <a:pt x="8683" y="10897"/>
                    <a:pt x="9671" y="10897"/>
                  </a:cubicBezTo>
                  <a:cubicBezTo>
                    <a:pt x="9866" y="10897"/>
                    <a:pt x="10060" y="10892"/>
                    <a:pt x="10252" y="10882"/>
                  </a:cubicBezTo>
                  <a:lnTo>
                    <a:pt x="10252" y="10882"/>
                  </a:lnTo>
                  <a:cubicBezTo>
                    <a:pt x="10216" y="11013"/>
                    <a:pt x="10180" y="11132"/>
                    <a:pt x="10133" y="11252"/>
                  </a:cubicBezTo>
                  <a:cubicBezTo>
                    <a:pt x="9774" y="11210"/>
                    <a:pt x="9405" y="11193"/>
                    <a:pt x="9033" y="11193"/>
                  </a:cubicBezTo>
                  <a:cubicBezTo>
                    <a:pt x="8244" y="11193"/>
                    <a:pt x="7440" y="11266"/>
                    <a:pt x="6680" y="11323"/>
                  </a:cubicBezTo>
                  <a:cubicBezTo>
                    <a:pt x="6656" y="11323"/>
                    <a:pt x="6656" y="11359"/>
                    <a:pt x="6680" y="11359"/>
                  </a:cubicBezTo>
                  <a:cubicBezTo>
                    <a:pt x="7712" y="11405"/>
                    <a:pt x="8777" y="11550"/>
                    <a:pt x="9812" y="11550"/>
                  </a:cubicBezTo>
                  <a:cubicBezTo>
                    <a:pt x="9851" y="11550"/>
                    <a:pt x="9891" y="11550"/>
                    <a:pt x="9930" y="11549"/>
                  </a:cubicBezTo>
                  <a:lnTo>
                    <a:pt x="9930" y="11549"/>
                  </a:lnTo>
                  <a:cubicBezTo>
                    <a:pt x="9492" y="11944"/>
                    <a:pt x="8551" y="12020"/>
                    <a:pt x="7711" y="12020"/>
                  </a:cubicBezTo>
                  <a:cubicBezTo>
                    <a:pt x="7182" y="12020"/>
                    <a:pt x="6693" y="11990"/>
                    <a:pt x="6394" y="11990"/>
                  </a:cubicBezTo>
                  <a:cubicBezTo>
                    <a:pt x="6232" y="11992"/>
                    <a:pt x="6070" y="11993"/>
                    <a:pt x="5907" y="11993"/>
                  </a:cubicBezTo>
                  <a:cubicBezTo>
                    <a:pt x="5019" y="11993"/>
                    <a:pt x="4125" y="11963"/>
                    <a:pt x="3239" y="11883"/>
                  </a:cubicBezTo>
                  <a:cubicBezTo>
                    <a:pt x="2477" y="11823"/>
                    <a:pt x="1846" y="11859"/>
                    <a:pt x="1405" y="11311"/>
                  </a:cubicBezTo>
                  <a:lnTo>
                    <a:pt x="1405" y="11311"/>
                  </a:lnTo>
                  <a:cubicBezTo>
                    <a:pt x="1637" y="11374"/>
                    <a:pt x="1876" y="11396"/>
                    <a:pt x="2119" y="11396"/>
                  </a:cubicBezTo>
                  <a:cubicBezTo>
                    <a:pt x="2289" y="11396"/>
                    <a:pt x="2460" y="11385"/>
                    <a:pt x="2632" y="11371"/>
                  </a:cubicBezTo>
                  <a:cubicBezTo>
                    <a:pt x="3191" y="11323"/>
                    <a:pt x="3763" y="11275"/>
                    <a:pt x="4310" y="11168"/>
                  </a:cubicBezTo>
                  <a:cubicBezTo>
                    <a:pt x="4322" y="11168"/>
                    <a:pt x="4322" y="11144"/>
                    <a:pt x="4310" y="11144"/>
                  </a:cubicBezTo>
                  <a:cubicBezTo>
                    <a:pt x="4195" y="11140"/>
                    <a:pt x="4080" y="11139"/>
                    <a:pt x="3966" y="11139"/>
                  </a:cubicBezTo>
                  <a:cubicBezTo>
                    <a:pt x="3444" y="11139"/>
                    <a:pt x="2938" y="11173"/>
                    <a:pt x="2428" y="11173"/>
                  </a:cubicBezTo>
                  <a:cubicBezTo>
                    <a:pt x="2041" y="11173"/>
                    <a:pt x="1652" y="11153"/>
                    <a:pt x="1251" y="11085"/>
                  </a:cubicBezTo>
                  <a:cubicBezTo>
                    <a:pt x="1227" y="11049"/>
                    <a:pt x="1203" y="11013"/>
                    <a:pt x="1191" y="10966"/>
                  </a:cubicBezTo>
                  <a:cubicBezTo>
                    <a:pt x="1155" y="10894"/>
                    <a:pt x="1120" y="10811"/>
                    <a:pt x="1096" y="10728"/>
                  </a:cubicBezTo>
                  <a:lnTo>
                    <a:pt x="1096" y="10728"/>
                  </a:lnTo>
                  <a:cubicBezTo>
                    <a:pt x="1504" y="10754"/>
                    <a:pt x="1912" y="10762"/>
                    <a:pt x="2320" y="10762"/>
                  </a:cubicBezTo>
                  <a:cubicBezTo>
                    <a:pt x="2650" y="10762"/>
                    <a:pt x="2980" y="10757"/>
                    <a:pt x="3310" y="10751"/>
                  </a:cubicBezTo>
                  <a:cubicBezTo>
                    <a:pt x="3334" y="10751"/>
                    <a:pt x="3334" y="10716"/>
                    <a:pt x="3310" y="10716"/>
                  </a:cubicBezTo>
                  <a:cubicBezTo>
                    <a:pt x="2548" y="10621"/>
                    <a:pt x="1786" y="10537"/>
                    <a:pt x="1024" y="10501"/>
                  </a:cubicBezTo>
                  <a:cubicBezTo>
                    <a:pt x="1001" y="10394"/>
                    <a:pt x="977" y="10275"/>
                    <a:pt x="953" y="10156"/>
                  </a:cubicBezTo>
                  <a:lnTo>
                    <a:pt x="953" y="10156"/>
                  </a:lnTo>
                  <a:cubicBezTo>
                    <a:pt x="1001" y="10168"/>
                    <a:pt x="1036" y="10180"/>
                    <a:pt x="1084" y="10192"/>
                  </a:cubicBezTo>
                  <a:cubicBezTo>
                    <a:pt x="1317" y="10247"/>
                    <a:pt x="1578" y="10267"/>
                    <a:pt x="1849" y="10267"/>
                  </a:cubicBezTo>
                  <a:cubicBezTo>
                    <a:pt x="2161" y="10267"/>
                    <a:pt x="2487" y="10241"/>
                    <a:pt x="2798" y="10216"/>
                  </a:cubicBezTo>
                  <a:lnTo>
                    <a:pt x="2810" y="10216"/>
                  </a:lnTo>
                  <a:cubicBezTo>
                    <a:pt x="3048" y="10192"/>
                    <a:pt x="3275" y="10180"/>
                    <a:pt x="3489" y="10180"/>
                  </a:cubicBezTo>
                  <a:cubicBezTo>
                    <a:pt x="4263" y="10168"/>
                    <a:pt x="5037" y="10132"/>
                    <a:pt x="5811" y="10109"/>
                  </a:cubicBezTo>
                  <a:cubicBezTo>
                    <a:pt x="5828" y="10137"/>
                    <a:pt x="5858" y="10152"/>
                    <a:pt x="5889" y="10152"/>
                  </a:cubicBezTo>
                  <a:cubicBezTo>
                    <a:pt x="5924" y="10152"/>
                    <a:pt x="5959" y="10134"/>
                    <a:pt x="5977" y="10097"/>
                  </a:cubicBezTo>
                  <a:cubicBezTo>
                    <a:pt x="6489" y="10085"/>
                    <a:pt x="7037" y="10085"/>
                    <a:pt x="7585" y="10085"/>
                  </a:cubicBezTo>
                  <a:cubicBezTo>
                    <a:pt x="7597" y="10126"/>
                    <a:pt x="7635" y="10147"/>
                    <a:pt x="7672" y="10147"/>
                  </a:cubicBezTo>
                  <a:cubicBezTo>
                    <a:pt x="7710" y="10147"/>
                    <a:pt x="7745" y="10126"/>
                    <a:pt x="7751" y="10085"/>
                  </a:cubicBezTo>
                  <a:cubicBezTo>
                    <a:pt x="8513" y="10073"/>
                    <a:pt x="9275" y="10025"/>
                    <a:pt x="9954" y="9847"/>
                  </a:cubicBezTo>
                  <a:cubicBezTo>
                    <a:pt x="10180" y="9799"/>
                    <a:pt x="10335" y="9728"/>
                    <a:pt x="10466" y="9620"/>
                  </a:cubicBezTo>
                  <a:close/>
                  <a:moveTo>
                    <a:pt x="3560" y="12252"/>
                  </a:moveTo>
                  <a:lnTo>
                    <a:pt x="3560" y="12252"/>
                  </a:lnTo>
                  <a:cubicBezTo>
                    <a:pt x="4418" y="12299"/>
                    <a:pt x="5275" y="12335"/>
                    <a:pt x="6120" y="12347"/>
                  </a:cubicBezTo>
                  <a:lnTo>
                    <a:pt x="7454" y="12347"/>
                  </a:lnTo>
                  <a:cubicBezTo>
                    <a:pt x="7323" y="12383"/>
                    <a:pt x="7192" y="12442"/>
                    <a:pt x="7061" y="12502"/>
                  </a:cubicBezTo>
                  <a:cubicBezTo>
                    <a:pt x="6823" y="12597"/>
                    <a:pt x="6608" y="12716"/>
                    <a:pt x="6394" y="12871"/>
                  </a:cubicBezTo>
                  <a:cubicBezTo>
                    <a:pt x="6384" y="12880"/>
                    <a:pt x="6390" y="12898"/>
                    <a:pt x="6399" y="12898"/>
                  </a:cubicBezTo>
                  <a:cubicBezTo>
                    <a:pt x="6401" y="12898"/>
                    <a:pt x="6404" y="12897"/>
                    <a:pt x="6406" y="12895"/>
                  </a:cubicBezTo>
                  <a:cubicBezTo>
                    <a:pt x="6656" y="12835"/>
                    <a:pt x="6882" y="12752"/>
                    <a:pt x="7120" y="12668"/>
                  </a:cubicBezTo>
                  <a:lnTo>
                    <a:pt x="7120" y="12668"/>
                  </a:lnTo>
                  <a:cubicBezTo>
                    <a:pt x="6382" y="13502"/>
                    <a:pt x="6894" y="14776"/>
                    <a:pt x="7120" y="15931"/>
                  </a:cubicBezTo>
                  <a:cubicBezTo>
                    <a:pt x="7275" y="16752"/>
                    <a:pt x="7204" y="17562"/>
                    <a:pt x="7132" y="18383"/>
                  </a:cubicBezTo>
                  <a:cubicBezTo>
                    <a:pt x="7097" y="18812"/>
                    <a:pt x="7132" y="19360"/>
                    <a:pt x="6966" y="19753"/>
                  </a:cubicBezTo>
                  <a:cubicBezTo>
                    <a:pt x="6718" y="20321"/>
                    <a:pt x="6325" y="20541"/>
                    <a:pt x="5914" y="20541"/>
                  </a:cubicBezTo>
                  <a:cubicBezTo>
                    <a:pt x="5456" y="20541"/>
                    <a:pt x="4976" y="20266"/>
                    <a:pt x="4656" y="19895"/>
                  </a:cubicBezTo>
                  <a:cubicBezTo>
                    <a:pt x="3727" y="18788"/>
                    <a:pt x="4346" y="16514"/>
                    <a:pt x="4560" y="15145"/>
                  </a:cubicBezTo>
                  <a:cubicBezTo>
                    <a:pt x="4763" y="13907"/>
                    <a:pt x="4680" y="12704"/>
                    <a:pt x="3560" y="12252"/>
                  </a:cubicBezTo>
                  <a:close/>
                  <a:moveTo>
                    <a:pt x="10883" y="0"/>
                  </a:moveTo>
                  <a:cubicBezTo>
                    <a:pt x="10025" y="24"/>
                    <a:pt x="9168" y="48"/>
                    <a:pt x="8311" y="60"/>
                  </a:cubicBezTo>
                  <a:cubicBezTo>
                    <a:pt x="8275" y="60"/>
                    <a:pt x="8251" y="84"/>
                    <a:pt x="8251" y="119"/>
                  </a:cubicBezTo>
                  <a:cubicBezTo>
                    <a:pt x="8228" y="238"/>
                    <a:pt x="8073" y="1548"/>
                    <a:pt x="8061" y="1548"/>
                  </a:cubicBezTo>
                  <a:cubicBezTo>
                    <a:pt x="8061" y="1548"/>
                    <a:pt x="7930" y="214"/>
                    <a:pt x="7918" y="107"/>
                  </a:cubicBezTo>
                  <a:cubicBezTo>
                    <a:pt x="7906" y="72"/>
                    <a:pt x="7882" y="36"/>
                    <a:pt x="7847" y="36"/>
                  </a:cubicBezTo>
                  <a:cubicBezTo>
                    <a:pt x="7292" y="36"/>
                    <a:pt x="6732" y="11"/>
                    <a:pt x="6179" y="11"/>
                  </a:cubicBezTo>
                  <a:cubicBezTo>
                    <a:pt x="5972" y="11"/>
                    <a:pt x="5765" y="14"/>
                    <a:pt x="5561" y="24"/>
                  </a:cubicBezTo>
                  <a:cubicBezTo>
                    <a:pt x="5515" y="24"/>
                    <a:pt x="5401" y="16"/>
                    <a:pt x="5272" y="16"/>
                  </a:cubicBezTo>
                  <a:cubicBezTo>
                    <a:pt x="5096" y="16"/>
                    <a:pt x="4893" y="31"/>
                    <a:pt x="4811" y="107"/>
                  </a:cubicBezTo>
                  <a:cubicBezTo>
                    <a:pt x="4644" y="250"/>
                    <a:pt x="4656" y="857"/>
                    <a:pt x="4680" y="1512"/>
                  </a:cubicBezTo>
                  <a:cubicBezTo>
                    <a:pt x="4620" y="2000"/>
                    <a:pt x="4584" y="2500"/>
                    <a:pt x="4549" y="2989"/>
                  </a:cubicBezTo>
                  <a:cubicBezTo>
                    <a:pt x="4549" y="2989"/>
                    <a:pt x="4549" y="3001"/>
                    <a:pt x="4549" y="3012"/>
                  </a:cubicBezTo>
                  <a:cubicBezTo>
                    <a:pt x="4542" y="3010"/>
                    <a:pt x="4536" y="3009"/>
                    <a:pt x="4530" y="3009"/>
                  </a:cubicBezTo>
                  <a:cubicBezTo>
                    <a:pt x="4501" y="3009"/>
                    <a:pt x="4475" y="3031"/>
                    <a:pt x="4465" y="3060"/>
                  </a:cubicBezTo>
                  <a:cubicBezTo>
                    <a:pt x="4465" y="3060"/>
                    <a:pt x="4465" y="3072"/>
                    <a:pt x="4465" y="3072"/>
                  </a:cubicBezTo>
                  <a:cubicBezTo>
                    <a:pt x="4453" y="2977"/>
                    <a:pt x="4441" y="2893"/>
                    <a:pt x="4430" y="2822"/>
                  </a:cubicBezTo>
                  <a:cubicBezTo>
                    <a:pt x="4334" y="2310"/>
                    <a:pt x="4227" y="1786"/>
                    <a:pt x="4132" y="1274"/>
                  </a:cubicBezTo>
                  <a:cubicBezTo>
                    <a:pt x="4096" y="750"/>
                    <a:pt x="4025" y="298"/>
                    <a:pt x="3894" y="179"/>
                  </a:cubicBezTo>
                  <a:cubicBezTo>
                    <a:pt x="3790" y="87"/>
                    <a:pt x="3608" y="64"/>
                    <a:pt x="3421" y="64"/>
                  </a:cubicBezTo>
                  <a:cubicBezTo>
                    <a:pt x="3243" y="64"/>
                    <a:pt x="3060" y="84"/>
                    <a:pt x="2936" y="84"/>
                  </a:cubicBezTo>
                  <a:cubicBezTo>
                    <a:pt x="2921" y="84"/>
                    <a:pt x="2907" y="84"/>
                    <a:pt x="2894" y="84"/>
                  </a:cubicBezTo>
                  <a:cubicBezTo>
                    <a:pt x="2562" y="79"/>
                    <a:pt x="2231" y="76"/>
                    <a:pt x="1900" y="76"/>
                  </a:cubicBezTo>
                  <a:cubicBezTo>
                    <a:pt x="1326" y="76"/>
                    <a:pt x="753" y="85"/>
                    <a:pt x="179" y="107"/>
                  </a:cubicBezTo>
                  <a:cubicBezTo>
                    <a:pt x="143" y="107"/>
                    <a:pt x="131" y="131"/>
                    <a:pt x="119" y="155"/>
                  </a:cubicBezTo>
                  <a:cubicBezTo>
                    <a:pt x="119" y="155"/>
                    <a:pt x="108" y="155"/>
                    <a:pt x="108" y="167"/>
                  </a:cubicBezTo>
                  <a:cubicBezTo>
                    <a:pt x="93" y="160"/>
                    <a:pt x="78" y="156"/>
                    <a:pt x="63" y="156"/>
                  </a:cubicBezTo>
                  <a:cubicBezTo>
                    <a:pt x="29" y="156"/>
                    <a:pt x="0" y="177"/>
                    <a:pt x="0" y="226"/>
                  </a:cubicBezTo>
                  <a:cubicBezTo>
                    <a:pt x="48" y="3203"/>
                    <a:pt x="36" y="6394"/>
                    <a:pt x="453" y="9347"/>
                  </a:cubicBezTo>
                  <a:cubicBezTo>
                    <a:pt x="512" y="9763"/>
                    <a:pt x="512" y="9954"/>
                    <a:pt x="727" y="10073"/>
                  </a:cubicBezTo>
                  <a:cubicBezTo>
                    <a:pt x="703" y="10847"/>
                    <a:pt x="762" y="11740"/>
                    <a:pt x="1346" y="12085"/>
                  </a:cubicBezTo>
                  <a:cubicBezTo>
                    <a:pt x="1572" y="12224"/>
                    <a:pt x="1928" y="12250"/>
                    <a:pt x="2287" y="12250"/>
                  </a:cubicBezTo>
                  <a:cubicBezTo>
                    <a:pt x="2515" y="12250"/>
                    <a:pt x="2743" y="12240"/>
                    <a:pt x="2941" y="12240"/>
                  </a:cubicBezTo>
                  <a:cubicBezTo>
                    <a:pt x="5239" y="12728"/>
                    <a:pt x="3965" y="16717"/>
                    <a:pt x="3870" y="18407"/>
                  </a:cubicBezTo>
                  <a:cubicBezTo>
                    <a:pt x="3798" y="19693"/>
                    <a:pt x="3918" y="20717"/>
                    <a:pt x="5382" y="20991"/>
                  </a:cubicBezTo>
                  <a:cubicBezTo>
                    <a:pt x="5562" y="21024"/>
                    <a:pt x="5729" y="21040"/>
                    <a:pt x="5884" y="21040"/>
                  </a:cubicBezTo>
                  <a:cubicBezTo>
                    <a:pt x="6951" y="21040"/>
                    <a:pt x="7450" y="20282"/>
                    <a:pt x="7585" y="19169"/>
                  </a:cubicBezTo>
                  <a:cubicBezTo>
                    <a:pt x="7680" y="18348"/>
                    <a:pt x="7656" y="17502"/>
                    <a:pt x="7585" y="16681"/>
                  </a:cubicBezTo>
                  <a:cubicBezTo>
                    <a:pt x="7454" y="15312"/>
                    <a:pt x="6406" y="13478"/>
                    <a:pt x="7728" y="12478"/>
                  </a:cubicBezTo>
                  <a:cubicBezTo>
                    <a:pt x="7739" y="12478"/>
                    <a:pt x="7751" y="12478"/>
                    <a:pt x="7775" y="12466"/>
                  </a:cubicBezTo>
                  <a:cubicBezTo>
                    <a:pt x="7787" y="12454"/>
                    <a:pt x="7799" y="12442"/>
                    <a:pt x="7799" y="12430"/>
                  </a:cubicBezTo>
                  <a:cubicBezTo>
                    <a:pt x="7847" y="12395"/>
                    <a:pt x="7906" y="12359"/>
                    <a:pt x="7966" y="12335"/>
                  </a:cubicBezTo>
                  <a:cubicBezTo>
                    <a:pt x="8311" y="12323"/>
                    <a:pt x="8656" y="12311"/>
                    <a:pt x="9002" y="12287"/>
                  </a:cubicBezTo>
                  <a:cubicBezTo>
                    <a:pt x="9406" y="12264"/>
                    <a:pt x="9966" y="12311"/>
                    <a:pt x="10287" y="12014"/>
                  </a:cubicBezTo>
                  <a:cubicBezTo>
                    <a:pt x="10478" y="11835"/>
                    <a:pt x="10537" y="11585"/>
                    <a:pt x="10609" y="11347"/>
                  </a:cubicBezTo>
                  <a:cubicBezTo>
                    <a:pt x="10859" y="10537"/>
                    <a:pt x="10895" y="9430"/>
                    <a:pt x="10918" y="8537"/>
                  </a:cubicBezTo>
                  <a:cubicBezTo>
                    <a:pt x="11478" y="5834"/>
                    <a:pt x="11335" y="2786"/>
                    <a:pt x="11014" y="84"/>
                  </a:cubicBezTo>
                  <a:cubicBezTo>
                    <a:pt x="11005" y="57"/>
                    <a:pt x="10989" y="43"/>
                    <a:pt x="10967" y="43"/>
                  </a:cubicBezTo>
                  <a:cubicBezTo>
                    <a:pt x="10959" y="43"/>
                    <a:pt x="10951" y="45"/>
                    <a:pt x="10942" y="48"/>
                  </a:cubicBezTo>
                  <a:cubicBezTo>
                    <a:pt x="10942" y="24"/>
                    <a:pt x="10918" y="0"/>
                    <a:pt x="108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p85"/>
            <p:cNvSpPr/>
            <p:nvPr/>
          </p:nvSpPr>
          <p:spPr>
            <a:xfrm>
              <a:off x="3015550" y="1945825"/>
              <a:ext cx="9250" cy="134500"/>
            </a:xfrm>
            <a:custGeom>
              <a:rect b="b" l="l" r="r" t="t"/>
              <a:pathLst>
                <a:path extrusionOk="0" h="5380" w="370">
                  <a:moveTo>
                    <a:pt x="18" y="1"/>
                  </a:moveTo>
                  <a:cubicBezTo>
                    <a:pt x="9" y="1"/>
                    <a:pt x="0" y="10"/>
                    <a:pt x="0" y="28"/>
                  </a:cubicBezTo>
                  <a:cubicBezTo>
                    <a:pt x="0" y="1778"/>
                    <a:pt x="24" y="3587"/>
                    <a:pt x="226" y="5326"/>
                  </a:cubicBezTo>
                  <a:cubicBezTo>
                    <a:pt x="232" y="5361"/>
                    <a:pt x="259" y="5379"/>
                    <a:pt x="284" y="5379"/>
                  </a:cubicBezTo>
                  <a:cubicBezTo>
                    <a:pt x="310" y="5379"/>
                    <a:pt x="334" y="5361"/>
                    <a:pt x="334" y="5326"/>
                  </a:cubicBezTo>
                  <a:cubicBezTo>
                    <a:pt x="369" y="3576"/>
                    <a:pt x="215" y="1766"/>
                    <a:pt x="36" y="28"/>
                  </a:cubicBezTo>
                  <a:cubicBezTo>
                    <a:pt x="36" y="10"/>
                    <a:pt x="27" y="1"/>
                    <a:pt x="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5" name="Google Shape;2515;p85"/>
            <p:cNvSpPr/>
            <p:nvPr/>
          </p:nvSpPr>
          <p:spPr>
            <a:xfrm>
              <a:off x="3071800" y="1976050"/>
              <a:ext cx="5525" cy="59450"/>
            </a:xfrm>
            <a:custGeom>
              <a:rect b="b" l="l" r="r" t="t"/>
              <a:pathLst>
                <a:path extrusionOk="0" h="2378" w="221">
                  <a:moveTo>
                    <a:pt x="12" y="0"/>
                  </a:moveTo>
                  <a:cubicBezTo>
                    <a:pt x="6" y="0"/>
                    <a:pt x="1" y="3"/>
                    <a:pt x="1" y="9"/>
                  </a:cubicBezTo>
                  <a:cubicBezTo>
                    <a:pt x="48" y="783"/>
                    <a:pt x="72" y="1569"/>
                    <a:pt x="131" y="2331"/>
                  </a:cubicBezTo>
                  <a:cubicBezTo>
                    <a:pt x="131" y="2362"/>
                    <a:pt x="158" y="2377"/>
                    <a:pt x="181" y="2377"/>
                  </a:cubicBezTo>
                  <a:cubicBezTo>
                    <a:pt x="202" y="2377"/>
                    <a:pt x="220" y="2365"/>
                    <a:pt x="215" y="2343"/>
                  </a:cubicBezTo>
                  <a:cubicBezTo>
                    <a:pt x="179" y="1557"/>
                    <a:pt x="96" y="783"/>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6" name="Google Shape;2516;p85"/>
            <p:cNvSpPr/>
            <p:nvPr/>
          </p:nvSpPr>
          <p:spPr>
            <a:xfrm>
              <a:off x="2887400" y="1955750"/>
              <a:ext cx="14750" cy="142275"/>
            </a:xfrm>
            <a:custGeom>
              <a:rect b="b" l="l" r="r" t="t"/>
              <a:pathLst>
                <a:path extrusionOk="0" h="5691" w="590">
                  <a:moveTo>
                    <a:pt x="25" y="1"/>
                  </a:moveTo>
                  <a:cubicBezTo>
                    <a:pt x="11" y="1"/>
                    <a:pt x="0" y="10"/>
                    <a:pt x="7" y="23"/>
                  </a:cubicBezTo>
                  <a:cubicBezTo>
                    <a:pt x="126" y="1881"/>
                    <a:pt x="126" y="3774"/>
                    <a:pt x="364" y="5619"/>
                  </a:cubicBezTo>
                  <a:cubicBezTo>
                    <a:pt x="370" y="5667"/>
                    <a:pt x="402" y="5691"/>
                    <a:pt x="435" y="5691"/>
                  </a:cubicBezTo>
                  <a:cubicBezTo>
                    <a:pt x="468" y="5691"/>
                    <a:pt x="501" y="5667"/>
                    <a:pt x="507" y="5619"/>
                  </a:cubicBezTo>
                  <a:cubicBezTo>
                    <a:pt x="590" y="3762"/>
                    <a:pt x="316" y="1857"/>
                    <a:pt x="54" y="23"/>
                  </a:cubicBezTo>
                  <a:cubicBezTo>
                    <a:pt x="49" y="7"/>
                    <a:pt x="36"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7" name="Google Shape;2517;p85"/>
            <p:cNvSpPr/>
            <p:nvPr/>
          </p:nvSpPr>
          <p:spPr>
            <a:xfrm>
              <a:off x="2885175" y="2121300"/>
              <a:ext cx="1200" cy="17275"/>
            </a:xfrm>
            <a:custGeom>
              <a:rect b="b" l="l" r="r" t="t"/>
              <a:pathLst>
                <a:path extrusionOk="0" h="691" w="48">
                  <a:moveTo>
                    <a:pt x="30" y="0"/>
                  </a:moveTo>
                  <a:cubicBezTo>
                    <a:pt x="21" y="0"/>
                    <a:pt x="12" y="3"/>
                    <a:pt x="12" y="9"/>
                  </a:cubicBezTo>
                  <a:cubicBezTo>
                    <a:pt x="0" y="236"/>
                    <a:pt x="0" y="450"/>
                    <a:pt x="0" y="664"/>
                  </a:cubicBezTo>
                  <a:cubicBezTo>
                    <a:pt x="0" y="682"/>
                    <a:pt x="12" y="691"/>
                    <a:pt x="24" y="691"/>
                  </a:cubicBezTo>
                  <a:cubicBezTo>
                    <a:pt x="36" y="691"/>
                    <a:pt x="48" y="682"/>
                    <a:pt x="48" y="664"/>
                  </a:cubicBezTo>
                  <a:cubicBezTo>
                    <a:pt x="48" y="450"/>
                    <a:pt x="48" y="236"/>
                    <a:pt x="48" y="9"/>
                  </a:cubicBezTo>
                  <a:cubicBezTo>
                    <a:pt x="48" y="3"/>
                    <a:pt x="39" y="0"/>
                    <a:pt x="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8" name="Google Shape;2518;p85"/>
            <p:cNvSpPr/>
            <p:nvPr/>
          </p:nvSpPr>
          <p:spPr>
            <a:xfrm>
              <a:off x="2954225" y="2232100"/>
              <a:ext cx="28600" cy="170550"/>
            </a:xfrm>
            <a:custGeom>
              <a:rect b="b" l="l" r="r" t="t"/>
              <a:pathLst>
                <a:path extrusionOk="0" h="6822" w="1144">
                  <a:moveTo>
                    <a:pt x="312" y="1"/>
                  </a:moveTo>
                  <a:cubicBezTo>
                    <a:pt x="296" y="1"/>
                    <a:pt x="279" y="19"/>
                    <a:pt x="286" y="42"/>
                  </a:cubicBezTo>
                  <a:cubicBezTo>
                    <a:pt x="1144" y="1971"/>
                    <a:pt x="203" y="3388"/>
                    <a:pt x="72" y="5293"/>
                  </a:cubicBezTo>
                  <a:cubicBezTo>
                    <a:pt x="24" y="5983"/>
                    <a:pt x="96" y="6543"/>
                    <a:pt x="763" y="6817"/>
                  </a:cubicBezTo>
                  <a:cubicBezTo>
                    <a:pt x="771" y="6820"/>
                    <a:pt x="779" y="6821"/>
                    <a:pt x="788" y="6821"/>
                  </a:cubicBezTo>
                  <a:cubicBezTo>
                    <a:pt x="847" y="6821"/>
                    <a:pt x="889" y="6750"/>
                    <a:pt x="858" y="6698"/>
                  </a:cubicBezTo>
                  <a:cubicBezTo>
                    <a:pt x="1" y="5388"/>
                    <a:pt x="822" y="4114"/>
                    <a:pt x="941" y="2757"/>
                  </a:cubicBezTo>
                  <a:cubicBezTo>
                    <a:pt x="1036" y="1769"/>
                    <a:pt x="798" y="864"/>
                    <a:pt x="334" y="18"/>
                  </a:cubicBezTo>
                  <a:cubicBezTo>
                    <a:pt x="330" y="6"/>
                    <a:pt x="321" y="1"/>
                    <a:pt x="3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9" name="Google Shape;2519;p85"/>
            <p:cNvSpPr/>
            <p:nvPr/>
          </p:nvSpPr>
          <p:spPr>
            <a:xfrm>
              <a:off x="2997100" y="2339375"/>
              <a:ext cx="7150" cy="34500"/>
            </a:xfrm>
            <a:custGeom>
              <a:rect b="b" l="l" r="r" t="t"/>
              <a:pathLst>
                <a:path extrusionOk="0" h="1380" w="286">
                  <a:moveTo>
                    <a:pt x="92" y="1"/>
                  </a:moveTo>
                  <a:cubicBezTo>
                    <a:pt x="78" y="1"/>
                    <a:pt x="60" y="11"/>
                    <a:pt x="60" y="26"/>
                  </a:cubicBezTo>
                  <a:cubicBezTo>
                    <a:pt x="107" y="454"/>
                    <a:pt x="0" y="871"/>
                    <a:pt x="0" y="1299"/>
                  </a:cubicBezTo>
                  <a:cubicBezTo>
                    <a:pt x="0" y="1352"/>
                    <a:pt x="40" y="1379"/>
                    <a:pt x="79" y="1379"/>
                  </a:cubicBezTo>
                  <a:cubicBezTo>
                    <a:pt x="112" y="1379"/>
                    <a:pt x="144" y="1361"/>
                    <a:pt x="155" y="1323"/>
                  </a:cubicBezTo>
                  <a:cubicBezTo>
                    <a:pt x="286" y="907"/>
                    <a:pt x="191" y="430"/>
                    <a:pt x="107" y="14"/>
                  </a:cubicBezTo>
                  <a:cubicBezTo>
                    <a:pt x="107" y="5"/>
                    <a:pt x="100"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0" name="Google Shape;2520;p85"/>
            <p:cNvSpPr/>
            <p:nvPr/>
          </p:nvSpPr>
          <p:spPr>
            <a:xfrm>
              <a:off x="2867600" y="1942400"/>
              <a:ext cx="10150" cy="121775"/>
            </a:xfrm>
            <a:custGeom>
              <a:rect b="b" l="l" r="r" t="t"/>
              <a:pathLst>
                <a:path extrusionOk="0" h="4871" w="406">
                  <a:moveTo>
                    <a:pt x="48" y="1"/>
                  </a:moveTo>
                  <a:cubicBezTo>
                    <a:pt x="42" y="1"/>
                    <a:pt x="37" y="4"/>
                    <a:pt x="37" y="10"/>
                  </a:cubicBezTo>
                  <a:cubicBezTo>
                    <a:pt x="1" y="1605"/>
                    <a:pt x="84" y="3224"/>
                    <a:pt x="263" y="4808"/>
                  </a:cubicBezTo>
                  <a:cubicBezTo>
                    <a:pt x="269" y="4850"/>
                    <a:pt x="304" y="4870"/>
                    <a:pt x="339" y="4870"/>
                  </a:cubicBezTo>
                  <a:cubicBezTo>
                    <a:pt x="373" y="4870"/>
                    <a:pt x="406" y="4850"/>
                    <a:pt x="406" y="4808"/>
                  </a:cubicBezTo>
                  <a:cubicBezTo>
                    <a:pt x="287" y="3212"/>
                    <a:pt x="179" y="1617"/>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1" name="Google Shape;2521;p85"/>
            <p:cNvSpPr/>
            <p:nvPr/>
          </p:nvSpPr>
          <p:spPr>
            <a:xfrm>
              <a:off x="2929225" y="1965400"/>
              <a:ext cx="3300" cy="34625"/>
            </a:xfrm>
            <a:custGeom>
              <a:rect b="b" l="l" r="r" t="t"/>
              <a:pathLst>
                <a:path extrusionOk="0" h="1385" w="132">
                  <a:moveTo>
                    <a:pt x="20" y="1"/>
                  </a:moveTo>
                  <a:cubicBezTo>
                    <a:pt x="9" y="1"/>
                    <a:pt x="0" y="7"/>
                    <a:pt x="0" y="18"/>
                  </a:cubicBezTo>
                  <a:cubicBezTo>
                    <a:pt x="36" y="459"/>
                    <a:pt x="36" y="899"/>
                    <a:pt x="12" y="1340"/>
                  </a:cubicBezTo>
                  <a:cubicBezTo>
                    <a:pt x="12" y="1370"/>
                    <a:pt x="36" y="1385"/>
                    <a:pt x="60" y="1385"/>
                  </a:cubicBezTo>
                  <a:cubicBezTo>
                    <a:pt x="84" y="1385"/>
                    <a:pt x="108" y="1370"/>
                    <a:pt x="108" y="1340"/>
                  </a:cubicBezTo>
                  <a:cubicBezTo>
                    <a:pt x="131" y="899"/>
                    <a:pt x="96" y="459"/>
                    <a:pt x="48" y="18"/>
                  </a:cubicBezTo>
                  <a:cubicBezTo>
                    <a:pt x="42" y="7"/>
                    <a:pt x="30" y="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2" name="Google Shape;2522;p85"/>
            <p:cNvSpPr/>
            <p:nvPr/>
          </p:nvSpPr>
          <p:spPr>
            <a:xfrm>
              <a:off x="2969100" y="1935700"/>
              <a:ext cx="15225" cy="118250"/>
            </a:xfrm>
            <a:custGeom>
              <a:rect b="b" l="l" r="r" t="t"/>
              <a:pathLst>
                <a:path extrusionOk="0" h="4730" w="609">
                  <a:moveTo>
                    <a:pt x="199" y="1"/>
                  </a:moveTo>
                  <a:cubicBezTo>
                    <a:pt x="185" y="1"/>
                    <a:pt x="173" y="10"/>
                    <a:pt x="179" y="28"/>
                  </a:cubicBezTo>
                  <a:cubicBezTo>
                    <a:pt x="203" y="1504"/>
                    <a:pt x="1" y="3219"/>
                    <a:pt x="322" y="4659"/>
                  </a:cubicBezTo>
                  <a:cubicBezTo>
                    <a:pt x="332" y="4709"/>
                    <a:pt x="368" y="4730"/>
                    <a:pt x="406" y="4730"/>
                  </a:cubicBezTo>
                  <a:cubicBezTo>
                    <a:pt x="459" y="4730"/>
                    <a:pt x="518" y="4691"/>
                    <a:pt x="525" y="4635"/>
                  </a:cubicBezTo>
                  <a:cubicBezTo>
                    <a:pt x="608" y="3885"/>
                    <a:pt x="453" y="3076"/>
                    <a:pt x="406" y="2326"/>
                  </a:cubicBezTo>
                  <a:cubicBezTo>
                    <a:pt x="346" y="1564"/>
                    <a:pt x="287" y="790"/>
                    <a:pt x="227" y="28"/>
                  </a:cubicBezTo>
                  <a:cubicBezTo>
                    <a:pt x="227" y="10"/>
                    <a:pt x="212" y="1"/>
                    <a:pt x="1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3" name="Google Shape;2523;p85"/>
            <p:cNvSpPr/>
            <p:nvPr/>
          </p:nvSpPr>
          <p:spPr>
            <a:xfrm>
              <a:off x="3092050" y="1951325"/>
              <a:ext cx="3575" cy="66700"/>
            </a:xfrm>
            <a:custGeom>
              <a:rect b="b" l="l" r="r" t="t"/>
              <a:pathLst>
                <a:path extrusionOk="0" h="2668" w="143">
                  <a:moveTo>
                    <a:pt x="48" y="1"/>
                  </a:moveTo>
                  <a:cubicBezTo>
                    <a:pt x="42" y="1"/>
                    <a:pt x="36" y="4"/>
                    <a:pt x="36" y="10"/>
                  </a:cubicBezTo>
                  <a:cubicBezTo>
                    <a:pt x="36" y="879"/>
                    <a:pt x="36" y="1748"/>
                    <a:pt x="0" y="2605"/>
                  </a:cubicBezTo>
                  <a:cubicBezTo>
                    <a:pt x="0" y="2647"/>
                    <a:pt x="30" y="2668"/>
                    <a:pt x="60" y="2668"/>
                  </a:cubicBezTo>
                  <a:cubicBezTo>
                    <a:pt x="89" y="2668"/>
                    <a:pt x="119" y="2647"/>
                    <a:pt x="119" y="2605"/>
                  </a:cubicBezTo>
                  <a:cubicBezTo>
                    <a:pt x="143" y="1736"/>
                    <a:pt x="131" y="879"/>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24" name="Google Shape;2524;p85"/>
          <p:cNvSpPr/>
          <p:nvPr/>
        </p:nvSpPr>
        <p:spPr>
          <a:xfrm>
            <a:off x="7343819" y="1363627"/>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25" name="Google Shape;2525;p85"/>
          <p:cNvGrpSpPr/>
          <p:nvPr/>
        </p:nvGrpSpPr>
        <p:grpSpPr>
          <a:xfrm>
            <a:off x="8571268" y="1363632"/>
            <a:ext cx="753419" cy="1865092"/>
            <a:chOff x="4039175" y="1421525"/>
            <a:chExt cx="453375" cy="1122400"/>
          </a:xfrm>
        </p:grpSpPr>
        <p:sp>
          <p:nvSpPr>
            <p:cNvPr id="2526" name="Google Shape;2526;p85"/>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7" name="Google Shape;2527;p85"/>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8" name="Google Shape;2528;p85"/>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9" name="Google Shape;2529;p85"/>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0" name="Google Shape;2530;p85"/>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1" name="Google Shape;2531;p85"/>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32" name="Google Shape;2532;p85"/>
          <p:cNvGrpSpPr/>
          <p:nvPr/>
        </p:nvGrpSpPr>
        <p:grpSpPr>
          <a:xfrm>
            <a:off x="8668359" y="349351"/>
            <a:ext cx="559223" cy="833775"/>
            <a:chOff x="1474875" y="2918050"/>
            <a:chExt cx="320600" cy="478000"/>
          </a:xfrm>
        </p:grpSpPr>
        <p:sp>
          <p:nvSpPr>
            <p:cNvPr id="2533" name="Google Shape;2533;p85"/>
            <p:cNvSpPr/>
            <p:nvPr/>
          </p:nvSpPr>
          <p:spPr>
            <a:xfrm>
              <a:off x="1474875" y="2918050"/>
              <a:ext cx="320600" cy="478000"/>
            </a:xfrm>
            <a:custGeom>
              <a:rect b="b" l="l" r="r" t="t"/>
              <a:pathLst>
                <a:path extrusionOk="0" h="19120" w="12824">
                  <a:moveTo>
                    <a:pt x="6130" y="7801"/>
                  </a:moveTo>
                  <a:cubicBezTo>
                    <a:pt x="6526" y="7801"/>
                    <a:pt x="6921" y="7815"/>
                    <a:pt x="7299" y="7823"/>
                  </a:cubicBezTo>
                  <a:cubicBezTo>
                    <a:pt x="7513" y="7823"/>
                    <a:pt x="7716" y="7835"/>
                    <a:pt x="7918" y="7835"/>
                  </a:cubicBezTo>
                  <a:cubicBezTo>
                    <a:pt x="7811" y="7906"/>
                    <a:pt x="7716" y="8013"/>
                    <a:pt x="7585" y="8120"/>
                  </a:cubicBezTo>
                  <a:cubicBezTo>
                    <a:pt x="7335" y="8335"/>
                    <a:pt x="7001" y="8275"/>
                    <a:pt x="6668" y="8311"/>
                  </a:cubicBezTo>
                  <a:cubicBezTo>
                    <a:pt x="6394" y="8323"/>
                    <a:pt x="6132" y="8359"/>
                    <a:pt x="5870" y="8406"/>
                  </a:cubicBezTo>
                  <a:cubicBezTo>
                    <a:pt x="5823" y="8180"/>
                    <a:pt x="5751" y="7978"/>
                    <a:pt x="5596" y="7811"/>
                  </a:cubicBezTo>
                  <a:cubicBezTo>
                    <a:pt x="5774" y="7804"/>
                    <a:pt x="5952" y="7801"/>
                    <a:pt x="6130" y="7801"/>
                  </a:cubicBezTo>
                  <a:close/>
                  <a:moveTo>
                    <a:pt x="1596" y="10526"/>
                  </a:moveTo>
                  <a:cubicBezTo>
                    <a:pt x="1608" y="10597"/>
                    <a:pt x="1620" y="10668"/>
                    <a:pt x="1632" y="10728"/>
                  </a:cubicBezTo>
                  <a:cubicBezTo>
                    <a:pt x="1203" y="11371"/>
                    <a:pt x="1120" y="12216"/>
                    <a:pt x="1203" y="12978"/>
                  </a:cubicBezTo>
                  <a:cubicBezTo>
                    <a:pt x="1203" y="12984"/>
                    <a:pt x="1206" y="12987"/>
                    <a:pt x="1209" y="12987"/>
                  </a:cubicBezTo>
                  <a:cubicBezTo>
                    <a:pt x="1212" y="12987"/>
                    <a:pt x="1215" y="12984"/>
                    <a:pt x="1215" y="12978"/>
                  </a:cubicBezTo>
                  <a:cubicBezTo>
                    <a:pt x="1298" y="12288"/>
                    <a:pt x="1334" y="11669"/>
                    <a:pt x="1667" y="11097"/>
                  </a:cubicBezTo>
                  <a:lnTo>
                    <a:pt x="1667" y="11097"/>
                  </a:lnTo>
                  <a:cubicBezTo>
                    <a:pt x="1441" y="12526"/>
                    <a:pt x="1394" y="14014"/>
                    <a:pt x="1405" y="15467"/>
                  </a:cubicBezTo>
                  <a:cubicBezTo>
                    <a:pt x="1346" y="15443"/>
                    <a:pt x="1274" y="15431"/>
                    <a:pt x="1215" y="15407"/>
                  </a:cubicBezTo>
                  <a:cubicBezTo>
                    <a:pt x="1251" y="14955"/>
                    <a:pt x="1274" y="14466"/>
                    <a:pt x="1179" y="14026"/>
                  </a:cubicBezTo>
                  <a:cubicBezTo>
                    <a:pt x="1179" y="14014"/>
                    <a:pt x="1170" y="14008"/>
                    <a:pt x="1161" y="14008"/>
                  </a:cubicBezTo>
                  <a:cubicBezTo>
                    <a:pt x="1152" y="14008"/>
                    <a:pt x="1143" y="14014"/>
                    <a:pt x="1143" y="14026"/>
                  </a:cubicBezTo>
                  <a:cubicBezTo>
                    <a:pt x="1096" y="14466"/>
                    <a:pt x="1108" y="14943"/>
                    <a:pt x="1108" y="15383"/>
                  </a:cubicBezTo>
                  <a:cubicBezTo>
                    <a:pt x="1060" y="15383"/>
                    <a:pt x="1013" y="15383"/>
                    <a:pt x="977" y="15371"/>
                  </a:cubicBezTo>
                  <a:cubicBezTo>
                    <a:pt x="596" y="15217"/>
                    <a:pt x="501" y="14943"/>
                    <a:pt x="441" y="14597"/>
                  </a:cubicBezTo>
                  <a:cubicBezTo>
                    <a:pt x="655" y="14597"/>
                    <a:pt x="1001" y="14574"/>
                    <a:pt x="953" y="14490"/>
                  </a:cubicBezTo>
                  <a:cubicBezTo>
                    <a:pt x="917" y="14407"/>
                    <a:pt x="774" y="14407"/>
                    <a:pt x="691" y="14407"/>
                  </a:cubicBezTo>
                  <a:cubicBezTo>
                    <a:pt x="620" y="14407"/>
                    <a:pt x="536" y="14395"/>
                    <a:pt x="453" y="14395"/>
                  </a:cubicBezTo>
                  <a:cubicBezTo>
                    <a:pt x="441" y="14300"/>
                    <a:pt x="441" y="14181"/>
                    <a:pt x="441" y="14074"/>
                  </a:cubicBezTo>
                  <a:cubicBezTo>
                    <a:pt x="524" y="14050"/>
                    <a:pt x="620" y="14050"/>
                    <a:pt x="715" y="14038"/>
                  </a:cubicBezTo>
                  <a:cubicBezTo>
                    <a:pt x="786" y="14038"/>
                    <a:pt x="858" y="14038"/>
                    <a:pt x="929" y="14002"/>
                  </a:cubicBezTo>
                  <a:cubicBezTo>
                    <a:pt x="929" y="14002"/>
                    <a:pt x="929" y="13990"/>
                    <a:pt x="929" y="13990"/>
                  </a:cubicBezTo>
                  <a:cubicBezTo>
                    <a:pt x="858" y="13943"/>
                    <a:pt x="762" y="13943"/>
                    <a:pt x="679" y="13919"/>
                  </a:cubicBezTo>
                  <a:cubicBezTo>
                    <a:pt x="608" y="13907"/>
                    <a:pt x="524" y="13895"/>
                    <a:pt x="441" y="13871"/>
                  </a:cubicBezTo>
                  <a:cubicBezTo>
                    <a:pt x="441" y="13764"/>
                    <a:pt x="453" y="13657"/>
                    <a:pt x="465" y="13550"/>
                  </a:cubicBezTo>
                  <a:cubicBezTo>
                    <a:pt x="584" y="13550"/>
                    <a:pt x="715" y="13538"/>
                    <a:pt x="846" y="13526"/>
                  </a:cubicBezTo>
                  <a:cubicBezTo>
                    <a:pt x="870" y="13526"/>
                    <a:pt x="870" y="13502"/>
                    <a:pt x="846" y="13490"/>
                  </a:cubicBezTo>
                  <a:cubicBezTo>
                    <a:pt x="727" y="13443"/>
                    <a:pt x="596" y="13407"/>
                    <a:pt x="477" y="13371"/>
                  </a:cubicBezTo>
                  <a:cubicBezTo>
                    <a:pt x="477" y="13312"/>
                    <a:pt x="489" y="13240"/>
                    <a:pt x="489" y="13169"/>
                  </a:cubicBezTo>
                  <a:cubicBezTo>
                    <a:pt x="620" y="13157"/>
                    <a:pt x="727" y="13121"/>
                    <a:pt x="846" y="13062"/>
                  </a:cubicBezTo>
                  <a:cubicBezTo>
                    <a:pt x="858" y="13062"/>
                    <a:pt x="858" y="13038"/>
                    <a:pt x="846" y="13038"/>
                  </a:cubicBezTo>
                  <a:cubicBezTo>
                    <a:pt x="727" y="13026"/>
                    <a:pt x="620" y="13014"/>
                    <a:pt x="512" y="12990"/>
                  </a:cubicBezTo>
                  <a:cubicBezTo>
                    <a:pt x="524" y="12895"/>
                    <a:pt x="536" y="12800"/>
                    <a:pt x="548" y="12716"/>
                  </a:cubicBezTo>
                  <a:cubicBezTo>
                    <a:pt x="560" y="12716"/>
                    <a:pt x="572" y="12704"/>
                    <a:pt x="584" y="12704"/>
                  </a:cubicBezTo>
                  <a:cubicBezTo>
                    <a:pt x="679" y="12692"/>
                    <a:pt x="774" y="12681"/>
                    <a:pt x="882" y="12657"/>
                  </a:cubicBezTo>
                  <a:cubicBezTo>
                    <a:pt x="905" y="12657"/>
                    <a:pt x="905" y="12609"/>
                    <a:pt x="882" y="12609"/>
                  </a:cubicBezTo>
                  <a:cubicBezTo>
                    <a:pt x="774" y="12585"/>
                    <a:pt x="679" y="12573"/>
                    <a:pt x="584" y="12561"/>
                  </a:cubicBezTo>
                  <a:lnTo>
                    <a:pt x="572" y="12561"/>
                  </a:lnTo>
                  <a:cubicBezTo>
                    <a:pt x="584" y="12431"/>
                    <a:pt x="608" y="12311"/>
                    <a:pt x="620" y="12192"/>
                  </a:cubicBezTo>
                  <a:cubicBezTo>
                    <a:pt x="679" y="12180"/>
                    <a:pt x="727" y="12157"/>
                    <a:pt x="786" y="12145"/>
                  </a:cubicBezTo>
                  <a:cubicBezTo>
                    <a:pt x="798" y="12145"/>
                    <a:pt x="798" y="12133"/>
                    <a:pt x="786" y="12133"/>
                  </a:cubicBezTo>
                  <a:cubicBezTo>
                    <a:pt x="739" y="12121"/>
                    <a:pt x="691" y="12097"/>
                    <a:pt x="632" y="12085"/>
                  </a:cubicBezTo>
                  <a:cubicBezTo>
                    <a:pt x="632" y="12073"/>
                    <a:pt x="643" y="12050"/>
                    <a:pt x="643" y="12026"/>
                  </a:cubicBezTo>
                  <a:cubicBezTo>
                    <a:pt x="786" y="11157"/>
                    <a:pt x="1155" y="10918"/>
                    <a:pt x="1596" y="10526"/>
                  </a:cubicBezTo>
                  <a:close/>
                  <a:moveTo>
                    <a:pt x="1179" y="15645"/>
                  </a:moveTo>
                  <a:lnTo>
                    <a:pt x="1239" y="15657"/>
                  </a:lnTo>
                  <a:cubicBezTo>
                    <a:pt x="1298" y="15681"/>
                    <a:pt x="1358" y="15717"/>
                    <a:pt x="1417" y="15752"/>
                  </a:cubicBezTo>
                  <a:cubicBezTo>
                    <a:pt x="1417" y="15931"/>
                    <a:pt x="1417" y="16110"/>
                    <a:pt x="1429" y="16288"/>
                  </a:cubicBezTo>
                  <a:cubicBezTo>
                    <a:pt x="1429" y="16645"/>
                    <a:pt x="1441" y="17003"/>
                    <a:pt x="1477" y="17348"/>
                  </a:cubicBezTo>
                  <a:cubicBezTo>
                    <a:pt x="989" y="17288"/>
                    <a:pt x="1084" y="16824"/>
                    <a:pt x="1060" y="16455"/>
                  </a:cubicBezTo>
                  <a:cubicBezTo>
                    <a:pt x="1048" y="16312"/>
                    <a:pt x="1036" y="16169"/>
                    <a:pt x="1036" y="16026"/>
                  </a:cubicBezTo>
                  <a:cubicBezTo>
                    <a:pt x="1048" y="15800"/>
                    <a:pt x="1036" y="15657"/>
                    <a:pt x="1179" y="15645"/>
                  </a:cubicBezTo>
                  <a:close/>
                  <a:moveTo>
                    <a:pt x="5346" y="7835"/>
                  </a:moveTo>
                  <a:cubicBezTo>
                    <a:pt x="5525" y="8049"/>
                    <a:pt x="5656" y="8192"/>
                    <a:pt x="5680" y="8513"/>
                  </a:cubicBezTo>
                  <a:cubicBezTo>
                    <a:pt x="5680" y="8557"/>
                    <a:pt x="5709" y="8610"/>
                    <a:pt x="5769" y="8610"/>
                  </a:cubicBezTo>
                  <a:cubicBezTo>
                    <a:pt x="5775" y="8610"/>
                    <a:pt x="5781" y="8610"/>
                    <a:pt x="5787" y="8609"/>
                  </a:cubicBezTo>
                  <a:cubicBezTo>
                    <a:pt x="6382" y="8573"/>
                    <a:pt x="6989" y="8561"/>
                    <a:pt x="7585" y="8478"/>
                  </a:cubicBezTo>
                  <a:cubicBezTo>
                    <a:pt x="7620" y="8478"/>
                    <a:pt x="7656" y="8442"/>
                    <a:pt x="7656" y="8418"/>
                  </a:cubicBezTo>
                  <a:cubicBezTo>
                    <a:pt x="7728" y="8132"/>
                    <a:pt x="7930" y="7954"/>
                    <a:pt x="8168" y="7847"/>
                  </a:cubicBezTo>
                  <a:cubicBezTo>
                    <a:pt x="8728" y="7859"/>
                    <a:pt x="9275" y="7882"/>
                    <a:pt x="9823" y="7918"/>
                  </a:cubicBezTo>
                  <a:cubicBezTo>
                    <a:pt x="9930" y="7930"/>
                    <a:pt x="10049" y="7930"/>
                    <a:pt x="10168" y="7942"/>
                  </a:cubicBezTo>
                  <a:cubicBezTo>
                    <a:pt x="10668" y="8525"/>
                    <a:pt x="10454" y="9894"/>
                    <a:pt x="10478" y="10526"/>
                  </a:cubicBezTo>
                  <a:cubicBezTo>
                    <a:pt x="10502" y="11383"/>
                    <a:pt x="10502" y="12252"/>
                    <a:pt x="10561" y="13109"/>
                  </a:cubicBezTo>
                  <a:cubicBezTo>
                    <a:pt x="10561" y="13115"/>
                    <a:pt x="10564" y="13118"/>
                    <a:pt x="10567" y="13118"/>
                  </a:cubicBezTo>
                  <a:cubicBezTo>
                    <a:pt x="10570" y="13118"/>
                    <a:pt x="10573" y="13115"/>
                    <a:pt x="10573" y="13109"/>
                  </a:cubicBezTo>
                  <a:cubicBezTo>
                    <a:pt x="10657" y="11788"/>
                    <a:pt x="10692" y="10454"/>
                    <a:pt x="10680" y="9132"/>
                  </a:cubicBezTo>
                  <a:cubicBezTo>
                    <a:pt x="10680" y="8787"/>
                    <a:pt x="10704" y="8406"/>
                    <a:pt x="10573" y="8097"/>
                  </a:cubicBezTo>
                  <a:lnTo>
                    <a:pt x="10573" y="8097"/>
                  </a:lnTo>
                  <a:cubicBezTo>
                    <a:pt x="11192" y="8347"/>
                    <a:pt x="10930" y="9525"/>
                    <a:pt x="10930" y="9954"/>
                  </a:cubicBezTo>
                  <a:cubicBezTo>
                    <a:pt x="10919" y="10514"/>
                    <a:pt x="10919" y="11061"/>
                    <a:pt x="10919" y="11609"/>
                  </a:cubicBezTo>
                  <a:cubicBezTo>
                    <a:pt x="10919" y="11615"/>
                    <a:pt x="10921" y="11618"/>
                    <a:pt x="10924" y="11618"/>
                  </a:cubicBezTo>
                  <a:cubicBezTo>
                    <a:pt x="10927" y="11618"/>
                    <a:pt x="10930" y="11615"/>
                    <a:pt x="10930" y="11609"/>
                  </a:cubicBezTo>
                  <a:cubicBezTo>
                    <a:pt x="11026" y="10633"/>
                    <a:pt x="11228" y="9525"/>
                    <a:pt x="11121" y="8549"/>
                  </a:cubicBezTo>
                  <a:cubicBezTo>
                    <a:pt x="11085" y="8287"/>
                    <a:pt x="10978" y="8073"/>
                    <a:pt x="10776" y="7989"/>
                  </a:cubicBezTo>
                  <a:lnTo>
                    <a:pt x="10776" y="7989"/>
                  </a:lnTo>
                  <a:cubicBezTo>
                    <a:pt x="10954" y="8013"/>
                    <a:pt x="11133" y="8049"/>
                    <a:pt x="11300" y="8097"/>
                  </a:cubicBezTo>
                  <a:cubicBezTo>
                    <a:pt x="11180" y="8930"/>
                    <a:pt x="11311" y="9835"/>
                    <a:pt x="11359" y="10656"/>
                  </a:cubicBezTo>
                  <a:cubicBezTo>
                    <a:pt x="11359" y="10662"/>
                    <a:pt x="11365" y="10665"/>
                    <a:pt x="11371" y="10665"/>
                  </a:cubicBezTo>
                  <a:cubicBezTo>
                    <a:pt x="11377" y="10665"/>
                    <a:pt x="11383" y="10662"/>
                    <a:pt x="11383" y="10656"/>
                  </a:cubicBezTo>
                  <a:cubicBezTo>
                    <a:pt x="11430" y="9847"/>
                    <a:pt x="11550" y="8966"/>
                    <a:pt x="11442" y="8156"/>
                  </a:cubicBezTo>
                  <a:lnTo>
                    <a:pt x="11442" y="8156"/>
                  </a:lnTo>
                  <a:cubicBezTo>
                    <a:pt x="11442" y="8156"/>
                    <a:pt x="11454" y="8168"/>
                    <a:pt x="11454" y="8168"/>
                  </a:cubicBezTo>
                  <a:cubicBezTo>
                    <a:pt x="11895" y="8704"/>
                    <a:pt x="11704" y="9442"/>
                    <a:pt x="11704" y="10073"/>
                  </a:cubicBezTo>
                  <a:cubicBezTo>
                    <a:pt x="11716" y="10740"/>
                    <a:pt x="11752" y="11407"/>
                    <a:pt x="11788" y="12061"/>
                  </a:cubicBezTo>
                  <a:cubicBezTo>
                    <a:pt x="11788" y="12067"/>
                    <a:pt x="11794" y="12070"/>
                    <a:pt x="11800" y="12070"/>
                  </a:cubicBezTo>
                  <a:cubicBezTo>
                    <a:pt x="11806" y="12070"/>
                    <a:pt x="11811" y="12067"/>
                    <a:pt x="11811" y="12061"/>
                  </a:cubicBezTo>
                  <a:cubicBezTo>
                    <a:pt x="11835" y="11145"/>
                    <a:pt x="11871" y="10228"/>
                    <a:pt x="11895" y="9299"/>
                  </a:cubicBezTo>
                  <a:cubicBezTo>
                    <a:pt x="11907" y="8954"/>
                    <a:pt x="11942" y="8632"/>
                    <a:pt x="11788" y="8347"/>
                  </a:cubicBezTo>
                  <a:lnTo>
                    <a:pt x="11788" y="8347"/>
                  </a:lnTo>
                  <a:cubicBezTo>
                    <a:pt x="11847" y="8406"/>
                    <a:pt x="11919" y="8478"/>
                    <a:pt x="11966" y="8549"/>
                  </a:cubicBezTo>
                  <a:cubicBezTo>
                    <a:pt x="12204" y="8930"/>
                    <a:pt x="12192" y="9454"/>
                    <a:pt x="12204" y="9871"/>
                  </a:cubicBezTo>
                  <a:cubicBezTo>
                    <a:pt x="12264" y="11526"/>
                    <a:pt x="12216" y="13193"/>
                    <a:pt x="12228" y="14847"/>
                  </a:cubicBezTo>
                  <a:cubicBezTo>
                    <a:pt x="12240" y="15669"/>
                    <a:pt x="12288" y="16502"/>
                    <a:pt x="12252" y="17324"/>
                  </a:cubicBezTo>
                  <a:cubicBezTo>
                    <a:pt x="12252" y="17586"/>
                    <a:pt x="12228" y="17848"/>
                    <a:pt x="12169" y="18110"/>
                  </a:cubicBezTo>
                  <a:cubicBezTo>
                    <a:pt x="12133" y="18134"/>
                    <a:pt x="12097" y="18157"/>
                    <a:pt x="12062" y="18169"/>
                  </a:cubicBezTo>
                  <a:cubicBezTo>
                    <a:pt x="12062" y="18098"/>
                    <a:pt x="12062" y="18026"/>
                    <a:pt x="12062" y="17955"/>
                  </a:cubicBezTo>
                  <a:cubicBezTo>
                    <a:pt x="12062" y="17538"/>
                    <a:pt x="12085" y="17122"/>
                    <a:pt x="12050" y="16717"/>
                  </a:cubicBezTo>
                  <a:cubicBezTo>
                    <a:pt x="12050" y="16705"/>
                    <a:pt x="12038" y="16699"/>
                    <a:pt x="12026" y="16699"/>
                  </a:cubicBezTo>
                  <a:cubicBezTo>
                    <a:pt x="12014" y="16699"/>
                    <a:pt x="12002" y="16705"/>
                    <a:pt x="12002" y="16717"/>
                  </a:cubicBezTo>
                  <a:cubicBezTo>
                    <a:pt x="11931" y="17229"/>
                    <a:pt x="11990" y="17776"/>
                    <a:pt x="11883" y="18288"/>
                  </a:cubicBezTo>
                  <a:cubicBezTo>
                    <a:pt x="11800" y="18336"/>
                    <a:pt x="11716" y="18384"/>
                    <a:pt x="11633" y="18443"/>
                  </a:cubicBezTo>
                  <a:cubicBezTo>
                    <a:pt x="11669" y="17919"/>
                    <a:pt x="11561" y="17360"/>
                    <a:pt x="11466" y="16872"/>
                  </a:cubicBezTo>
                  <a:cubicBezTo>
                    <a:pt x="11466" y="16861"/>
                    <a:pt x="11462" y="16858"/>
                    <a:pt x="11457" y="16858"/>
                  </a:cubicBezTo>
                  <a:cubicBezTo>
                    <a:pt x="11450" y="16858"/>
                    <a:pt x="11442" y="16865"/>
                    <a:pt x="11442" y="16872"/>
                  </a:cubicBezTo>
                  <a:cubicBezTo>
                    <a:pt x="11454" y="17431"/>
                    <a:pt x="11359" y="18026"/>
                    <a:pt x="11383" y="18586"/>
                  </a:cubicBezTo>
                  <a:cubicBezTo>
                    <a:pt x="11303" y="18632"/>
                    <a:pt x="11223" y="18688"/>
                    <a:pt x="11133" y="18735"/>
                  </a:cubicBezTo>
                  <a:lnTo>
                    <a:pt x="11133" y="18735"/>
                  </a:lnTo>
                  <a:cubicBezTo>
                    <a:pt x="11133" y="18733"/>
                    <a:pt x="11133" y="18731"/>
                    <a:pt x="11133" y="18729"/>
                  </a:cubicBezTo>
                  <a:cubicBezTo>
                    <a:pt x="11240" y="18574"/>
                    <a:pt x="11192" y="18348"/>
                    <a:pt x="11180" y="18169"/>
                  </a:cubicBezTo>
                  <a:cubicBezTo>
                    <a:pt x="11157" y="17836"/>
                    <a:pt x="11097" y="17503"/>
                    <a:pt x="11061" y="17169"/>
                  </a:cubicBezTo>
                  <a:cubicBezTo>
                    <a:pt x="11061" y="17163"/>
                    <a:pt x="11055" y="17160"/>
                    <a:pt x="11049" y="17160"/>
                  </a:cubicBezTo>
                  <a:cubicBezTo>
                    <a:pt x="11044" y="17160"/>
                    <a:pt x="11038" y="17163"/>
                    <a:pt x="11038" y="17169"/>
                  </a:cubicBezTo>
                  <a:cubicBezTo>
                    <a:pt x="11026" y="17384"/>
                    <a:pt x="11014" y="17586"/>
                    <a:pt x="11002" y="17800"/>
                  </a:cubicBezTo>
                  <a:cubicBezTo>
                    <a:pt x="11002" y="17991"/>
                    <a:pt x="11049" y="18229"/>
                    <a:pt x="11002" y="18419"/>
                  </a:cubicBezTo>
                  <a:cubicBezTo>
                    <a:pt x="10954" y="18693"/>
                    <a:pt x="10752" y="18717"/>
                    <a:pt x="10502" y="18717"/>
                  </a:cubicBezTo>
                  <a:lnTo>
                    <a:pt x="10204" y="18717"/>
                  </a:lnTo>
                  <a:cubicBezTo>
                    <a:pt x="10371" y="18598"/>
                    <a:pt x="10514" y="18407"/>
                    <a:pt x="10585" y="18157"/>
                  </a:cubicBezTo>
                  <a:cubicBezTo>
                    <a:pt x="10764" y="17586"/>
                    <a:pt x="10645" y="16836"/>
                    <a:pt x="10668" y="16241"/>
                  </a:cubicBezTo>
                  <a:cubicBezTo>
                    <a:pt x="10716" y="15371"/>
                    <a:pt x="10716" y="14526"/>
                    <a:pt x="10668" y="13645"/>
                  </a:cubicBezTo>
                  <a:cubicBezTo>
                    <a:pt x="10668" y="13627"/>
                    <a:pt x="10651" y="13618"/>
                    <a:pt x="10633" y="13618"/>
                  </a:cubicBezTo>
                  <a:cubicBezTo>
                    <a:pt x="10615" y="13618"/>
                    <a:pt x="10597" y="13627"/>
                    <a:pt x="10597" y="13645"/>
                  </a:cubicBezTo>
                  <a:cubicBezTo>
                    <a:pt x="10549" y="14443"/>
                    <a:pt x="10502" y="15240"/>
                    <a:pt x="10466" y="16038"/>
                  </a:cubicBezTo>
                  <a:cubicBezTo>
                    <a:pt x="10430" y="16979"/>
                    <a:pt x="10514" y="18229"/>
                    <a:pt x="9490" y="18669"/>
                  </a:cubicBezTo>
                  <a:cubicBezTo>
                    <a:pt x="9466" y="18634"/>
                    <a:pt x="9442" y="18610"/>
                    <a:pt x="9383" y="18610"/>
                  </a:cubicBezTo>
                  <a:cubicBezTo>
                    <a:pt x="9014" y="18634"/>
                    <a:pt x="8644" y="18646"/>
                    <a:pt x="8275" y="18669"/>
                  </a:cubicBezTo>
                  <a:cubicBezTo>
                    <a:pt x="8097" y="18515"/>
                    <a:pt x="7990" y="18324"/>
                    <a:pt x="7978" y="18098"/>
                  </a:cubicBezTo>
                  <a:cubicBezTo>
                    <a:pt x="7966" y="18074"/>
                    <a:pt x="7930" y="18038"/>
                    <a:pt x="7894" y="18038"/>
                  </a:cubicBezTo>
                  <a:cubicBezTo>
                    <a:pt x="7409" y="18081"/>
                    <a:pt x="6918" y="18103"/>
                    <a:pt x="6429" y="18103"/>
                  </a:cubicBezTo>
                  <a:cubicBezTo>
                    <a:pt x="6103" y="18103"/>
                    <a:pt x="5777" y="18093"/>
                    <a:pt x="5454" y="18074"/>
                  </a:cubicBezTo>
                  <a:cubicBezTo>
                    <a:pt x="5406" y="18074"/>
                    <a:pt x="5358" y="18110"/>
                    <a:pt x="5358" y="18146"/>
                  </a:cubicBezTo>
                  <a:cubicBezTo>
                    <a:pt x="5311" y="18384"/>
                    <a:pt x="5251" y="18538"/>
                    <a:pt x="5132" y="18741"/>
                  </a:cubicBezTo>
                  <a:cubicBezTo>
                    <a:pt x="4834" y="18741"/>
                    <a:pt x="4525" y="18741"/>
                    <a:pt x="4215" y="18729"/>
                  </a:cubicBezTo>
                  <a:cubicBezTo>
                    <a:pt x="3453" y="18693"/>
                    <a:pt x="3227" y="18693"/>
                    <a:pt x="2572" y="18229"/>
                  </a:cubicBezTo>
                  <a:cubicBezTo>
                    <a:pt x="1834" y="17705"/>
                    <a:pt x="1917" y="17479"/>
                    <a:pt x="1870" y="16681"/>
                  </a:cubicBezTo>
                  <a:cubicBezTo>
                    <a:pt x="1834" y="15883"/>
                    <a:pt x="1810" y="15086"/>
                    <a:pt x="1822" y="14300"/>
                  </a:cubicBezTo>
                  <a:cubicBezTo>
                    <a:pt x="1858" y="12728"/>
                    <a:pt x="1798" y="10823"/>
                    <a:pt x="2560" y="9383"/>
                  </a:cubicBezTo>
                  <a:cubicBezTo>
                    <a:pt x="3132" y="8287"/>
                    <a:pt x="4191" y="7942"/>
                    <a:pt x="5346" y="7835"/>
                  </a:cubicBezTo>
                  <a:close/>
                  <a:moveTo>
                    <a:pt x="7518" y="18230"/>
                  </a:moveTo>
                  <a:cubicBezTo>
                    <a:pt x="7599" y="18230"/>
                    <a:pt x="7677" y="18244"/>
                    <a:pt x="7751" y="18288"/>
                  </a:cubicBezTo>
                  <a:cubicBezTo>
                    <a:pt x="7906" y="18384"/>
                    <a:pt x="7835" y="18431"/>
                    <a:pt x="7954" y="18574"/>
                  </a:cubicBezTo>
                  <a:cubicBezTo>
                    <a:pt x="7978" y="18610"/>
                    <a:pt x="8013" y="18646"/>
                    <a:pt x="8037" y="18681"/>
                  </a:cubicBezTo>
                  <a:cubicBezTo>
                    <a:pt x="7811" y="18693"/>
                    <a:pt x="7573" y="18693"/>
                    <a:pt x="7347" y="18705"/>
                  </a:cubicBezTo>
                  <a:cubicBezTo>
                    <a:pt x="6811" y="18705"/>
                    <a:pt x="6275" y="18717"/>
                    <a:pt x="5739" y="18753"/>
                  </a:cubicBezTo>
                  <a:lnTo>
                    <a:pt x="5323" y="18753"/>
                  </a:lnTo>
                  <a:cubicBezTo>
                    <a:pt x="5465" y="18527"/>
                    <a:pt x="5489" y="18324"/>
                    <a:pt x="5811" y="18288"/>
                  </a:cubicBezTo>
                  <a:cubicBezTo>
                    <a:pt x="5963" y="18263"/>
                    <a:pt x="6123" y="18256"/>
                    <a:pt x="6284" y="18256"/>
                  </a:cubicBezTo>
                  <a:cubicBezTo>
                    <a:pt x="6508" y="18256"/>
                    <a:pt x="6735" y="18270"/>
                    <a:pt x="6953" y="18270"/>
                  </a:cubicBezTo>
                  <a:cubicBezTo>
                    <a:pt x="7022" y="18270"/>
                    <a:pt x="7090" y="18268"/>
                    <a:pt x="7156" y="18265"/>
                  </a:cubicBezTo>
                  <a:cubicBezTo>
                    <a:pt x="7282" y="18258"/>
                    <a:pt x="7403" y="18230"/>
                    <a:pt x="7518" y="18230"/>
                  </a:cubicBezTo>
                  <a:close/>
                  <a:moveTo>
                    <a:pt x="1346" y="0"/>
                  </a:moveTo>
                  <a:cubicBezTo>
                    <a:pt x="1358" y="1894"/>
                    <a:pt x="1417" y="8097"/>
                    <a:pt x="1453" y="10252"/>
                  </a:cubicBezTo>
                  <a:cubicBezTo>
                    <a:pt x="870" y="10692"/>
                    <a:pt x="417" y="10752"/>
                    <a:pt x="251" y="11680"/>
                  </a:cubicBezTo>
                  <a:cubicBezTo>
                    <a:pt x="72" y="12621"/>
                    <a:pt x="0" y="14050"/>
                    <a:pt x="179" y="14990"/>
                  </a:cubicBezTo>
                  <a:cubicBezTo>
                    <a:pt x="239" y="15324"/>
                    <a:pt x="393" y="15443"/>
                    <a:pt x="596" y="15502"/>
                  </a:cubicBezTo>
                  <a:cubicBezTo>
                    <a:pt x="643" y="15526"/>
                    <a:pt x="703" y="15550"/>
                    <a:pt x="751" y="15562"/>
                  </a:cubicBezTo>
                  <a:cubicBezTo>
                    <a:pt x="715" y="15752"/>
                    <a:pt x="739" y="15931"/>
                    <a:pt x="739" y="16133"/>
                  </a:cubicBezTo>
                  <a:cubicBezTo>
                    <a:pt x="762" y="16467"/>
                    <a:pt x="703" y="17003"/>
                    <a:pt x="858" y="17312"/>
                  </a:cubicBezTo>
                  <a:cubicBezTo>
                    <a:pt x="931" y="17458"/>
                    <a:pt x="1026" y="17504"/>
                    <a:pt x="1147" y="17504"/>
                  </a:cubicBezTo>
                  <a:cubicBezTo>
                    <a:pt x="1243" y="17504"/>
                    <a:pt x="1357" y="17475"/>
                    <a:pt x="1489" y="17443"/>
                  </a:cubicBezTo>
                  <a:cubicBezTo>
                    <a:pt x="1584" y="18229"/>
                    <a:pt x="1905" y="18872"/>
                    <a:pt x="3001" y="18979"/>
                  </a:cubicBezTo>
                  <a:cubicBezTo>
                    <a:pt x="3800" y="19051"/>
                    <a:pt x="4620" y="19087"/>
                    <a:pt x="5445" y="19087"/>
                  </a:cubicBezTo>
                  <a:cubicBezTo>
                    <a:pt x="6119" y="19087"/>
                    <a:pt x="6796" y="19063"/>
                    <a:pt x="7466" y="19015"/>
                  </a:cubicBezTo>
                  <a:cubicBezTo>
                    <a:pt x="8442" y="19027"/>
                    <a:pt x="9406" y="19038"/>
                    <a:pt x="10383" y="19098"/>
                  </a:cubicBezTo>
                  <a:cubicBezTo>
                    <a:pt x="10586" y="19111"/>
                    <a:pt x="10780" y="19120"/>
                    <a:pt x="10962" y="19120"/>
                  </a:cubicBezTo>
                  <a:cubicBezTo>
                    <a:pt x="11811" y="19120"/>
                    <a:pt x="12405" y="18918"/>
                    <a:pt x="12562" y="17907"/>
                  </a:cubicBezTo>
                  <a:cubicBezTo>
                    <a:pt x="12824" y="16133"/>
                    <a:pt x="12562" y="14157"/>
                    <a:pt x="12538" y="12359"/>
                  </a:cubicBezTo>
                  <a:cubicBezTo>
                    <a:pt x="12526" y="11442"/>
                    <a:pt x="12562" y="10514"/>
                    <a:pt x="12490" y="9597"/>
                  </a:cubicBezTo>
                  <a:cubicBezTo>
                    <a:pt x="12454" y="9121"/>
                    <a:pt x="12395" y="8573"/>
                    <a:pt x="12038" y="8204"/>
                  </a:cubicBezTo>
                  <a:cubicBezTo>
                    <a:pt x="11764" y="7918"/>
                    <a:pt x="11419" y="7823"/>
                    <a:pt x="11026" y="7739"/>
                  </a:cubicBezTo>
                  <a:cubicBezTo>
                    <a:pt x="10049" y="7549"/>
                    <a:pt x="8930" y="7585"/>
                    <a:pt x="7942" y="7549"/>
                  </a:cubicBezTo>
                  <a:cubicBezTo>
                    <a:pt x="7399" y="7527"/>
                    <a:pt x="6816" y="7490"/>
                    <a:pt x="6230" y="7490"/>
                  </a:cubicBezTo>
                  <a:cubicBezTo>
                    <a:pt x="5234" y="7490"/>
                    <a:pt x="4230" y="7596"/>
                    <a:pt x="3406" y="8061"/>
                  </a:cubicBezTo>
                  <a:cubicBezTo>
                    <a:pt x="2716" y="8454"/>
                    <a:pt x="2287" y="9048"/>
                    <a:pt x="2013" y="9726"/>
                  </a:cubicBezTo>
                  <a:lnTo>
                    <a:pt x="2013" y="9726"/>
                  </a:lnTo>
                  <a:cubicBezTo>
                    <a:pt x="2072" y="8400"/>
                    <a:pt x="1977" y="2209"/>
                    <a:pt x="1941" y="346"/>
                  </a:cubicBezTo>
                  <a:cubicBezTo>
                    <a:pt x="2079" y="339"/>
                    <a:pt x="2204" y="337"/>
                    <a:pt x="2322" y="337"/>
                  </a:cubicBezTo>
                  <a:cubicBezTo>
                    <a:pt x="2512" y="337"/>
                    <a:pt x="2685" y="342"/>
                    <a:pt x="2868" y="342"/>
                  </a:cubicBezTo>
                  <a:cubicBezTo>
                    <a:pt x="2981" y="342"/>
                    <a:pt x="3099" y="340"/>
                    <a:pt x="3227" y="334"/>
                  </a:cubicBezTo>
                  <a:cubicBezTo>
                    <a:pt x="3263" y="322"/>
                    <a:pt x="3275" y="36"/>
                    <a:pt x="3239" y="36"/>
                  </a:cubicBezTo>
                  <a:cubicBezTo>
                    <a:pt x="2310" y="24"/>
                    <a:pt x="1346" y="0"/>
                    <a:pt x="134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4" name="Google Shape;2534;p85"/>
            <p:cNvSpPr/>
            <p:nvPr/>
          </p:nvSpPr>
          <p:spPr>
            <a:xfrm>
              <a:off x="1568625" y="3176125"/>
              <a:ext cx="141125" cy="161425"/>
            </a:xfrm>
            <a:custGeom>
              <a:rect b="b" l="l" r="r" t="t"/>
              <a:pathLst>
                <a:path extrusionOk="0" h="6457" w="5645">
                  <a:moveTo>
                    <a:pt x="3171" y="216"/>
                  </a:moveTo>
                  <a:cubicBezTo>
                    <a:pt x="3502" y="216"/>
                    <a:pt x="3569" y="609"/>
                    <a:pt x="3656" y="881"/>
                  </a:cubicBezTo>
                  <a:cubicBezTo>
                    <a:pt x="3484" y="847"/>
                    <a:pt x="3307" y="829"/>
                    <a:pt x="3127" y="829"/>
                  </a:cubicBezTo>
                  <a:cubicBezTo>
                    <a:pt x="2933" y="829"/>
                    <a:pt x="2735" y="850"/>
                    <a:pt x="2537" y="893"/>
                  </a:cubicBezTo>
                  <a:cubicBezTo>
                    <a:pt x="2644" y="619"/>
                    <a:pt x="2704" y="286"/>
                    <a:pt x="3073" y="226"/>
                  </a:cubicBezTo>
                  <a:cubicBezTo>
                    <a:pt x="3108" y="219"/>
                    <a:pt x="3140" y="216"/>
                    <a:pt x="3171" y="216"/>
                  </a:cubicBezTo>
                  <a:close/>
                  <a:moveTo>
                    <a:pt x="3159" y="1076"/>
                  </a:moveTo>
                  <a:cubicBezTo>
                    <a:pt x="4340" y="1076"/>
                    <a:pt x="5424" y="1988"/>
                    <a:pt x="5359" y="3203"/>
                  </a:cubicBezTo>
                  <a:cubicBezTo>
                    <a:pt x="5299" y="4513"/>
                    <a:pt x="4371" y="5108"/>
                    <a:pt x="3168" y="5370"/>
                  </a:cubicBezTo>
                  <a:cubicBezTo>
                    <a:pt x="3098" y="5375"/>
                    <a:pt x="3029" y="5378"/>
                    <a:pt x="2959" y="5378"/>
                  </a:cubicBezTo>
                  <a:cubicBezTo>
                    <a:pt x="2242" y="5378"/>
                    <a:pt x="1535" y="5096"/>
                    <a:pt x="1144" y="4489"/>
                  </a:cubicBezTo>
                  <a:cubicBezTo>
                    <a:pt x="406" y="3358"/>
                    <a:pt x="930" y="1905"/>
                    <a:pt x="2156" y="1310"/>
                  </a:cubicBezTo>
                  <a:cubicBezTo>
                    <a:pt x="2482" y="1149"/>
                    <a:pt x="2825" y="1076"/>
                    <a:pt x="3159" y="1076"/>
                  </a:cubicBezTo>
                  <a:close/>
                  <a:moveTo>
                    <a:pt x="3704" y="5548"/>
                  </a:moveTo>
                  <a:lnTo>
                    <a:pt x="3704" y="5548"/>
                  </a:lnTo>
                  <a:cubicBezTo>
                    <a:pt x="3597" y="5906"/>
                    <a:pt x="3466" y="6275"/>
                    <a:pt x="2978" y="6287"/>
                  </a:cubicBezTo>
                  <a:cubicBezTo>
                    <a:pt x="2970" y="6287"/>
                    <a:pt x="2962" y="6287"/>
                    <a:pt x="2955" y="6287"/>
                  </a:cubicBezTo>
                  <a:cubicBezTo>
                    <a:pt x="2679" y="6287"/>
                    <a:pt x="2451" y="6078"/>
                    <a:pt x="2358" y="5846"/>
                  </a:cubicBezTo>
                  <a:cubicBezTo>
                    <a:pt x="2323" y="5751"/>
                    <a:pt x="2311" y="5656"/>
                    <a:pt x="2287" y="5560"/>
                  </a:cubicBezTo>
                  <a:lnTo>
                    <a:pt x="2287" y="5560"/>
                  </a:lnTo>
                  <a:cubicBezTo>
                    <a:pt x="2508" y="5617"/>
                    <a:pt x="2733" y="5644"/>
                    <a:pt x="2960" y="5644"/>
                  </a:cubicBezTo>
                  <a:cubicBezTo>
                    <a:pt x="3210" y="5644"/>
                    <a:pt x="3460" y="5611"/>
                    <a:pt x="3704" y="5548"/>
                  </a:cubicBezTo>
                  <a:close/>
                  <a:moveTo>
                    <a:pt x="3144" y="0"/>
                  </a:moveTo>
                  <a:cubicBezTo>
                    <a:pt x="2644" y="0"/>
                    <a:pt x="2299" y="512"/>
                    <a:pt x="2323" y="953"/>
                  </a:cubicBezTo>
                  <a:cubicBezTo>
                    <a:pt x="2216" y="976"/>
                    <a:pt x="2108" y="1024"/>
                    <a:pt x="2001" y="1072"/>
                  </a:cubicBezTo>
                  <a:cubicBezTo>
                    <a:pt x="513" y="1774"/>
                    <a:pt x="1" y="3691"/>
                    <a:pt x="1120" y="4905"/>
                  </a:cubicBezTo>
                  <a:cubicBezTo>
                    <a:pt x="1382" y="5191"/>
                    <a:pt x="1715" y="5382"/>
                    <a:pt x="2085" y="5501"/>
                  </a:cubicBezTo>
                  <a:cubicBezTo>
                    <a:pt x="2061" y="5727"/>
                    <a:pt x="2204" y="5989"/>
                    <a:pt x="2335" y="6156"/>
                  </a:cubicBezTo>
                  <a:cubicBezTo>
                    <a:pt x="2487" y="6341"/>
                    <a:pt x="2709" y="6456"/>
                    <a:pt x="2956" y="6456"/>
                  </a:cubicBezTo>
                  <a:cubicBezTo>
                    <a:pt x="2979" y="6456"/>
                    <a:pt x="3002" y="6455"/>
                    <a:pt x="3025" y="6453"/>
                  </a:cubicBezTo>
                  <a:cubicBezTo>
                    <a:pt x="3501" y="6406"/>
                    <a:pt x="3906" y="5941"/>
                    <a:pt x="3859" y="5501"/>
                  </a:cubicBezTo>
                  <a:cubicBezTo>
                    <a:pt x="4287" y="5370"/>
                    <a:pt x="4668" y="5144"/>
                    <a:pt x="4954" y="4822"/>
                  </a:cubicBezTo>
                  <a:cubicBezTo>
                    <a:pt x="4954" y="4822"/>
                    <a:pt x="4966" y="4810"/>
                    <a:pt x="4966" y="4810"/>
                  </a:cubicBezTo>
                  <a:cubicBezTo>
                    <a:pt x="4990" y="4786"/>
                    <a:pt x="5013" y="4751"/>
                    <a:pt x="5037" y="4715"/>
                  </a:cubicBezTo>
                  <a:cubicBezTo>
                    <a:pt x="5049" y="4703"/>
                    <a:pt x="5061" y="4703"/>
                    <a:pt x="5073" y="4691"/>
                  </a:cubicBezTo>
                  <a:cubicBezTo>
                    <a:pt x="5073" y="4691"/>
                    <a:pt x="5073" y="4679"/>
                    <a:pt x="5073" y="4679"/>
                  </a:cubicBezTo>
                  <a:cubicBezTo>
                    <a:pt x="5454" y="4191"/>
                    <a:pt x="5645" y="3477"/>
                    <a:pt x="5585" y="2893"/>
                  </a:cubicBezTo>
                  <a:cubicBezTo>
                    <a:pt x="5490" y="1881"/>
                    <a:pt x="4728" y="1155"/>
                    <a:pt x="3787" y="905"/>
                  </a:cubicBezTo>
                  <a:cubicBezTo>
                    <a:pt x="3918" y="524"/>
                    <a:pt x="3597"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5" name="Google Shape;2535;p85"/>
            <p:cNvSpPr/>
            <p:nvPr/>
          </p:nvSpPr>
          <p:spPr>
            <a:xfrm>
              <a:off x="1603175" y="3267300"/>
              <a:ext cx="89125" cy="32975"/>
            </a:xfrm>
            <a:custGeom>
              <a:rect b="b" l="l" r="r" t="t"/>
              <a:pathLst>
                <a:path extrusionOk="0" h="1319" w="3565">
                  <a:moveTo>
                    <a:pt x="3502" y="1"/>
                  </a:moveTo>
                  <a:cubicBezTo>
                    <a:pt x="3489" y="1"/>
                    <a:pt x="3475" y="6"/>
                    <a:pt x="3465" y="20"/>
                  </a:cubicBezTo>
                  <a:cubicBezTo>
                    <a:pt x="3065" y="644"/>
                    <a:pt x="2203" y="1115"/>
                    <a:pt x="1409" y="1115"/>
                  </a:cubicBezTo>
                  <a:cubicBezTo>
                    <a:pt x="854" y="1115"/>
                    <a:pt x="332" y="886"/>
                    <a:pt x="24" y="318"/>
                  </a:cubicBezTo>
                  <a:cubicBezTo>
                    <a:pt x="24" y="313"/>
                    <a:pt x="20" y="310"/>
                    <a:pt x="15" y="310"/>
                  </a:cubicBezTo>
                  <a:cubicBezTo>
                    <a:pt x="8" y="310"/>
                    <a:pt x="0" y="316"/>
                    <a:pt x="0" y="330"/>
                  </a:cubicBezTo>
                  <a:cubicBezTo>
                    <a:pt x="83" y="1020"/>
                    <a:pt x="857" y="1318"/>
                    <a:pt x="1524" y="1318"/>
                  </a:cubicBezTo>
                  <a:cubicBezTo>
                    <a:pt x="1535" y="1318"/>
                    <a:pt x="1546" y="1318"/>
                    <a:pt x="1557" y="1318"/>
                  </a:cubicBezTo>
                  <a:cubicBezTo>
                    <a:pt x="2459" y="1318"/>
                    <a:pt x="3195" y="833"/>
                    <a:pt x="3548" y="68"/>
                  </a:cubicBezTo>
                  <a:cubicBezTo>
                    <a:pt x="3565" y="34"/>
                    <a:pt x="3534" y="1"/>
                    <a:pt x="35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6" name="Google Shape;2536;p85"/>
            <p:cNvSpPr/>
            <p:nvPr/>
          </p:nvSpPr>
          <p:spPr>
            <a:xfrm>
              <a:off x="1604650" y="3216025"/>
              <a:ext cx="77125" cy="28350"/>
            </a:xfrm>
            <a:custGeom>
              <a:rect b="b" l="l" r="r" t="t"/>
              <a:pathLst>
                <a:path extrusionOk="0" h="1134" w="3085">
                  <a:moveTo>
                    <a:pt x="1776" y="0"/>
                  </a:moveTo>
                  <a:cubicBezTo>
                    <a:pt x="1016" y="0"/>
                    <a:pt x="231" y="391"/>
                    <a:pt x="1" y="1083"/>
                  </a:cubicBezTo>
                  <a:cubicBezTo>
                    <a:pt x="1" y="1108"/>
                    <a:pt x="24" y="1134"/>
                    <a:pt x="47" y="1134"/>
                  </a:cubicBezTo>
                  <a:cubicBezTo>
                    <a:pt x="56" y="1134"/>
                    <a:pt x="65" y="1129"/>
                    <a:pt x="72" y="1119"/>
                  </a:cubicBezTo>
                  <a:cubicBezTo>
                    <a:pt x="441" y="702"/>
                    <a:pt x="751" y="333"/>
                    <a:pt x="1346" y="190"/>
                  </a:cubicBezTo>
                  <a:cubicBezTo>
                    <a:pt x="1485" y="159"/>
                    <a:pt x="1619" y="144"/>
                    <a:pt x="1750" y="144"/>
                  </a:cubicBezTo>
                  <a:cubicBezTo>
                    <a:pt x="2214" y="144"/>
                    <a:pt x="2633" y="322"/>
                    <a:pt x="3061" y="535"/>
                  </a:cubicBezTo>
                  <a:cubicBezTo>
                    <a:pt x="3072" y="535"/>
                    <a:pt x="3084" y="535"/>
                    <a:pt x="3072" y="523"/>
                  </a:cubicBezTo>
                  <a:cubicBezTo>
                    <a:pt x="2758" y="166"/>
                    <a:pt x="2272" y="0"/>
                    <a:pt x="177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7" name="Google Shape;2537;p85"/>
            <p:cNvSpPr/>
            <p:nvPr/>
          </p:nvSpPr>
          <p:spPr>
            <a:xfrm>
              <a:off x="1529350" y="3212575"/>
              <a:ext cx="11250" cy="139000"/>
            </a:xfrm>
            <a:custGeom>
              <a:rect b="b" l="l" r="r" t="t"/>
              <a:pathLst>
                <a:path extrusionOk="0" h="5560" w="450">
                  <a:moveTo>
                    <a:pt x="256" y="1"/>
                  </a:moveTo>
                  <a:cubicBezTo>
                    <a:pt x="247" y="1"/>
                    <a:pt x="238" y="7"/>
                    <a:pt x="238" y="18"/>
                  </a:cubicBezTo>
                  <a:cubicBezTo>
                    <a:pt x="0" y="1852"/>
                    <a:pt x="60" y="3745"/>
                    <a:pt x="417" y="5555"/>
                  </a:cubicBezTo>
                  <a:cubicBezTo>
                    <a:pt x="417" y="5558"/>
                    <a:pt x="420" y="5560"/>
                    <a:pt x="424" y="5560"/>
                  </a:cubicBezTo>
                  <a:cubicBezTo>
                    <a:pt x="434" y="5560"/>
                    <a:pt x="449" y="5551"/>
                    <a:pt x="441" y="5543"/>
                  </a:cubicBezTo>
                  <a:cubicBezTo>
                    <a:pt x="250" y="3686"/>
                    <a:pt x="179" y="1888"/>
                    <a:pt x="274" y="18"/>
                  </a:cubicBezTo>
                  <a:cubicBezTo>
                    <a:pt x="274" y="7"/>
                    <a:pt x="265" y="1"/>
                    <a:pt x="2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8" name="Google Shape;2538;p85"/>
            <p:cNvSpPr/>
            <p:nvPr/>
          </p:nvSpPr>
          <p:spPr>
            <a:xfrm>
              <a:off x="1536775" y="3129250"/>
              <a:ext cx="42150" cy="66175"/>
            </a:xfrm>
            <a:custGeom>
              <a:rect b="b" l="l" r="r" t="t"/>
              <a:pathLst>
                <a:path extrusionOk="0" h="2647" w="1686">
                  <a:moveTo>
                    <a:pt x="1630" y="0"/>
                  </a:moveTo>
                  <a:cubicBezTo>
                    <a:pt x="1623" y="0"/>
                    <a:pt x="1616" y="2"/>
                    <a:pt x="1608" y="6"/>
                  </a:cubicBezTo>
                  <a:cubicBezTo>
                    <a:pt x="596" y="589"/>
                    <a:pt x="13" y="1518"/>
                    <a:pt x="1" y="2637"/>
                  </a:cubicBezTo>
                  <a:cubicBezTo>
                    <a:pt x="1" y="2643"/>
                    <a:pt x="7" y="2646"/>
                    <a:pt x="13" y="2646"/>
                  </a:cubicBezTo>
                  <a:cubicBezTo>
                    <a:pt x="19" y="2646"/>
                    <a:pt x="25" y="2643"/>
                    <a:pt x="25" y="2637"/>
                  </a:cubicBezTo>
                  <a:cubicBezTo>
                    <a:pt x="168" y="1613"/>
                    <a:pt x="763" y="661"/>
                    <a:pt x="1656" y="65"/>
                  </a:cubicBezTo>
                  <a:cubicBezTo>
                    <a:pt x="1686" y="45"/>
                    <a:pt x="1666" y="0"/>
                    <a:pt x="16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9" name="Google Shape;2539;p85"/>
            <p:cNvSpPr/>
            <p:nvPr/>
          </p:nvSpPr>
          <p:spPr>
            <a:xfrm>
              <a:off x="1687575" y="3199800"/>
              <a:ext cx="40925" cy="104875"/>
            </a:xfrm>
            <a:custGeom>
              <a:rect b="b" l="l" r="r" t="t"/>
              <a:pathLst>
                <a:path extrusionOk="0" h="4195" w="1637">
                  <a:moveTo>
                    <a:pt x="66" y="1"/>
                  </a:moveTo>
                  <a:cubicBezTo>
                    <a:pt x="21" y="1"/>
                    <a:pt x="0" y="58"/>
                    <a:pt x="41" y="89"/>
                  </a:cubicBezTo>
                  <a:cubicBezTo>
                    <a:pt x="1494" y="1053"/>
                    <a:pt x="1220" y="2911"/>
                    <a:pt x="494" y="4173"/>
                  </a:cubicBezTo>
                  <a:cubicBezTo>
                    <a:pt x="485" y="4181"/>
                    <a:pt x="494" y="4195"/>
                    <a:pt x="504" y="4195"/>
                  </a:cubicBezTo>
                  <a:cubicBezTo>
                    <a:pt x="509" y="4195"/>
                    <a:pt x="514" y="4192"/>
                    <a:pt x="517" y="4185"/>
                  </a:cubicBezTo>
                  <a:cubicBezTo>
                    <a:pt x="1506" y="3113"/>
                    <a:pt x="1637" y="732"/>
                    <a:pt x="89" y="6"/>
                  </a:cubicBezTo>
                  <a:cubicBezTo>
                    <a:pt x="81" y="2"/>
                    <a:pt x="73"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0" name="Google Shape;2540;p85"/>
            <p:cNvSpPr/>
            <p:nvPr/>
          </p:nvSpPr>
          <p:spPr>
            <a:xfrm>
              <a:off x="1553150" y="3194175"/>
              <a:ext cx="48925" cy="111850"/>
            </a:xfrm>
            <a:custGeom>
              <a:rect b="b" l="l" r="r" t="t"/>
              <a:pathLst>
                <a:path extrusionOk="0" h="4474" w="1957">
                  <a:moveTo>
                    <a:pt x="1860" y="0"/>
                  </a:moveTo>
                  <a:cubicBezTo>
                    <a:pt x="1852" y="0"/>
                    <a:pt x="1843" y="1"/>
                    <a:pt x="1834" y="4"/>
                  </a:cubicBezTo>
                  <a:cubicBezTo>
                    <a:pt x="1" y="731"/>
                    <a:pt x="132" y="3302"/>
                    <a:pt x="1346" y="4469"/>
                  </a:cubicBezTo>
                  <a:cubicBezTo>
                    <a:pt x="1353" y="4472"/>
                    <a:pt x="1359" y="4474"/>
                    <a:pt x="1365" y="4474"/>
                  </a:cubicBezTo>
                  <a:cubicBezTo>
                    <a:pt x="1380" y="4474"/>
                    <a:pt x="1391" y="4463"/>
                    <a:pt x="1382" y="4445"/>
                  </a:cubicBezTo>
                  <a:cubicBezTo>
                    <a:pt x="394" y="3112"/>
                    <a:pt x="72" y="1005"/>
                    <a:pt x="1894" y="100"/>
                  </a:cubicBezTo>
                  <a:cubicBezTo>
                    <a:pt x="1957" y="68"/>
                    <a:pt x="1918" y="0"/>
                    <a:pt x="18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1" name="Google Shape;2541;p85"/>
            <p:cNvSpPr/>
            <p:nvPr/>
          </p:nvSpPr>
          <p:spPr>
            <a:xfrm>
              <a:off x="1552275" y="3257900"/>
              <a:ext cx="10250" cy="19700"/>
            </a:xfrm>
            <a:custGeom>
              <a:rect b="b" l="l" r="r" t="t"/>
              <a:pathLst>
                <a:path extrusionOk="0" h="788" w="410">
                  <a:moveTo>
                    <a:pt x="85" y="0"/>
                  </a:moveTo>
                  <a:cubicBezTo>
                    <a:pt x="66" y="0"/>
                    <a:pt x="48" y="9"/>
                    <a:pt x="48" y="27"/>
                  </a:cubicBezTo>
                  <a:cubicBezTo>
                    <a:pt x="0" y="301"/>
                    <a:pt x="155" y="599"/>
                    <a:pt x="357" y="777"/>
                  </a:cubicBezTo>
                  <a:cubicBezTo>
                    <a:pt x="364" y="784"/>
                    <a:pt x="372" y="787"/>
                    <a:pt x="379" y="787"/>
                  </a:cubicBezTo>
                  <a:cubicBezTo>
                    <a:pt x="397" y="787"/>
                    <a:pt x="410" y="770"/>
                    <a:pt x="393" y="753"/>
                  </a:cubicBezTo>
                  <a:cubicBezTo>
                    <a:pt x="322" y="646"/>
                    <a:pt x="250" y="515"/>
                    <a:pt x="203" y="396"/>
                  </a:cubicBezTo>
                  <a:cubicBezTo>
                    <a:pt x="155" y="277"/>
                    <a:pt x="155" y="146"/>
                    <a:pt x="131" y="27"/>
                  </a:cubicBezTo>
                  <a:cubicBezTo>
                    <a:pt x="125" y="9"/>
                    <a:pt x="104" y="0"/>
                    <a:pt x="8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2" name="Google Shape;2542;p85"/>
            <p:cNvSpPr/>
            <p:nvPr/>
          </p:nvSpPr>
          <p:spPr>
            <a:xfrm>
              <a:off x="1553250" y="3368350"/>
              <a:ext cx="30300" cy="7350"/>
            </a:xfrm>
            <a:custGeom>
              <a:rect b="b" l="l" r="r" t="t"/>
              <a:pathLst>
                <a:path extrusionOk="0" h="294" w="1212">
                  <a:moveTo>
                    <a:pt x="57" y="1"/>
                  </a:moveTo>
                  <a:cubicBezTo>
                    <a:pt x="26" y="1"/>
                    <a:pt x="1" y="41"/>
                    <a:pt x="33" y="62"/>
                  </a:cubicBezTo>
                  <a:cubicBezTo>
                    <a:pt x="233" y="219"/>
                    <a:pt x="569" y="293"/>
                    <a:pt x="865" y="293"/>
                  </a:cubicBezTo>
                  <a:cubicBezTo>
                    <a:pt x="973" y="293"/>
                    <a:pt x="1075" y="284"/>
                    <a:pt x="1164" y="264"/>
                  </a:cubicBezTo>
                  <a:cubicBezTo>
                    <a:pt x="1211" y="264"/>
                    <a:pt x="1199" y="193"/>
                    <a:pt x="1152" y="193"/>
                  </a:cubicBezTo>
                  <a:cubicBezTo>
                    <a:pt x="961" y="193"/>
                    <a:pt x="771" y="193"/>
                    <a:pt x="568" y="157"/>
                  </a:cubicBezTo>
                  <a:cubicBezTo>
                    <a:pt x="402" y="122"/>
                    <a:pt x="247" y="38"/>
                    <a:pt x="68" y="3"/>
                  </a:cubicBezTo>
                  <a:cubicBezTo>
                    <a:pt x="64" y="1"/>
                    <a:pt x="61"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3" name="Google Shape;2543;p85"/>
            <p:cNvSpPr/>
            <p:nvPr/>
          </p:nvSpPr>
          <p:spPr>
            <a:xfrm>
              <a:off x="1621925" y="3379700"/>
              <a:ext cx="39300" cy="3275"/>
            </a:xfrm>
            <a:custGeom>
              <a:rect b="b" l="l" r="r" t="t"/>
              <a:pathLst>
                <a:path extrusionOk="0" h="131" w="1572">
                  <a:moveTo>
                    <a:pt x="1548" y="1"/>
                  </a:moveTo>
                  <a:cubicBezTo>
                    <a:pt x="1452" y="52"/>
                    <a:pt x="1324" y="65"/>
                    <a:pt x="1192" y="65"/>
                  </a:cubicBezTo>
                  <a:cubicBezTo>
                    <a:pt x="1045" y="65"/>
                    <a:pt x="893" y="49"/>
                    <a:pt x="774" y="49"/>
                  </a:cubicBezTo>
                  <a:cubicBezTo>
                    <a:pt x="655" y="43"/>
                    <a:pt x="533" y="40"/>
                    <a:pt x="409" y="40"/>
                  </a:cubicBezTo>
                  <a:cubicBezTo>
                    <a:pt x="286" y="40"/>
                    <a:pt x="161" y="43"/>
                    <a:pt x="36" y="49"/>
                  </a:cubicBezTo>
                  <a:cubicBezTo>
                    <a:pt x="0" y="61"/>
                    <a:pt x="0" y="108"/>
                    <a:pt x="36" y="120"/>
                  </a:cubicBezTo>
                  <a:cubicBezTo>
                    <a:pt x="151" y="128"/>
                    <a:pt x="265" y="131"/>
                    <a:pt x="378" y="131"/>
                  </a:cubicBezTo>
                  <a:cubicBezTo>
                    <a:pt x="605" y="131"/>
                    <a:pt x="830" y="120"/>
                    <a:pt x="1060" y="120"/>
                  </a:cubicBezTo>
                  <a:cubicBezTo>
                    <a:pt x="1123" y="120"/>
                    <a:pt x="1187" y="124"/>
                    <a:pt x="1250" y="124"/>
                  </a:cubicBezTo>
                  <a:cubicBezTo>
                    <a:pt x="1365" y="124"/>
                    <a:pt x="1475" y="110"/>
                    <a:pt x="1560" y="25"/>
                  </a:cubicBezTo>
                  <a:cubicBezTo>
                    <a:pt x="1572" y="13"/>
                    <a:pt x="1560" y="1"/>
                    <a:pt x="15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4" name="Google Shape;2544;p85"/>
            <p:cNvSpPr/>
            <p:nvPr/>
          </p:nvSpPr>
          <p:spPr>
            <a:xfrm>
              <a:off x="1627575" y="3117425"/>
              <a:ext cx="26800" cy="3000"/>
            </a:xfrm>
            <a:custGeom>
              <a:rect b="b" l="l" r="r" t="t"/>
              <a:pathLst>
                <a:path extrusionOk="0" h="120" w="1072">
                  <a:moveTo>
                    <a:pt x="517" y="1"/>
                  </a:moveTo>
                  <a:cubicBezTo>
                    <a:pt x="360" y="1"/>
                    <a:pt x="204" y="10"/>
                    <a:pt x="60" y="26"/>
                  </a:cubicBezTo>
                  <a:cubicBezTo>
                    <a:pt x="0" y="26"/>
                    <a:pt x="0" y="86"/>
                    <a:pt x="60" y="98"/>
                  </a:cubicBezTo>
                  <a:cubicBezTo>
                    <a:pt x="190" y="113"/>
                    <a:pt x="330" y="119"/>
                    <a:pt x="471" y="119"/>
                  </a:cubicBezTo>
                  <a:cubicBezTo>
                    <a:pt x="668" y="119"/>
                    <a:pt x="868" y="107"/>
                    <a:pt x="1048" y="86"/>
                  </a:cubicBezTo>
                  <a:cubicBezTo>
                    <a:pt x="1072" y="74"/>
                    <a:pt x="1072" y="38"/>
                    <a:pt x="1048" y="38"/>
                  </a:cubicBezTo>
                  <a:cubicBezTo>
                    <a:pt x="882" y="13"/>
                    <a:pt x="699" y="1"/>
                    <a:pt x="5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45" name="Google Shape;2545;p85"/>
          <p:cNvSpPr/>
          <p:nvPr/>
        </p:nvSpPr>
        <p:spPr>
          <a:xfrm>
            <a:off x="7316251" y="2762395"/>
            <a:ext cx="325617" cy="1127428"/>
          </a:xfrm>
          <a:custGeom>
            <a:rect b="b" l="l" r="r" t="t"/>
            <a:pathLst>
              <a:path extrusionOk="0" h="25854" w="7467">
                <a:moveTo>
                  <a:pt x="6895" y="274"/>
                </a:moveTo>
                <a:cubicBezTo>
                  <a:pt x="6883" y="298"/>
                  <a:pt x="6883" y="322"/>
                  <a:pt x="6883" y="346"/>
                </a:cubicBezTo>
                <a:cubicBezTo>
                  <a:pt x="6883" y="560"/>
                  <a:pt x="6883" y="786"/>
                  <a:pt x="6883" y="1013"/>
                </a:cubicBezTo>
                <a:cubicBezTo>
                  <a:pt x="6791" y="1005"/>
                  <a:pt x="6700" y="1002"/>
                  <a:pt x="6609" y="1002"/>
                </a:cubicBezTo>
                <a:cubicBezTo>
                  <a:pt x="6428" y="1002"/>
                  <a:pt x="6248" y="1013"/>
                  <a:pt x="6073" y="1013"/>
                </a:cubicBezTo>
                <a:cubicBezTo>
                  <a:pt x="5692" y="1024"/>
                  <a:pt x="5311" y="1013"/>
                  <a:pt x="4930" y="1048"/>
                </a:cubicBezTo>
                <a:cubicBezTo>
                  <a:pt x="4894" y="1048"/>
                  <a:pt x="4894" y="1108"/>
                  <a:pt x="4930" y="1108"/>
                </a:cubicBezTo>
                <a:cubicBezTo>
                  <a:pt x="5311" y="1144"/>
                  <a:pt x="5692" y="1155"/>
                  <a:pt x="6073" y="1167"/>
                </a:cubicBezTo>
                <a:cubicBezTo>
                  <a:pt x="6254" y="1176"/>
                  <a:pt x="6440" y="1189"/>
                  <a:pt x="6628" y="1189"/>
                </a:cubicBezTo>
                <a:cubicBezTo>
                  <a:pt x="6713" y="1189"/>
                  <a:pt x="6798" y="1187"/>
                  <a:pt x="6883" y="1179"/>
                </a:cubicBezTo>
                <a:lnTo>
                  <a:pt x="6883" y="1179"/>
                </a:lnTo>
                <a:cubicBezTo>
                  <a:pt x="6883" y="1334"/>
                  <a:pt x="6871" y="1477"/>
                  <a:pt x="6871" y="1620"/>
                </a:cubicBezTo>
                <a:cubicBezTo>
                  <a:pt x="6789" y="1617"/>
                  <a:pt x="6705" y="1615"/>
                  <a:pt x="6620" y="1615"/>
                </a:cubicBezTo>
                <a:cubicBezTo>
                  <a:pt x="6343" y="1615"/>
                  <a:pt x="6054" y="1631"/>
                  <a:pt x="5799" y="1667"/>
                </a:cubicBezTo>
                <a:cubicBezTo>
                  <a:pt x="5775" y="1679"/>
                  <a:pt x="5775" y="1727"/>
                  <a:pt x="5799" y="1727"/>
                </a:cubicBezTo>
                <a:cubicBezTo>
                  <a:pt x="6043" y="1762"/>
                  <a:pt x="6319" y="1784"/>
                  <a:pt x="6585" y="1784"/>
                </a:cubicBezTo>
                <a:cubicBezTo>
                  <a:pt x="6682" y="1784"/>
                  <a:pt x="6778" y="1781"/>
                  <a:pt x="6871" y="1775"/>
                </a:cubicBezTo>
                <a:cubicBezTo>
                  <a:pt x="6871" y="1929"/>
                  <a:pt x="6871" y="2072"/>
                  <a:pt x="6871" y="2215"/>
                </a:cubicBezTo>
                <a:cubicBezTo>
                  <a:pt x="6812" y="2213"/>
                  <a:pt x="6751" y="2212"/>
                  <a:pt x="6689" y="2212"/>
                </a:cubicBezTo>
                <a:cubicBezTo>
                  <a:pt x="6392" y="2212"/>
                  <a:pt x="6075" y="2235"/>
                  <a:pt x="5799" y="2275"/>
                </a:cubicBezTo>
                <a:cubicBezTo>
                  <a:pt x="5775" y="2275"/>
                  <a:pt x="5775" y="2322"/>
                  <a:pt x="5799" y="2322"/>
                </a:cubicBezTo>
                <a:cubicBezTo>
                  <a:pt x="6075" y="2362"/>
                  <a:pt x="6384" y="2385"/>
                  <a:pt x="6685" y="2385"/>
                </a:cubicBezTo>
                <a:cubicBezTo>
                  <a:pt x="6748" y="2385"/>
                  <a:pt x="6810" y="2384"/>
                  <a:pt x="6871" y="2382"/>
                </a:cubicBezTo>
                <a:cubicBezTo>
                  <a:pt x="6871" y="2525"/>
                  <a:pt x="6871" y="2668"/>
                  <a:pt x="6871" y="2810"/>
                </a:cubicBezTo>
                <a:cubicBezTo>
                  <a:pt x="6810" y="2808"/>
                  <a:pt x="6748" y="2807"/>
                  <a:pt x="6685" y="2807"/>
                </a:cubicBezTo>
                <a:cubicBezTo>
                  <a:pt x="6384" y="2807"/>
                  <a:pt x="6075" y="2830"/>
                  <a:pt x="5799" y="2870"/>
                </a:cubicBezTo>
                <a:cubicBezTo>
                  <a:pt x="5775" y="2870"/>
                  <a:pt x="5775" y="2918"/>
                  <a:pt x="5799" y="2918"/>
                </a:cubicBezTo>
                <a:cubicBezTo>
                  <a:pt x="6075" y="2957"/>
                  <a:pt x="6384" y="2980"/>
                  <a:pt x="6685" y="2980"/>
                </a:cubicBezTo>
                <a:cubicBezTo>
                  <a:pt x="6748" y="2980"/>
                  <a:pt x="6810" y="2979"/>
                  <a:pt x="6871" y="2977"/>
                </a:cubicBezTo>
                <a:lnTo>
                  <a:pt x="6871" y="3406"/>
                </a:lnTo>
                <a:cubicBezTo>
                  <a:pt x="6810" y="3404"/>
                  <a:pt x="6748" y="3403"/>
                  <a:pt x="6685" y="3403"/>
                </a:cubicBezTo>
                <a:cubicBezTo>
                  <a:pt x="6384" y="3403"/>
                  <a:pt x="6075" y="3426"/>
                  <a:pt x="5799" y="3465"/>
                </a:cubicBezTo>
                <a:cubicBezTo>
                  <a:pt x="5775" y="3465"/>
                  <a:pt x="5775" y="3513"/>
                  <a:pt x="5799" y="3513"/>
                </a:cubicBezTo>
                <a:cubicBezTo>
                  <a:pt x="6075" y="3552"/>
                  <a:pt x="6384" y="3575"/>
                  <a:pt x="6685" y="3575"/>
                </a:cubicBezTo>
                <a:cubicBezTo>
                  <a:pt x="6748" y="3575"/>
                  <a:pt x="6810" y="3574"/>
                  <a:pt x="6871" y="3572"/>
                </a:cubicBezTo>
                <a:lnTo>
                  <a:pt x="6871" y="4049"/>
                </a:lnTo>
                <a:cubicBezTo>
                  <a:pt x="6760" y="4039"/>
                  <a:pt x="6647" y="4035"/>
                  <a:pt x="6534" y="4035"/>
                </a:cubicBezTo>
                <a:cubicBezTo>
                  <a:pt x="6379" y="4035"/>
                  <a:pt x="6224" y="4042"/>
                  <a:pt x="6073" y="4049"/>
                </a:cubicBezTo>
                <a:cubicBezTo>
                  <a:pt x="5921" y="4049"/>
                  <a:pt x="5768" y="4047"/>
                  <a:pt x="5616" y="4047"/>
                </a:cubicBezTo>
                <a:cubicBezTo>
                  <a:pt x="5387" y="4047"/>
                  <a:pt x="5159" y="4051"/>
                  <a:pt x="4930" y="4072"/>
                </a:cubicBezTo>
                <a:cubicBezTo>
                  <a:pt x="4882" y="4072"/>
                  <a:pt x="4882" y="4132"/>
                  <a:pt x="4930" y="4132"/>
                </a:cubicBezTo>
                <a:cubicBezTo>
                  <a:pt x="5311" y="4180"/>
                  <a:pt x="5692" y="4180"/>
                  <a:pt x="6073" y="4192"/>
                </a:cubicBezTo>
                <a:cubicBezTo>
                  <a:pt x="6285" y="4201"/>
                  <a:pt x="6505" y="4219"/>
                  <a:pt x="6720" y="4219"/>
                </a:cubicBezTo>
                <a:cubicBezTo>
                  <a:pt x="6770" y="4219"/>
                  <a:pt x="6821" y="4218"/>
                  <a:pt x="6871" y="4215"/>
                </a:cubicBezTo>
                <a:lnTo>
                  <a:pt x="6871" y="4644"/>
                </a:lnTo>
                <a:cubicBezTo>
                  <a:pt x="6810" y="4642"/>
                  <a:pt x="6748" y="4641"/>
                  <a:pt x="6685" y="4641"/>
                </a:cubicBezTo>
                <a:cubicBezTo>
                  <a:pt x="6384" y="4641"/>
                  <a:pt x="6075" y="4664"/>
                  <a:pt x="5799" y="4703"/>
                </a:cubicBezTo>
                <a:cubicBezTo>
                  <a:pt x="5775" y="4703"/>
                  <a:pt x="5775" y="4751"/>
                  <a:pt x="5799" y="4751"/>
                </a:cubicBezTo>
                <a:cubicBezTo>
                  <a:pt x="6075" y="4791"/>
                  <a:pt x="6384" y="4814"/>
                  <a:pt x="6685" y="4814"/>
                </a:cubicBezTo>
                <a:cubicBezTo>
                  <a:pt x="6748" y="4814"/>
                  <a:pt x="6810" y="4813"/>
                  <a:pt x="6871" y="4811"/>
                </a:cubicBezTo>
                <a:lnTo>
                  <a:pt x="6871" y="5239"/>
                </a:lnTo>
                <a:cubicBezTo>
                  <a:pt x="6810" y="5237"/>
                  <a:pt x="6748" y="5236"/>
                  <a:pt x="6685" y="5236"/>
                </a:cubicBezTo>
                <a:cubicBezTo>
                  <a:pt x="6384" y="5236"/>
                  <a:pt x="6075" y="5259"/>
                  <a:pt x="5799" y="5299"/>
                </a:cubicBezTo>
                <a:cubicBezTo>
                  <a:pt x="5764" y="5299"/>
                  <a:pt x="5764" y="5346"/>
                  <a:pt x="5799" y="5346"/>
                </a:cubicBezTo>
                <a:cubicBezTo>
                  <a:pt x="6075" y="5386"/>
                  <a:pt x="6384" y="5409"/>
                  <a:pt x="6685" y="5409"/>
                </a:cubicBezTo>
                <a:cubicBezTo>
                  <a:pt x="6748" y="5409"/>
                  <a:pt x="6810" y="5408"/>
                  <a:pt x="6871" y="5406"/>
                </a:cubicBezTo>
                <a:lnTo>
                  <a:pt x="6871" y="5835"/>
                </a:lnTo>
                <a:cubicBezTo>
                  <a:pt x="6810" y="5833"/>
                  <a:pt x="6748" y="5832"/>
                  <a:pt x="6685" y="5832"/>
                </a:cubicBezTo>
                <a:cubicBezTo>
                  <a:pt x="6384" y="5832"/>
                  <a:pt x="6075" y="5855"/>
                  <a:pt x="5799" y="5894"/>
                </a:cubicBezTo>
                <a:cubicBezTo>
                  <a:pt x="5764" y="5894"/>
                  <a:pt x="5764" y="5942"/>
                  <a:pt x="5799" y="5942"/>
                </a:cubicBezTo>
                <a:cubicBezTo>
                  <a:pt x="6075" y="5981"/>
                  <a:pt x="6384" y="6004"/>
                  <a:pt x="6685" y="6004"/>
                </a:cubicBezTo>
                <a:cubicBezTo>
                  <a:pt x="6748" y="6004"/>
                  <a:pt x="6810" y="6003"/>
                  <a:pt x="6871" y="6001"/>
                </a:cubicBezTo>
                <a:lnTo>
                  <a:pt x="6871" y="6430"/>
                </a:lnTo>
                <a:cubicBezTo>
                  <a:pt x="6810" y="6428"/>
                  <a:pt x="6748" y="6427"/>
                  <a:pt x="6685" y="6427"/>
                </a:cubicBezTo>
                <a:cubicBezTo>
                  <a:pt x="6384" y="6427"/>
                  <a:pt x="6075" y="6450"/>
                  <a:pt x="5799" y="6489"/>
                </a:cubicBezTo>
                <a:cubicBezTo>
                  <a:pt x="5764" y="6489"/>
                  <a:pt x="5764" y="6537"/>
                  <a:pt x="5799" y="6537"/>
                </a:cubicBezTo>
                <a:cubicBezTo>
                  <a:pt x="6075" y="6576"/>
                  <a:pt x="6384" y="6600"/>
                  <a:pt x="6685" y="6600"/>
                </a:cubicBezTo>
                <a:cubicBezTo>
                  <a:pt x="6748" y="6600"/>
                  <a:pt x="6810" y="6599"/>
                  <a:pt x="6871" y="6597"/>
                </a:cubicBezTo>
                <a:cubicBezTo>
                  <a:pt x="6871" y="6751"/>
                  <a:pt x="6871" y="6906"/>
                  <a:pt x="6871" y="7073"/>
                </a:cubicBezTo>
                <a:cubicBezTo>
                  <a:pt x="6783" y="7065"/>
                  <a:pt x="6695" y="7062"/>
                  <a:pt x="6606" y="7062"/>
                </a:cubicBezTo>
                <a:cubicBezTo>
                  <a:pt x="6428" y="7062"/>
                  <a:pt x="6248" y="7073"/>
                  <a:pt x="6073" y="7073"/>
                </a:cubicBezTo>
                <a:cubicBezTo>
                  <a:pt x="5692" y="7073"/>
                  <a:pt x="5311" y="7073"/>
                  <a:pt x="4930" y="7097"/>
                </a:cubicBezTo>
                <a:cubicBezTo>
                  <a:pt x="4882" y="7097"/>
                  <a:pt x="4882" y="7156"/>
                  <a:pt x="4930" y="7156"/>
                </a:cubicBezTo>
                <a:cubicBezTo>
                  <a:pt x="5311" y="7204"/>
                  <a:pt x="5692" y="7204"/>
                  <a:pt x="6073" y="7216"/>
                </a:cubicBezTo>
                <a:cubicBezTo>
                  <a:pt x="6285" y="7225"/>
                  <a:pt x="6505" y="7243"/>
                  <a:pt x="6720" y="7243"/>
                </a:cubicBezTo>
                <a:cubicBezTo>
                  <a:pt x="6770" y="7243"/>
                  <a:pt x="6821" y="7242"/>
                  <a:pt x="6871" y="7240"/>
                </a:cubicBezTo>
                <a:lnTo>
                  <a:pt x="6871" y="7680"/>
                </a:lnTo>
                <a:cubicBezTo>
                  <a:pt x="6778" y="7674"/>
                  <a:pt x="6682" y="7671"/>
                  <a:pt x="6585" y="7671"/>
                </a:cubicBezTo>
                <a:cubicBezTo>
                  <a:pt x="6319" y="7671"/>
                  <a:pt x="6043" y="7693"/>
                  <a:pt x="5799" y="7728"/>
                </a:cubicBezTo>
                <a:cubicBezTo>
                  <a:pt x="5764" y="7728"/>
                  <a:pt x="5764" y="7775"/>
                  <a:pt x="5799" y="7787"/>
                </a:cubicBezTo>
                <a:cubicBezTo>
                  <a:pt x="6054" y="7824"/>
                  <a:pt x="6343" y="7839"/>
                  <a:pt x="6620" y="7839"/>
                </a:cubicBezTo>
                <a:cubicBezTo>
                  <a:pt x="6705" y="7839"/>
                  <a:pt x="6789" y="7838"/>
                  <a:pt x="6871" y="7835"/>
                </a:cubicBezTo>
                <a:lnTo>
                  <a:pt x="6871" y="8275"/>
                </a:lnTo>
                <a:cubicBezTo>
                  <a:pt x="6778" y="8269"/>
                  <a:pt x="6682" y="8266"/>
                  <a:pt x="6585" y="8266"/>
                </a:cubicBezTo>
                <a:cubicBezTo>
                  <a:pt x="6319" y="8266"/>
                  <a:pt x="6043" y="8288"/>
                  <a:pt x="5799" y="8323"/>
                </a:cubicBezTo>
                <a:cubicBezTo>
                  <a:pt x="5764" y="8323"/>
                  <a:pt x="5764" y="8371"/>
                  <a:pt x="5799" y="8383"/>
                </a:cubicBezTo>
                <a:cubicBezTo>
                  <a:pt x="6043" y="8417"/>
                  <a:pt x="6319" y="8439"/>
                  <a:pt x="6585" y="8439"/>
                </a:cubicBezTo>
                <a:cubicBezTo>
                  <a:pt x="6682" y="8439"/>
                  <a:pt x="6778" y="8437"/>
                  <a:pt x="6871" y="8430"/>
                </a:cubicBezTo>
                <a:lnTo>
                  <a:pt x="6871" y="8871"/>
                </a:lnTo>
                <a:cubicBezTo>
                  <a:pt x="6789" y="8868"/>
                  <a:pt x="6705" y="8866"/>
                  <a:pt x="6620" y="8866"/>
                </a:cubicBezTo>
                <a:cubicBezTo>
                  <a:pt x="6343" y="8866"/>
                  <a:pt x="6054" y="8882"/>
                  <a:pt x="5799" y="8918"/>
                </a:cubicBezTo>
                <a:cubicBezTo>
                  <a:pt x="5764" y="8930"/>
                  <a:pt x="5764" y="8978"/>
                  <a:pt x="5799" y="8978"/>
                </a:cubicBezTo>
                <a:cubicBezTo>
                  <a:pt x="6043" y="9013"/>
                  <a:pt x="6319" y="9035"/>
                  <a:pt x="6585" y="9035"/>
                </a:cubicBezTo>
                <a:cubicBezTo>
                  <a:pt x="6682" y="9035"/>
                  <a:pt x="6778" y="9032"/>
                  <a:pt x="6871" y="9025"/>
                </a:cubicBezTo>
                <a:lnTo>
                  <a:pt x="6871" y="9466"/>
                </a:lnTo>
                <a:cubicBezTo>
                  <a:pt x="6789" y="9463"/>
                  <a:pt x="6705" y="9462"/>
                  <a:pt x="6620" y="9462"/>
                </a:cubicBezTo>
                <a:cubicBezTo>
                  <a:pt x="6343" y="9462"/>
                  <a:pt x="6054" y="9477"/>
                  <a:pt x="5799" y="9514"/>
                </a:cubicBezTo>
                <a:cubicBezTo>
                  <a:pt x="5764" y="9526"/>
                  <a:pt x="5764" y="9573"/>
                  <a:pt x="5799" y="9573"/>
                </a:cubicBezTo>
                <a:cubicBezTo>
                  <a:pt x="6043" y="9608"/>
                  <a:pt x="6319" y="9630"/>
                  <a:pt x="6585" y="9630"/>
                </a:cubicBezTo>
                <a:cubicBezTo>
                  <a:pt x="6682" y="9630"/>
                  <a:pt x="6778" y="9627"/>
                  <a:pt x="6871" y="9621"/>
                </a:cubicBezTo>
                <a:lnTo>
                  <a:pt x="6871" y="10097"/>
                </a:lnTo>
                <a:cubicBezTo>
                  <a:pt x="6783" y="10093"/>
                  <a:pt x="6695" y="10092"/>
                  <a:pt x="6606" y="10092"/>
                </a:cubicBezTo>
                <a:cubicBezTo>
                  <a:pt x="6428" y="10092"/>
                  <a:pt x="6248" y="10097"/>
                  <a:pt x="6073" y="10097"/>
                </a:cubicBezTo>
                <a:cubicBezTo>
                  <a:pt x="5692" y="10109"/>
                  <a:pt x="5299" y="10097"/>
                  <a:pt x="4930" y="10133"/>
                </a:cubicBezTo>
                <a:cubicBezTo>
                  <a:pt x="4882" y="10133"/>
                  <a:pt x="4882" y="10192"/>
                  <a:pt x="4930" y="10192"/>
                </a:cubicBezTo>
                <a:cubicBezTo>
                  <a:pt x="5299" y="10228"/>
                  <a:pt x="5692" y="10240"/>
                  <a:pt x="6073" y="10252"/>
                </a:cubicBezTo>
                <a:cubicBezTo>
                  <a:pt x="6254" y="10260"/>
                  <a:pt x="6440" y="10274"/>
                  <a:pt x="6624" y="10274"/>
                </a:cubicBezTo>
                <a:cubicBezTo>
                  <a:pt x="6707" y="10274"/>
                  <a:pt x="6790" y="10271"/>
                  <a:pt x="6871" y="10264"/>
                </a:cubicBezTo>
                <a:lnTo>
                  <a:pt x="6871" y="10704"/>
                </a:lnTo>
                <a:cubicBezTo>
                  <a:pt x="6789" y="10701"/>
                  <a:pt x="6705" y="10700"/>
                  <a:pt x="6620" y="10700"/>
                </a:cubicBezTo>
                <a:cubicBezTo>
                  <a:pt x="6343" y="10700"/>
                  <a:pt x="6054" y="10715"/>
                  <a:pt x="5799" y="10752"/>
                </a:cubicBezTo>
                <a:cubicBezTo>
                  <a:pt x="5764" y="10764"/>
                  <a:pt x="5764" y="10811"/>
                  <a:pt x="5799" y="10811"/>
                </a:cubicBezTo>
                <a:cubicBezTo>
                  <a:pt x="6043" y="10846"/>
                  <a:pt x="6319" y="10868"/>
                  <a:pt x="6585" y="10868"/>
                </a:cubicBezTo>
                <a:cubicBezTo>
                  <a:pt x="6682" y="10868"/>
                  <a:pt x="6778" y="10865"/>
                  <a:pt x="6871" y="10859"/>
                </a:cubicBezTo>
                <a:lnTo>
                  <a:pt x="6871" y="11300"/>
                </a:lnTo>
                <a:cubicBezTo>
                  <a:pt x="6812" y="11297"/>
                  <a:pt x="6751" y="11296"/>
                  <a:pt x="6689" y="11296"/>
                </a:cubicBezTo>
                <a:cubicBezTo>
                  <a:pt x="6392" y="11296"/>
                  <a:pt x="6075" y="11320"/>
                  <a:pt x="5799" y="11359"/>
                </a:cubicBezTo>
                <a:cubicBezTo>
                  <a:pt x="5764" y="11359"/>
                  <a:pt x="5764" y="11407"/>
                  <a:pt x="5799" y="11407"/>
                </a:cubicBezTo>
                <a:cubicBezTo>
                  <a:pt x="6075" y="11446"/>
                  <a:pt x="6392" y="11469"/>
                  <a:pt x="6689" y="11469"/>
                </a:cubicBezTo>
                <a:cubicBezTo>
                  <a:pt x="6751" y="11469"/>
                  <a:pt x="6812" y="11468"/>
                  <a:pt x="6871" y="11466"/>
                </a:cubicBezTo>
                <a:cubicBezTo>
                  <a:pt x="6871" y="11609"/>
                  <a:pt x="6871" y="11752"/>
                  <a:pt x="6871" y="11895"/>
                </a:cubicBezTo>
                <a:cubicBezTo>
                  <a:pt x="6810" y="11893"/>
                  <a:pt x="6748" y="11892"/>
                  <a:pt x="6685" y="11892"/>
                </a:cubicBezTo>
                <a:cubicBezTo>
                  <a:pt x="6384" y="11892"/>
                  <a:pt x="6075" y="11915"/>
                  <a:pt x="5799" y="11954"/>
                </a:cubicBezTo>
                <a:cubicBezTo>
                  <a:pt x="5764" y="11954"/>
                  <a:pt x="5764" y="12002"/>
                  <a:pt x="5799" y="12002"/>
                </a:cubicBezTo>
                <a:cubicBezTo>
                  <a:pt x="6075" y="12041"/>
                  <a:pt x="6384" y="12065"/>
                  <a:pt x="6685" y="12065"/>
                </a:cubicBezTo>
                <a:cubicBezTo>
                  <a:pt x="6748" y="12065"/>
                  <a:pt x="6810" y="12064"/>
                  <a:pt x="6871" y="12062"/>
                </a:cubicBezTo>
                <a:cubicBezTo>
                  <a:pt x="6871" y="12204"/>
                  <a:pt x="6871" y="12347"/>
                  <a:pt x="6871" y="12502"/>
                </a:cubicBezTo>
                <a:cubicBezTo>
                  <a:pt x="6775" y="12496"/>
                  <a:pt x="6678" y="12493"/>
                  <a:pt x="6580" y="12493"/>
                </a:cubicBezTo>
                <a:cubicBezTo>
                  <a:pt x="6312" y="12493"/>
                  <a:pt x="6040" y="12515"/>
                  <a:pt x="5787" y="12550"/>
                </a:cubicBezTo>
                <a:cubicBezTo>
                  <a:pt x="5764" y="12550"/>
                  <a:pt x="5764" y="12597"/>
                  <a:pt x="5787" y="12609"/>
                </a:cubicBezTo>
                <a:cubicBezTo>
                  <a:pt x="6051" y="12646"/>
                  <a:pt x="6336" y="12661"/>
                  <a:pt x="6615" y="12661"/>
                </a:cubicBezTo>
                <a:cubicBezTo>
                  <a:pt x="6701" y="12661"/>
                  <a:pt x="6786" y="12660"/>
                  <a:pt x="6871" y="12657"/>
                </a:cubicBezTo>
                <a:cubicBezTo>
                  <a:pt x="6871" y="12812"/>
                  <a:pt x="6871" y="12978"/>
                  <a:pt x="6871" y="13133"/>
                </a:cubicBezTo>
                <a:cubicBezTo>
                  <a:pt x="6780" y="13125"/>
                  <a:pt x="6688" y="13123"/>
                  <a:pt x="6597" y="13123"/>
                </a:cubicBezTo>
                <a:cubicBezTo>
                  <a:pt x="6416" y="13123"/>
                  <a:pt x="6236" y="13133"/>
                  <a:pt x="6061" y="13133"/>
                </a:cubicBezTo>
                <a:cubicBezTo>
                  <a:pt x="5680" y="13133"/>
                  <a:pt x="5299" y="13133"/>
                  <a:pt x="4918" y="13157"/>
                </a:cubicBezTo>
                <a:cubicBezTo>
                  <a:pt x="4882" y="13169"/>
                  <a:pt x="4882" y="13216"/>
                  <a:pt x="4918" y="13228"/>
                </a:cubicBezTo>
                <a:cubicBezTo>
                  <a:pt x="5299" y="13264"/>
                  <a:pt x="5680" y="13264"/>
                  <a:pt x="6061" y="13276"/>
                </a:cubicBezTo>
                <a:cubicBezTo>
                  <a:pt x="6283" y="13286"/>
                  <a:pt x="6496" y="13303"/>
                  <a:pt x="6715" y="13303"/>
                </a:cubicBezTo>
                <a:cubicBezTo>
                  <a:pt x="6767" y="13303"/>
                  <a:pt x="6818" y="13302"/>
                  <a:pt x="6871" y="13300"/>
                </a:cubicBezTo>
                <a:lnTo>
                  <a:pt x="6871" y="13300"/>
                </a:lnTo>
                <a:cubicBezTo>
                  <a:pt x="6871" y="13443"/>
                  <a:pt x="6871" y="13597"/>
                  <a:pt x="6859" y="13740"/>
                </a:cubicBezTo>
                <a:cubicBezTo>
                  <a:pt x="6766" y="13734"/>
                  <a:pt x="6671" y="13731"/>
                  <a:pt x="6575" y="13731"/>
                </a:cubicBezTo>
                <a:cubicBezTo>
                  <a:pt x="6312" y="13731"/>
                  <a:pt x="6040" y="13753"/>
                  <a:pt x="5787" y="13788"/>
                </a:cubicBezTo>
                <a:cubicBezTo>
                  <a:pt x="5764" y="13788"/>
                  <a:pt x="5764" y="13836"/>
                  <a:pt x="5787" y="13847"/>
                </a:cubicBezTo>
                <a:cubicBezTo>
                  <a:pt x="6040" y="13882"/>
                  <a:pt x="6312" y="13904"/>
                  <a:pt x="6575" y="13904"/>
                </a:cubicBezTo>
                <a:cubicBezTo>
                  <a:pt x="6671" y="13904"/>
                  <a:pt x="6766" y="13901"/>
                  <a:pt x="6859" y="13895"/>
                </a:cubicBezTo>
                <a:cubicBezTo>
                  <a:pt x="6859" y="14038"/>
                  <a:pt x="6859" y="14193"/>
                  <a:pt x="6859" y="14336"/>
                </a:cubicBezTo>
                <a:cubicBezTo>
                  <a:pt x="6766" y="14329"/>
                  <a:pt x="6671" y="14326"/>
                  <a:pt x="6575" y="14326"/>
                </a:cubicBezTo>
                <a:cubicBezTo>
                  <a:pt x="6312" y="14326"/>
                  <a:pt x="6040" y="14348"/>
                  <a:pt x="5787" y="14383"/>
                </a:cubicBezTo>
                <a:cubicBezTo>
                  <a:pt x="5764" y="14395"/>
                  <a:pt x="5764" y="14443"/>
                  <a:pt x="5787" y="14443"/>
                </a:cubicBezTo>
                <a:cubicBezTo>
                  <a:pt x="6040" y="14478"/>
                  <a:pt x="6312" y="14500"/>
                  <a:pt x="6575" y="14500"/>
                </a:cubicBezTo>
                <a:cubicBezTo>
                  <a:pt x="6671" y="14500"/>
                  <a:pt x="6766" y="14497"/>
                  <a:pt x="6859" y="14490"/>
                </a:cubicBezTo>
                <a:cubicBezTo>
                  <a:pt x="6859" y="14645"/>
                  <a:pt x="6859" y="14788"/>
                  <a:pt x="6859" y="14931"/>
                </a:cubicBezTo>
                <a:cubicBezTo>
                  <a:pt x="6775" y="14928"/>
                  <a:pt x="6690" y="14927"/>
                  <a:pt x="6604" y="14927"/>
                </a:cubicBezTo>
                <a:cubicBezTo>
                  <a:pt x="6329" y="14927"/>
                  <a:pt x="6051" y="14942"/>
                  <a:pt x="5787" y="14979"/>
                </a:cubicBezTo>
                <a:cubicBezTo>
                  <a:pt x="5764" y="14990"/>
                  <a:pt x="5764" y="15038"/>
                  <a:pt x="5787" y="15038"/>
                </a:cubicBezTo>
                <a:cubicBezTo>
                  <a:pt x="6073" y="15078"/>
                  <a:pt x="6376" y="15101"/>
                  <a:pt x="6674" y="15101"/>
                </a:cubicBezTo>
                <a:cubicBezTo>
                  <a:pt x="6736" y="15101"/>
                  <a:pt x="6798" y="15100"/>
                  <a:pt x="6859" y="15098"/>
                </a:cubicBezTo>
                <a:lnTo>
                  <a:pt x="6859" y="15098"/>
                </a:lnTo>
                <a:cubicBezTo>
                  <a:pt x="6859" y="15240"/>
                  <a:pt x="6859" y="15383"/>
                  <a:pt x="6847" y="15526"/>
                </a:cubicBezTo>
                <a:cubicBezTo>
                  <a:pt x="6788" y="15524"/>
                  <a:pt x="6727" y="15523"/>
                  <a:pt x="6667" y="15523"/>
                </a:cubicBezTo>
                <a:cubicBezTo>
                  <a:pt x="6372" y="15523"/>
                  <a:pt x="6063" y="15546"/>
                  <a:pt x="5787" y="15586"/>
                </a:cubicBezTo>
                <a:cubicBezTo>
                  <a:pt x="5764" y="15586"/>
                  <a:pt x="5764" y="15633"/>
                  <a:pt x="5787" y="15633"/>
                </a:cubicBezTo>
                <a:cubicBezTo>
                  <a:pt x="6063" y="15673"/>
                  <a:pt x="6372" y="15696"/>
                  <a:pt x="6667" y="15696"/>
                </a:cubicBezTo>
                <a:cubicBezTo>
                  <a:pt x="6727" y="15696"/>
                  <a:pt x="6788" y="15695"/>
                  <a:pt x="6847" y="15693"/>
                </a:cubicBezTo>
                <a:cubicBezTo>
                  <a:pt x="6847" y="15848"/>
                  <a:pt x="6847" y="16002"/>
                  <a:pt x="6847" y="16169"/>
                </a:cubicBezTo>
                <a:cubicBezTo>
                  <a:pt x="6760" y="16161"/>
                  <a:pt x="6672" y="16159"/>
                  <a:pt x="6585" y="16159"/>
                </a:cubicBezTo>
                <a:cubicBezTo>
                  <a:pt x="6410" y="16159"/>
                  <a:pt x="6236" y="16169"/>
                  <a:pt x="6061" y="16169"/>
                </a:cubicBezTo>
                <a:cubicBezTo>
                  <a:pt x="5680" y="16169"/>
                  <a:pt x="5299" y="16169"/>
                  <a:pt x="4918" y="16193"/>
                </a:cubicBezTo>
                <a:cubicBezTo>
                  <a:pt x="4882" y="16193"/>
                  <a:pt x="4882" y="16253"/>
                  <a:pt x="4918" y="16253"/>
                </a:cubicBezTo>
                <a:cubicBezTo>
                  <a:pt x="5299" y="16300"/>
                  <a:pt x="5680" y="16300"/>
                  <a:pt x="6061" y="16312"/>
                </a:cubicBezTo>
                <a:cubicBezTo>
                  <a:pt x="6273" y="16322"/>
                  <a:pt x="6485" y="16339"/>
                  <a:pt x="6697" y="16339"/>
                </a:cubicBezTo>
                <a:cubicBezTo>
                  <a:pt x="6747" y="16339"/>
                  <a:pt x="6797" y="16338"/>
                  <a:pt x="6847" y="16336"/>
                </a:cubicBezTo>
                <a:lnTo>
                  <a:pt x="6847" y="16764"/>
                </a:lnTo>
                <a:cubicBezTo>
                  <a:pt x="6788" y="16762"/>
                  <a:pt x="6727" y="16761"/>
                  <a:pt x="6667" y="16761"/>
                </a:cubicBezTo>
                <a:cubicBezTo>
                  <a:pt x="6372" y="16761"/>
                  <a:pt x="6063" y="16785"/>
                  <a:pt x="5787" y="16824"/>
                </a:cubicBezTo>
                <a:cubicBezTo>
                  <a:pt x="5764" y="16824"/>
                  <a:pt x="5764" y="16872"/>
                  <a:pt x="5787" y="16884"/>
                </a:cubicBezTo>
                <a:cubicBezTo>
                  <a:pt x="6062" y="16913"/>
                  <a:pt x="6360" y="16934"/>
                  <a:pt x="6650" y="16934"/>
                </a:cubicBezTo>
                <a:cubicBezTo>
                  <a:pt x="6712" y="16934"/>
                  <a:pt x="6774" y="16933"/>
                  <a:pt x="6835" y="16931"/>
                </a:cubicBezTo>
                <a:cubicBezTo>
                  <a:pt x="6835" y="17074"/>
                  <a:pt x="6835" y="17217"/>
                  <a:pt x="6835" y="17360"/>
                </a:cubicBezTo>
                <a:cubicBezTo>
                  <a:pt x="6776" y="17358"/>
                  <a:pt x="6716" y="17357"/>
                  <a:pt x="6656" y="17357"/>
                </a:cubicBezTo>
                <a:cubicBezTo>
                  <a:pt x="6364" y="17357"/>
                  <a:pt x="6063" y="17380"/>
                  <a:pt x="5787" y="17419"/>
                </a:cubicBezTo>
                <a:cubicBezTo>
                  <a:pt x="5764" y="17419"/>
                  <a:pt x="5764" y="17467"/>
                  <a:pt x="5787" y="17479"/>
                </a:cubicBezTo>
                <a:cubicBezTo>
                  <a:pt x="6042" y="17515"/>
                  <a:pt x="6318" y="17531"/>
                  <a:pt x="6587" y="17531"/>
                </a:cubicBezTo>
                <a:cubicBezTo>
                  <a:pt x="6671" y="17531"/>
                  <a:pt x="6754" y="17529"/>
                  <a:pt x="6835" y="17526"/>
                </a:cubicBezTo>
                <a:lnTo>
                  <a:pt x="6835" y="17526"/>
                </a:lnTo>
                <a:cubicBezTo>
                  <a:pt x="6823" y="17669"/>
                  <a:pt x="6823" y="17812"/>
                  <a:pt x="6823" y="17967"/>
                </a:cubicBezTo>
                <a:cubicBezTo>
                  <a:pt x="6742" y="17964"/>
                  <a:pt x="6659" y="17963"/>
                  <a:pt x="6577" y="17963"/>
                </a:cubicBezTo>
                <a:cubicBezTo>
                  <a:pt x="6311" y="17963"/>
                  <a:pt x="6042" y="17978"/>
                  <a:pt x="5787" y="18015"/>
                </a:cubicBezTo>
                <a:cubicBezTo>
                  <a:pt x="5764" y="18027"/>
                  <a:pt x="5764" y="18074"/>
                  <a:pt x="5787" y="18074"/>
                </a:cubicBezTo>
                <a:cubicBezTo>
                  <a:pt x="6031" y="18109"/>
                  <a:pt x="6288" y="18131"/>
                  <a:pt x="6544" y="18131"/>
                </a:cubicBezTo>
                <a:cubicBezTo>
                  <a:pt x="6637" y="18131"/>
                  <a:pt x="6731" y="18128"/>
                  <a:pt x="6823" y="18122"/>
                </a:cubicBezTo>
                <a:lnTo>
                  <a:pt x="6823" y="18122"/>
                </a:lnTo>
                <a:cubicBezTo>
                  <a:pt x="6823" y="18277"/>
                  <a:pt x="6811" y="18419"/>
                  <a:pt x="6811" y="18562"/>
                </a:cubicBezTo>
                <a:cubicBezTo>
                  <a:pt x="6752" y="18560"/>
                  <a:pt x="6692" y="18559"/>
                  <a:pt x="6631" y="18559"/>
                </a:cubicBezTo>
                <a:cubicBezTo>
                  <a:pt x="6349" y="18559"/>
                  <a:pt x="6052" y="18581"/>
                  <a:pt x="5787" y="18610"/>
                </a:cubicBezTo>
                <a:cubicBezTo>
                  <a:pt x="5764" y="18622"/>
                  <a:pt x="5764" y="18669"/>
                  <a:pt x="5787" y="18669"/>
                </a:cubicBezTo>
                <a:cubicBezTo>
                  <a:pt x="6054" y="18709"/>
                  <a:pt x="6353" y="18732"/>
                  <a:pt x="6637" y="18732"/>
                </a:cubicBezTo>
                <a:cubicBezTo>
                  <a:pt x="6696" y="18732"/>
                  <a:pt x="6754" y="18731"/>
                  <a:pt x="6811" y="18729"/>
                </a:cubicBezTo>
                <a:lnTo>
                  <a:pt x="6811" y="18729"/>
                </a:lnTo>
                <a:cubicBezTo>
                  <a:pt x="6811" y="18884"/>
                  <a:pt x="6811" y="19039"/>
                  <a:pt x="6799" y="19193"/>
                </a:cubicBezTo>
                <a:cubicBezTo>
                  <a:pt x="6720" y="19189"/>
                  <a:pt x="6639" y="19188"/>
                  <a:pt x="6558" y="19188"/>
                </a:cubicBezTo>
                <a:cubicBezTo>
                  <a:pt x="6395" y="19188"/>
                  <a:pt x="6228" y="19193"/>
                  <a:pt x="6061" y="19193"/>
                </a:cubicBezTo>
                <a:cubicBezTo>
                  <a:pt x="5680" y="19205"/>
                  <a:pt x="5299" y="19193"/>
                  <a:pt x="4918" y="19229"/>
                </a:cubicBezTo>
                <a:cubicBezTo>
                  <a:pt x="4882" y="19229"/>
                  <a:pt x="4882" y="19289"/>
                  <a:pt x="4918" y="19289"/>
                </a:cubicBezTo>
                <a:cubicBezTo>
                  <a:pt x="5299" y="19324"/>
                  <a:pt x="5680" y="19336"/>
                  <a:pt x="6061" y="19348"/>
                </a:cubicBezTo>
                <a:cubicBezTo>
                  <a:pt x="6263" y="19358"/>
                  <a:pt x="6466" y="19375"/>
                  <a:pt x="6662" y="19375"/>
                </a:cubicBezTo>
                <a:cubicBezTo>
                  <a:pt x="6708" y="19375"/>
                  <a:pt x="6754" y="19374"/>
                  <a:pt x="6799" y="19372"/>
                </a:cubicBezTo>
                <a:lnTo>
                  <a:pt x="6799" y="19372"/>
                </a:lnTo>
                <a:cubicBezTo>
                  <a:pt x="6799" y="19515"/>
                  <a:pt x="6799" y="19658"/>
                  <a:pt x="6787" y="19801"/>
                </a:cubicBezTo>
                <a:cubicBezTo>
                  <a:pt x="6730" y="19799"/>
                  <a:pt x="6673" y="19798"/>
                  <a:pt x="6615" y="19798"/>
                </a:cubicBezTo>
                <a:cubicBezTo>
                  <a:pt x="6336" y="19798"/>
                  <a:pt x="6054" y="19821"/>
                  <a:pt x="5787" y="19860"/>
                </a:cubicBezTo>
                <a:cubicBezTo>
                  <a:pt x="5764" y="19860"/>
                  <a:pt x="5764" y="19908"/>
                  <a:pt x="5787" y="19908"/>
                </a:cubicBezTo>
                <a:cubicBezTo>
                  <a:pt x="6054" y="19947"/>
                  <a:pt x="6336" y="19970"/>
                  <a:pt x="6615" y="19970"/>
                </a:cubicBezTo>
                <a:cubicBezTo>
                  <a:pt x="6673" y="19970"/>
                  <a:pt x="6730" y="19969"/>
                  <a:pt x="6787" y="19967"/>
                </a:cubicBezTo>
                <a:lnTo>
                  <a:pt x="6787" y="19967"/>
                </a:lnTo>
                <a:cubicBezTo>
                  <a:pt x="6787" y="20110"/>
                  <a:pt x="6776" y="20253"/>
                  <a:pt x="6776" y="20396"/>
                </a:cubicBezTo>
                <a:cubicBezTo>
                  <a:pt x="6720" y="20394"/>
                  <a:pt x="6664" y="20393"/>
                  <a:pt x="6607" y="20393"/>
                </a:cubicBezTo>
                <a:cubicBezTo>
                  <a:pt x="6333" y="20393"/>
                  <a:pt x="6044" y="20416"/>
                  <a:pt x="5787" y="20455"/>
                </a:cubicBezTo>
                <a:cubicBezTo>
                  <a:pt x="5764" y="20455"/>
                  <a:pt x="5764" y="20503"/>
                  <a:pt x="5787" y="20515"/>
                </a:cubicBezTo>
                <a:cubicBezTo>
                  <a:pt x="6042" y="20544"/>
                  <a:pt x="6321" y="20566"/>
                  <a:pt x="6598" y="20566"/>
                </a:cubicBezTo>
                <a:cubicBezTo>
                  <a:pt x="6657" y="20566"/>
                  <a:pt x="6716" y="20565"/>
                  <a:pt x="6776" y="20563"/>
                </a:cubicBezTo>
                <a:lnTo>
                  <a:pt x="6776" y="20563"/>
                </a:lnTo>
                <a:cubicBezTo>
                  <a:pt x="6776" y="20705"/>
                  <a:pt x="6764" y="20848"/>
                  <a:pt x="6764" y="20991"/>
                </a:cubicBezTo>
                <a:cubicBezTo>
                  <a:pt x="6442" y="20991"/>
                  <a:pt x="6097" y="21003"/>
                  <a:pt x="5787" y="21051"/>
                </a:cubicBezTo>
                <a:cubicBezTo>
                  <a:pt x="5764" y="21051"/>
                  <a:pt x="5764" y="21098"/>
                  <a:pt x="5787" y="21110"/>
                </a:cubicBezTo>
                <a:cubicBezTo>
                  <a:pt x="6042" y="21140"/>
                  <a:pt x="6321" y="21161"/>
                  <a:pt x="6591" y="21161"/>
                </a:cubicBezTo>
                <a:cubicBezTo>
                  <a:pt x="6649" y="21161"/>
                  <a:pt x="6707" y="21160"/>
                  <a:pt x="6764" y="21158"/>
                </a:cubicBezTo>
                <a:lnTo>
                  <a:pt x="6764" y="21158"/>
                </a:lnTo>
                <a:cubicBezTo>
                  <a:pt x="6752" y="21301"/>
                  <a:pt x="6752" y="21444"/>
                  <a:pt x="6752" y="21587"/>
                </a:cubicBezTo>
                <a:cubicBezTo>
                  <a:pt x="6430" y="21587"/>
                  <a:pt x="6097" y="21610"/>
                  <a:pt x="5787" y="21646"/>
                </a:cubicBezTo>
                <a:cubicBezTo>
                  <a:pt x="5764" y="21646"/>
                  <a:pt x="5764" y="21694"/>
                  <a:pt x="5787" y="21706"/>
                </a:cubicBezTo>
                <a:cubicBezTo>
                  <a:pt x="6085" y="21741"/>
                  <a:pt x="6430" y="21765"/>
                  <a:pt x="6740" y="21765"/>
                </a:cubicBezTo>
                <a:cubicBezTo>
                  <a:pt x="6740" y="21848"/>
                  <a:pt x="6740" y="21932"/>
                  <a:pt x="6740" y="22015"/>
                </a:cubicBezTo>
                <a:cubicBezTo>
                  <a:pt x="6740" y="22087"/>
                  <a:pt x="6728" y="22158"/>
                  <a:pt x="6728" y="22218"/>
                </a:cubicBezTo>
                <a:cubicBezTo>
                  <a:pt x="6514" y="22218"/>
                  <a:pt x="6287" y="22229"/>
                  <a:pt x="6061" y="22229"/>
                </a:cubicBezTo>
                <a:cubicBezTo>
                  <a:pt x="5680" y="22229"/>
                  <a:pt x="5299" y="22229"/>
                  <a:pt x="4918" y="22253"/>
                </a:cubicBezTo>
                <a:cubicBezTo>
                  <a:pt x="4882" y="22265"/>
                  <a:pt x="4882" y="22313"/>
                  <a:pt x="4918" y="22325"/>
                </a:cubicBezTo>
                <a:cubicBezTo>
                  <a:pt x="5299" y="22360"/>
                  <a:pt x="5680" y="22360"/>
                  <a:pt x="6061" y="22372"/>
                </a:cubicBezTo>
                <a:cubicBezTo>
                  <a:pt x="6287" y="22384"/>
                  <a:pt x="6502" y="22408"/>
                  <a:pt x="6728" y="22408"/>
                </a:cubicBezTo>
                <a:cubicBezTo>
                  <a:pt x="6716" y="22539"/>
                  <a:pt x="6716" y="22682"/>
                  <a:pt x="6704" y="22825"/>
                </a:cubicBezTo>
                <a:cubicBezTo>
                  <a:pt x="6406" y="22825"/>
                  <a:pt x="6085" y="22849"/>
                  <a:pt x="5787" y="22884"/>
                </a:cubicBezTo>
                <a:cubicBezTo>
                  <a:pt x="5764" y="22896"/>
                  <a:pt x="5764" y="22944"/>
                  <a:pt x="5787" y="22944"/>
                </a:cubicBezTo>
                <a:cubicBezTo>
                  <a:pt x="6073" y="22980"/>
                  <a:pt x="6395" y="23003"/>
                  <a:pt x="6704" y="23003"/>
                </a:cubicBezTo>
                <a:cubicBezTo>
                  <a:pt x="6704" y="23146"/>
                  <a:pt x="6692" y="23289"/>
                  <a:pt x="6692" y="23432"/>
                </a:cubicBezTo>
                <a:cubicBezTo>
                  <a:pt x="6637" y="23430"/>
                  <a:pt x="6583" y="23429"/>
                  <a:pt x="6528" y="23429"/>
                </a:cubicBezTo>
                <a:cubicBezTo>
                  <a:pt x="6274" y="23429"/>
                  <a:pt x="6022" y="23450"/>
                  <a:pt x="5787" y="23480"/>
                </a:cubicBezTo>
                <a:cubicBezTo>
                  <a:pt x="5764" y="23492"/>
                  <a:pt x="5764" y="23539"/>
                  <a:pt x="5787" y="23539"/>
                </a:cubicBezTo>
                <a:cubicBezTo>
                  <a:pt x="6073" y="23575"/>
                  <a:pt x="6383" y="23599"/>
                  <a:pt x="6680" y="23599"/>
                </a:cubicBezTo>
                <a:cubicBezTo>
                  <a:pt x="6680" y="23742"/>
                  <a:pt x="6668" y="23884"/>
                  <a:pt x="6668" y="24027"/>
                </a:cubicBezTo>
                <a:cubicBezTo>
                  <a:pt x="6371" y="24027"/>
                  <a:pt x="6061" y="24039"/>
                  <a:pt x="5787" y="24087"/>
                </a:cubicBezTo>
                <a:cubicBezTo>
                  <a:pt x="5764" y="24087"/>
                  <a:pt x="5764" y="24134"/>
                  <a:pt x="5787" y="24134"/>
                </a:cubicBezTo>
                <a:cubicBezTo>
                  <a:pt x="6061" y="24182"/>
                  <a:pt x="6371" y="24194"/>
                  <a:pt x="6656" y="24194"/>
                </a:cubicBezTo>
                <a:cubicBezTo>
                  <a:pt x="6656" y="24301"/>
                  <a:pt x="6656" y="24408"/>
                  <a:pt x="6656" y="24515"/>
                </a:cubicBezTo>
                <a:cubicBezTo>
                  <a:pt x="6645" y="24551"/>
                  <a:pt x="6645" y="24587"/>
                  <a:pt x="6645" y="24623"/>
                </a:cubicBezTo>
                <a:cubicBezTo>
                  <a:pt x="6359" y="24623"/>
                  <a:pt x="6061" y="24646"/>
                  <a:pt x="5787" y="24682"/>
                </a:cubicBezTo>
                <a:cubicBezTo>
                  <a:pt x="5764" y="24682"/>
                  <a:pt x="5764" y="24730"/>
                  <a:pt x="5787" y="24742"/>
                </a:cubicBezTo>
                <a:cubicBezTo>
                  <a:pt x="6013" y="24771"/>
                  <a:pt x="6254" y="24792"/>
                  <a:pt x="6498" y="24792"/>
                </a:cubicBezTo>
                <a:cubicBezTo>
                  <a:pt x="6551" y="24792"/>
                  <a:pt x="6604" y="24791"/>
                  <a:pt x="6656" y="24789"/>
                </a:cubicBezTo>
                <a:lnTo>
                  <a:pt x="6656" y="24789"/>
                </a:lnTo>
                <a:cubicBezTo>
                  <a:pt x="6668" y="25063"/>
                  <a:pt x="6645" y="25349"/>
                  <a:pt x="6395" y="25504"/>
                </a:cubicBezTo>
                <a:cubicBezTo>
                  <a:pt x="6287" y="25574"/>
                  <a:pt x="6078" y="25594"/>
                  <a:pt x="5843" y="25594"/>
                </a:cubicBezTo>
                <a:cubicBezTo>
                  <a:pt x="5501" y="25594"/>
                  <a:pt x="5103" y="25551"/>
                  <a:pt x="4880" y="25551"/>
                </a:cubicBezTo>
                <a:cubicBezTo>
                  <a:pt x="4864" y="25551"/>
                  <a:pt x="4849" y="25551"/>
                  <a:pt x="4835" y="25551"/>
                </a:cubicBezTo>
                <a:cubicBezTo>
                  <a:pt x="3918" y="25551"/>
                  <a:pt x="3001" y="25516"/>
                  <a:pt x="2096" y="25432"/>
                </a:cubicBezTo>
                <a:cubicBezTo>
                  <a:pt x="1715" y="25397"/>
                  <a:pt x="1263" y="25444"/>
                  <a:pt x="1061" y="25063"/>
                </a:cubicBezTo>
                <a:cubicBezTo>
                  <a:pt x="882" y="24730"/>
                  <a:pt x="1013" y="23896"/>
                  <a:pt x="1001" y="23527"/>
                </a:cubicBezTo>
                <a:cubicBezTo>
                  <a:pt x="858" y="19920"/>
                  <a:pt x="763" y="16300"/>
                  <a:pt x="703" y="12693"/>
                </a:cubicBezTo>
                <a:cubicBezTo>
                  <a:pt x="668" y="9740"/>
                  <a:pt x="656" y="6799"/>
                  <a:pt x="691" y="3858"/>
                </a:cubicBezTo>
                <a:cubicBezTo>
                  <a:pt x="763" y="3168"/>
                  <a:pt x="822" y="2489"/>
                  <a:pt x="894" y="1798"/>
                </a:cubicBezTo>
                <a:cubicBezTo>
                  <a:pt x="930" y="1405"/>
                  <a:pt x="906" y="1013"/>
                  <a:pt x="1168" y="679"/>
                </a:cubicBezTo>
                <a:cubicBezTo>
                  <a:pt x="1202" y="424"/>
                  <a:pt x="1315" y="296"/>
                  <a:pt x="1498" y="296"/>
                </a:cubicBezTo>
                <a:cubicBezTo>
                  <a:pt x="1571" y="296"/>
                  <a:pt x="1656" y="317"/>
                  <a:pt x="1751" y="358"/>
                </a:cubicBezTo>
                <a:cubicBezTo>
                  <a:pt x="1846" y="346"/>
                  <a:pt x="1942" y="346"/>
                  <a:pt x="2037" y="334"/>
                </a:cubicBezTo>
                <a:lnTo>
                  <a:pt x="2037" y="334"/>
                </a:lnTo>
                <a:cubicBezTo>
                  <a:pt x="1977" y="4489"/>
                  <a:pt x="2037" y="8633"/>
                  <a:pt x="2013" y="12776"/>
                </a:cubicBezTo>
                <a:cubicBezTo>
                  <a:pt x="1977" y="16931"/>
                  <a:pt x="1739" y="21110"/>
                  <a:pt x="1834" y="25254"/>
                </a:cubicBezTo>
                <a:cubicBezTo>
                  <a:pt x="1840" y="25307"/>
                  <a:pt x="1882" y="25334"/>
                  <a:pt x="1924" y="25334"/>
                </a:cubicBezTo>
                <a:cubicBezTo>
                  <a:pt x="1965" y="25334"/>
                  <a:pt x="2007" y="25307"/>
                  <a:pt x="2013" y="25254"/>
                </a:cubicBezTo>
                <a:cubicBezTo>
                  <a:pt x="2335" y="21122"/>
                  <a:pt x="2239" y="16919"/>
                  <a:pt x="2287" y="12776"/>
                </a:cubicBezTo>
                <a:cubicBezTo>
                  <a:pt x="2311" y="8633"/>
                  <a:pt x="2358" y="4477"/>
                  <a:pt x="2204" y="334"/>
                </a:cubicBezTo>
                <a:lnTo>
                  <a:pt x="2346" y="334"/>
                </a:lnTo>
                <a:cubicBezTo>
                  <a:pt x="3222" y="334"/>
                  <a:pt x="4101" y="378"/>
                  <a:pt x="4980" y="378"/>
                </a:cubicBezTo>
                <a:cubicBezTo>
                  <a:pt x="5619" y="378"/>
                  <a:pt x="6258" y="355"/>
                  <a:pt x="6895" y="274"/>
                </a:cubicBezTo>
                <a:close/>
                <a:moveTo>
                  <a:pt x="1345" y="0"/>
                </a:moveTo>
                <a:cubicBezTo>
                  <a:pt x="1248" y="0"/>
                  <a:pt x="1156" y="12"/>
                  <a:pt x="1084" y="48"/>
                </a:cubicBezTo>
                <a:cubicBezTo>
                  <a:pt x="799" y="215"/>
                  <a:pt x="822" y="560"/>
                  <a:pt x="787" y="846"/>
                </a:cubicBezTo>
                <a:cubicBezTo>
                  <a:pt x="763" y="1084"/>
                  <a:pt x="739" y="1334"/>
                  <a:pt x="727" y="1572"/>
                </a:cubicBezTo>
                <a:cubicBezTo>
                  <a:pt x="739" y="1167"/>
                  <a:pt x="739" y="751"/>
                  <a:pt x="751" y="334"/>
                </a:cubicBezTo>
                <a:cubicBezTo>
                  <a:pt x="751" y="322"/>
                  <a:pt x="739" y="316"/>
                  <a:pt x="726" y="316"/>
                </a:cubicBezTo>
                <a:cubicBezTo>
                  <a:pt x="712" y="316"/>
                  <a:pt x="697" y="322"/>
                  <a:pt x="691" y="334"/>
                </a:cubicBezTo>
                <a:cubicBezTo>
                  <a:pt x="1" y="8680"/>
                  <a:pt x="453" y="17086"/>
                  <a:pt x="787" y="25444"/>
                </a:cubicBezTo>
                <a:cubicBezTo>
                  <a:pt x="787" y="25527"/>
                  <a:pt x="846" y="25575"/>
                  <a:pt x="930" y="25587"/>
                </a:cubicBezTo>
                <a:cubicBezTo>
                  <a:pt x="2330" y="25766"/>
                  <a:pt x="3724" y="25854"/>
                  <a:pt x="5125" y="25854"/>
                </a:cubicBezTo>
                <a:cubicBezTo>
                  <a:pt x="5678" y="25854"/>
                  <a:pt x="6232" y="25840"/>
                  <a:pt x="6787" y="25813"/>
                </a:cubicBezTo>
                <a:cubicBezTo>
                  <a:pt x="6883" y="25813"/>
                  <a:pt x="6954" y="25742"/>
                  <a:pt x="6954" y="25647"/>
                </a:cubicBezTo>
                <a:cubicBezTo>
                  <a:pt x="6978" y="25361"/>
                  <a:pt x="6990" y="25063"/>
                  <a:pt x="7014" y="24777"/>
                </a:cubicBezTo>
                <a:lnTo>
                  <a:pt x="7049" y="24777"/>
                </a:lnTo>
                <a:cubicBezTo>
                  <a:pt x="7145" y="24765"/>
                  <a:pt x="7145" y="24646"/>
                  <a:pt x="7049" y="24635"/>
                </a:cubicBezTo>
                <a:lnTo>
                  <a:pt x="7014" y="24635"/>
                </a:lnTo>
                <a:cubicBezTo>
                  <a:pt x="7026" y="24480"/>
                  <a:pt x="7037" y="24325"/>
                  <a:pt x="7049" y="24182"/>
                </a:cubicBezTo>
                <a:cubicBezTo>
                  <a:pt x="7145" y="24170"/>
                  <a:pt x="7145" y="24051"/>
                  <a:pt x="7049" y="24039"/>
                </a:cubicBezTo>
                <a:cubicBezTo>
                  <a:pt x="7061" y="23884"/>
                  <a:pt x="7073" y="23730"/>
                  <a:pt x="7073" y="23575"/>
                </a:cubicBezTo>
                <a:cubicBezTo>
                  <a:pt x="7133" y="23551"/>
                  <a:pt x="7133" y="23480"/>
                  <a:pt x="7085" y="23456"/>
                </a:cubicBezTo>
                <a:cubicBezTo>
                  <a:pt x="7097" y="23289"/>
                  <a:pt x="7097" y="23111"/>
                  <a:pt x="7109" y="22944"/>
                </a:cubicBezTo>
                <a:cubicBezTo>
                  <a:pt x="7121" y="22932"/>
                  <a:pt x="7121" y="22908"/>
                  <a:pt x="7109" y="22896"/>
                </a:cubicBezTo>
                <a:cubicBezTo>
                  <a:pt x="7466" y="15395"/>
                  <a:pt x="7335" y="7835"/>
                  <a:pt x="7264" y="334"/>
                </a:cubicBezTo>
                <a:cubicBezTo>
                  <a:pt x="7257" y="219"/>
                  <a:pt x="7163" y="161"/>
                  <a:pt x="7072" y="161"/>
                </a:cubicBezTo>
                <a:cubicBezTo>
                  <a:pt x="7011" y="161"/>
                  <a:pt x="6952" y="186"/>
                  <a:pt x="6918" y="239"/>
                </a:cubicBezTo>
                <a:cubicBezTo>
                  <a:pt x="6389" y="215"/>
                  <a:pt x="5859" y="212"/>
                  <a:pt x="5329" y="212"/>
                </a:cubicBezTo>
                <a:cubicBezTo>
                  <a:pt x="5152" y="212"/>
                  <a:pt x="4976" y="212"/>
                  <a:pt x="4799" y="212"/>
                </a:cubicBezTo>
                <a:cubicBezTo>
                  <a:pt x="4446" y="212"/>
                  <a:pt x="4093" y="211"/>
                  <a:pt x="3739" y="203"/>
                </a:cubicBezTo>
                <a:cubicBezTo>
                  <a:pt x="3085" y="179"/>
                  <a:pt x="2442" y="108"/>
                  <a:pt x="1787" y="48"/>
                </a:cubicBezTo>
                <a:cubicBezTo>
                  <a:pt x="1676" y="33"/>
                  <a:pt x="1504" y="0"/>
                  <a:pt x="13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6" name="Google Shape;2546;p85"/>
          <p:cNvSpPr/>
          <p:nvPr/>
        </p:nvSpPr>
        <p:spPr>
          <a:xfrm rot="-975585">
            <a:off x="8396341" y="2082972"/>
            <a:ext cx="175227" cy="425818"/>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7" name="Google Shape;2547;p85"/>
          <p:cNvSpPr/>
          <p:nvPr/>
        </p:nvSpPr>
        <p:spPr>
          <a:xfrm rot="-8358983">
            <a:off x="7391447" y="2099488"/>
            <a:ext cx="175233" cy="425832"/>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48" name="Google Shape;2548;p85"/>
          <p:cNvGrpSpPr/>
          <p:nvPr/>
        </p:nvGrpSpPr>
        <p:grpSpPr>
          <a:xfrm>
            <a:off x="7842586" y="2665651"/>
            <a:ext cx="728691" cy="927827"/>
            <a:chOff x="597975" y="2768650"/>
            <a:chExt cx="489975" cy="623875"/>
          </a:xfrm>
        </p:grpSpPr>
        <p:sp>
          <p:nvSpPr>
            <p:cNvPr id="2549" name="Google Shape;2549;p85"/>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0" name="Google Shape;2550;p85"/>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1" name="Google Shape;2551;p85"/>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2" name="Google Shape;2552;p85"/>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3" name="Google Shape;2553;p85"/>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4" name="Google Shape;2554;p85"/>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5" name="Google Shape;2555;p85"/>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6" name="Google Shape;2556;p85"/>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7" name="Google Shape;2557;p85"/>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8" name="Google Shape;2558;p85"/>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9" name="Google Shape;2559;p85"/>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0" name="Google Shape;2560;p85"/>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1" name="Google Shape;2561;p85"/>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2" name="Google Shape;2562;p85"/>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3" name="Google Shape;2563;p85"/>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4" name="Google Shape;2564;p85"/>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5" name="Google Shape;2565;p85"/>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6" name="Google Shape;2566;p85"/>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7" name="Google Shape;2567;p85"/>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68" name="Google Shape;2568;p85"/>
          <p:cNvGrpSpPr/>
          <p:nvPr/>
        </p:nvGrpSpPr>
        <p:grpSpPr>
          <a:xfrm>
            <a:off x="388249" y="4604102"/>
            <a:ext cx="2863347" cy="261900"/>
            <a:chOff x="5455000" y="4162752"/>
            <a:chExt cx="2863347" cy="261900"/>
          </a:xfrm>
        </p:grpSpPr>
        <p:sp>
          <p:nvSpPr>
            <p:cNvPr id="2569" name="Google Shape;2569;p85"/>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0" name="Google Shape;2570;p85"/>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1" name="Google Shape;2571;p85"/>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2" name="Google Shape;2572;p85"/>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3" name="Google Shape;2573;p85"/>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4" name="Google Shape;2574;p85"/>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5" name="Google Shape;2575;p85"/>
            <p:cNvSpPr/>
            <p:nvPr/>
          </p:nvSpPr>
          <p:spPr>
            <a:xfrm>
              <a:off x="706896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6" name="Google Shape;2576;p85"/>
            <p:cNvSpPr/>
            <p:nvPr/>
          </p:nvSpPr>
          <p:spPr>
            <a:xfrm>
              <a:off x="733796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7" name="Google Shape;2577;p85"/>
            <p:cNvSpPr/>
            <p:nvPr/>
          </p:nvSpPr>
          <p:spPr>
            <a:xfrm>
              <a:off x="760695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8" name="Google Shape;2578;p85"/>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9" name="Google Shape;2579;p85"/>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80" name="Shape 2580"/>
        <p:cNvGrpSpPr/>
        <p:nvPr/>
      </p:nvGrpSpPr>
      <p:grpSpPr>
        <a:xfrm>
          <a:off x="0" y="0"/>
          <a:ext cx="0" cy="0"/>
          <a:chOff x="0" y="0"/>
          <a:chExt cx="0" cy="0"/>
        </a:xfrm>
      </p:grpSpPr>
      <p:sp>
        <p:nvSpPr>
          <p:cNvPr id="2581" name="Google Shape;2581;p86"/>
          <p:cNvSpPr txBox="1"/>
          <p:nvPr>
            <p:ph type="title"/>
          </p:nvPr>
        </p:nvSpPr>
        <p:spPr>
          <a:xfrm>
            <a:off x="713275" y="445025"/>
            <a:ext cx="7717500" cy="740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582" name="Google Shape;2582;p86"/>
          <p:cNvSpPr txBox="1"/>
          <p:nvPr>
            <p:ph idx="1" type="body"/>
          </p:nvPr>
        </p:nvSpPr>
        <p:spPr>
          <a:xfrm>
            <a:off x="71327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grpSp>
        <p:nvGrpSpPr>
          <p:cNvPr id="2583" name="Google Shape;2583;p86"/>
          <p:cNvGrpSpPr/>
          <p:nvPr/>
        </p:nvGrpSpPr>
        <p:grpSpPr>
          <a:xfrm>
            <a:off x="8614234" y="3486678"/>
            <a:ext cx="644716" cy="1083982"/>
            <a:chOff x="3399525" y="1761525"/>
            <a:chExt cx="405125" cy="681150"/>
          </a:xfrm>
        </p:grpSpPr>
        <p:sp>
          <p:nvSpPr>
            <p:cNvPr id="2584" name="Google Shape;2584;p86"/>
            <p:cNvSpPr/>
            <p:nvPr/>
          </p:nvSpPr>
          <p:spPr>
            <a:xfrm>
              <a:off x="3584375" y="2003200"/>
              <a:ext cx="16075" cy="399625"/>
            </a:xfrm>
            <a:custGeom>
              <a:rect b="b" l="l" r="r" t="t"/>
              <a:pathLst>
                <a:path extrusionOk="0" h="15985" w="643">
                  <a:moveTo>
                    <a:pt x="220" y="1"/>
                  </a:moveTo>
                  <a:cubicBezTo>
                    <a:pt x="211" y="1"/>
                    <a:pt x="202" y="7"/>
                    <a:pt x="202" y="18"/>
                  </a:cubicBezTo>
                  <a:cubicBezTo>
                    <a:pt x="60" y="5305"/>
                    <a:pt x="12" y="10627"/>
                    <a:pt x="0" y="15913"/>
                  </a:cubicBezTo>
                  <a:cubicBezTo>
                    <a:pt x="0" y="15961"/>
                    <a:pt x="33" y="15985"/>
                    <a:pt x="67" y="15985"/>
                  </a:cubicBezTo>
                  <a:cubicBezTo>
                    <a:pt x="101" y="15985"/>
                    <a:pt x="137" y="15961"/>
                    <a:pt x="143" y="15913"/>
                  </a:cubicBezTo>
                  <a:cubicBezTo>
                    <a:pt x="583" y="10686"/>
                    <a:pt x="643" y="5245"/>
                    <a:pt x="238" y="18"/>
                  </a:cubicBezTo>
                  <a:cubicBezTo>
                    <a:pt x="238" y="7"/>
                    <a:pt x="229" y="1"/>
                    <a:pt x="2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5" name="Google Shape;2585;p86"/>
            <p:cNvSpPr/>
            <p:nvPr/>
          </p:nvSpPr>
          <p:spPr>
            <a:xfrm>
              <a:off x="3606100" y="2353875"/>
              <a:ext cx="5075" cy="34625"/>
            </a:xfrm>
            <a:custGeom>
              <a:rect b="b" l="l" r="r" t="t"/>
              <a:pathLst>
                <a:path extrusionOk="0" h="1385" w="203">
                  <a:moveTo>
                    <a:pt x="34" y="0"/>
                  </a:moveTo>
                  <a:cubicBezTo>
                    <a:pt x="18" y="0"/>
                    <a:pt x="0" y="9"/>
                    <a:pt x="0" y="29"/>
                  </a:cubicBezTo>
                  <a:cubicBezTo>
                    <a:pt x="48" y="469"/>
                    <a:pt x="24" y="898"/>
                    <a:pt x="36" y="1327"/>
                  </a:cubicBezTo>
                  <a:cubicBezTo>
                    <a:pt x="36" y="1367"/>
                    <a:pt x="61" y="1385"/>
                    <a:pt x="86" y="1385"/>
                  </a:cubicBezTo>
                  <a:cubicBezTo>
                    <a:pt x="114" y="1385"/>
                    <a:pt x="143" y="1364"/>
                    <a:pt x="143" y="1327"/>
                  </a:cubicBezTo>
                  <a:cubicBezTo>
                    <a:pt x="203" y="898"/>
                    <a:pt x="131" y="446"/>
                    <a:pt x="60" y="17"/>
                  </a:cubicBezTo>
                  <a:cubicBezTo>
                    <a:pt x="60" y="6"/>
                    <a:pt x="48" y="0"/>
                    <a:pt x="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6" name="Google Shape;2586;p86"/>
            <p:cNvSpPr/>
            <p:nvPr/>
          </p:nvSpPr>
          <p:spPr>
            <a:xfrm>
              <a:off x="3615025" y="2199800"/>
              <a:ext cx="9850" cy="59150"/>
            </a:xfrm>
            <a:custGeom>
              <a:rect b="b" l="l" r="r" t="t"/>
              <a:pathLst>
                <a:path extrusionOk="0" h="2366" w="394">
                  <a:moveTo>
                    <a:pt x="84" y="1"/>
                  </a:moveTo>
                  <a:cubicBezTo>
                    <a:pt x="0" y="370"/>
                    <a:pt x="60" y="775"/>
                    <a:pt x="84" y="1156"/>
                  </a:cubicBezTo>
                  <a:cubicBezTo>
                    <a:pt x="108" y="1537"/>
                    <a:pt x="108" y="1941"/>
                    <a:pt x="203" y="2322"/>
                  </a:cubicBezTo>
                  <a:cubicBezTo>
                    <a:pt x="213" y="2352"/>
                    <a:pt x="237" y="2366"/>
                    <a:pt x="263" y="2366"/>
                  </a:cubicBezTo>
                  <a:cubicBezTo>
                    <a:pt x="300" y="2366"/>
                    <a:pt x="339" y="2340"/>
                    <a:pt x="346" y="2299"/>
                  </a:cubicBezTo>
                  <a:cubicBezTo>
                    <a:pt x="393" y="1870"/>
                    <a:pt x="310" y="1406"/>
                    <a:pt x="262" y="977"/>
                  </a:cubicBezTo>
                  <a:cubicBezTo>
                    <a:pt x="239" y="656"/>
                    <a:pt x="227" y="310"/>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7" name="Google Shape;2587;p86"/>
            <p:cNvSpPr/>
            <p:nvPr/>
          </p:nvSpPr>
          <p:spPr>
            <a:xfrm>
              <a:off x="3626325" y="2348000"/>
              <a:ext cx="4500" cy="28425"/>
            </a:xfrm>
            <a:custGeom>
              <a:rect b="b" l="l" r="r" t="t"/>
              <a:pathLst>
                <a:path extrusionOk="0" h="1137" w="180">
                  <a:moveTo>
                    <a:pt x="25" y="1"/>
                  </a:moveTo>
                  <a:cubicBezTo>
                    <a:pt x="14" y="1"/>
                    <a:pt x="1" y="11"/>
                    <a:pt x="1" y="26"/>
                  </a:cubicBezTo>
                  <a:cubicBezTo>
                    <a:pt x="60" y="383"/>
                    <a:pt x="37" y="716"/>
                    <a:pt x="25" y="1074"/>
                  </a:cubicBezTo>
                  <a:cubicBezTo>
                    <a:pt x="19" y="1115"/>
                    <a:pt x="48" y="1136"/>
                    <a:pt x="80" y="1136"/>
                  </a:cubicBezTo>
                  <a:cubicBezTo>
                    <a:pt x="111" y="1136"/>
                    <a:pt x="144" y="1115"/>
                    <a:pt x="144" y="1074"/>
                  </a:cubicBezTo>
                  <a:cubicBezTo>
                    <a:pt x="179" y="716"/>
                    <a:pt x="120" y="359"/>
                    <a:pt x="37" y="14"/>
                  </a:cubicBezTo>
                  <a:cubicBezTo>
                    <a:pt x="37" y="5"/>
                    <a:pt x="31"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8" name="Google Shape;2588;p86"/>
            <p:cNvSpPr/>
            <p:nvPr/>
          </p:nvSpPr>
          <p:spPr>
            <a:xfrm>
              <a:off x="3607875" y="2004100"/>
              <a:ext cx="3900" cy="41025"/>
            </a:xfrm>
            <a:custGeom>
              <a:rect b="b" l="l" r="r" t="t"/>
              <a:pathLst>
                <a:path extrusionOk="0" h="1641" w="156">
                  <a:moveTo>
                    <a:pt x="74" y="0"/>
                  </a:moveTo>
                  <a:cubicBezTo>
                    <a:pt x="66" y="0"/>
                    <a:pt x="60" y="6"/>
                    <a:pt x="60" y="18"/>
                  </a:cubicBezTo>
                  <a:cubicBezTo>
                    <a:pt x="1" y="244"/>
                    <a:pt x="13" y="494"/>
                    <a:pt x="13" y="733"/>
                  </a:cubicBezTo>
                  <a:cubicBezTo>
                    <a:pt x="13" y="816"/>
                    <a:pt x="13" y="887"/>
                    <a:pt x="1" y="971"/>
                  </a:cubicBezTo>
                  <a:lnTo>
                    <a:pt x="1" y="1578"/>
                  </a:lnTo>
                  <a:cubicBezTo>
                    <a:pt x="1" y="1620"/>
                    <a:pt x="33" y="1640"/>
                    <a:pt x="66" y="1640"/>
                  </a:cubicBezTo>
                  <a:cubicBezTo>
                    <a:pt x="99" y="1640"/>
                    <a:pt x="132" y="1620"/>
                    <a:pt x="132" y="1578"/>
                  </a:cubicBezTo>
                  <a:cubicBezTo>
                    <a:pt x="132" y="1304"/>
                    <a:pt x="132" y="1018"/>
                    <a:pt x="132" y="733"/>
                  </a:cubicBezTo>
                  <a:cubicBezTo>
                    <a:pt x="120" y="494"/>
                    <a:pt x="155" y="244"/>
                    <a:pt x="96" y="18"/>
                  </a:cubicBezTo>
                  <a:cubicBezTo>
                    <a:pt x="90" y="6"/>
                    <a:pt x="81" y="0"/>
                    <a:pt x="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9" name="Google Shape;2589;p86"/>
            <p:cNvSpPr/>
            <p:nvPr/>
          </p:nvSpPr>
          <p:spPr>
            <a:xfrm>
              <a:off x="3399525" y="1765100"/>
              <a:ext cx="70575" cy="125325"/>
            </a:xfrm>
            <a:custGeom>
              <a:rect b="b" l="l" r="r" t="t"/>
              <a:pathLst>
                <a:path extrusionOk="0" h="5013" w="2823">
                  <a:moveTo>
                    <a:pt x="1068" y="1"/>
                  </a:moveTo>
                  <a:cubicBezTo>
                    <a:pt x="848" y="1"/>
                    <a:pt x="633" y="2"/>
                    <a:pt x="441" y="6"/>
                  </a:cubicBezTo>
                  <a:cubicBezTo>
                    <a:pt x="227" y="18"/>
                    <a:pt x="60" y="184"/>
                    <a:pt x="60" y="399"/>
                  </a:cubicBezTo>
                  <a:cubicBezTo>
                    <a:pt x="48" y="1434"/>
                    <a:pt x="60" y="2470"/>
                    <a:pt x="107" y="3506"/>
                  </a:cubicBezTo>
                  <a:cubicBezTo>
                    <a:pt x="131" y="3839"/>
                    <a:pt x="0" y="4685"/>
                    <a:pt x="334" y="4899"/>
                  </a:cubicBezTo>
                  <a:cubicBezTo>
                    <a:pt x="438" y="4971"/>
                    <a:pt x="593" y="4989"/>
                    <a:pt x="755" y="4989"/>
                  </a:cubicBezTo>
                  <a:cubicBezTo>
                    <a:pt x="921" y="4989"/>
                    <a:pt x="1095" y="4969"/>
                    <a:pt x="1225" y="4969"/>
                  </a:cubicBezTo>
                  <a:cubicBezTo>
                    <a:pt x="1242" y="4969"/>
                    <a:pt x="1259" y="4970"/>
                    <a:pt x="1274" y="4971"/>
                  </a:cubicBezTo>
                  <a:cubicBezTo>
                    <a:pt x="1496" y="4977"/>
                    <a:pt x="1754" y="5013"/>
                    <a:pt x="2002" y="5013"/>
                  </a:cubicBezTo>
                  <a:cubicBezTo>
                    <a:pt x="2179" y="5013"/>
                    <a:pt x="2351" y="4994"/>
                    <a:pt x="2501" y="4935"/>
                  </a:cubicBezTo>
                  <a:cubicBezTo>
                    <a:pt x="2643" y="4875"/>
                    <a:pt x="2751" y="4792"/>
                    <a:pt x="2822" y="4709"/>
                  </a:cubicBezTo>
                  <a:cubicBezTo>
                    <a:pt x="2751" y="3423"/>
                    <a:pt x="2715" y="1053"/>
                    <a:pt x="2715" y="279"/>
                  </a:cubicBezTo>
                  <a:cubicBezTo>
                    <a:pt x="2715" y="148"/>
                    <a:pt x="2608" y="29"/>
                    <a:pt x="2465" y="18"/>
                  </a:cubicBezTo>
                  <a:cubicBezTo>
                    <a:pt x="2153" y="9"/>
                    <a:pt x="1598" y="1"/>
                    <a:pt x="10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0" name="Google Shape;2590;p86"/>
            <p:cNvSpPr/>
            <p:nvPr/>
          </p:nvSpPr>
          <p:spPr>
            <a:xfrm>
              <a:off x="3473925" y="1761525"/>
              <a:ext cx="330725" cy="681150"/>
            </a:xfrm>
            <a:custGeom>
              <a:rect b="b" l="l" r="r" t="t"/>
              <a:pathLst>
                <a:path extrusionOk="0" h="27246" w="13229">
                  <a:moveTo>
                    <a:pt x="6030" y="420"/>
                  </a:moveTo>
                  <a:cubicBezTo>
                    <a:pt x="6492" y="420"/>
                    <a:pt x="6955" y="429"/>
                    <a:pt x="7418" y="446"/>
                  </a:cubicBezTo>
                  <a:cubicBezTo>
                    <a:pt x="8919" y="518"/>
                    <a:pt x="10764" y="422"/>
                    <a:pt x="11919" y="1530"/>
                  </a:cubicBezTo>
                  <a:cubicBezTo>
                    <a:pt x="11929" y="1539"/>
                    <a:pt x="11923" y="1557"/>
                    <a:pt x="11914" y="1557"/>
                  </a:cubicBezTo>
                  <a:cubicBezTo>
                    <a:pt x="11912" y="1557"/>
                    <a:pt x="11909" y="1556"/>
                    <a:pt x="11907" y="1554"/>
                  </a:cubicBezTo>
                  <a:cubicBezTo>
                    <a:pt x="10439" y="729"/>
                    <a:pt x="8540" y="471"/>
                    <a:pt x="6598" y="471"/>
                  </a:cubicBezTo>
                  <a:cubicBezTo>
                    <a:pt x="4556" y="471"/>
                    <a:pt x="2465" y="757"/>
                    <a:pt x="775" y="970"/>
                  </a:cubicBezTo>
                  <a:cubicBezTo>
                    <a:pt x="772" y="971"/>
                    <a:pt x="769" y="971"/>
                    <a:pt x="766" y="971"/>
                  </a:cubicBezTo>
                  <a:cubicBezTo>
                    <a:pt x="678" y="971"/>
                    <a:pt x="659" y="803"/>
                    <a:pt x="751" y="792"/>
                  </a:cubicBezTo>
                  <a:cubicBezTo>
                    <a:pt x="2507" y="546"/>
                    <a:pt x="4263" y="420"/>
                    <a:pt x="6030" y="420"/>
                  </a:cubicBezTo>
                  <a:close/>
                  <a:moveTo>
                    <a:pt x="3180" y="6054"/>
                  </a:moveTo>
                  <a:lnTo>
                    <a:pt x="3180" y="6054"/>
                  </a:lnTo>
                  <a:cubicBezTo>
                    <a:pt x="3287" y="6090"/>
                    <a:pt x="3418" y="6114"/>
                    <a:pt x="3561" y="6137"/>
                  </a:cubicBezTo>
                  <a:cubicBezTo>
                    <a:pt x="4107" y="6235"/>
                    <a:pt x="4780" y="6308"/>
                    <a:pt x="5421" y="6308"/>
                  </a:cubicBezTo>
                  <a:cubicBezTo>
                    <a:pt x="5800" y="6308"/>
                    <a:pt x="6167" y="6283"/>
                    <a:pt x="6490" y="6221"/>
                  </a:cubicBezTo>
                  <a:cubicBezTo>
                    <a:pt x="6621" y="6197"/>
                    <a:pt x="6752" y="6149"/>
                    <a:pt x="6871" y="6102"/>
                  </a:cubicBezTo>
                  <a:cubicBezTo>
                    <a:pt x="6883" y="6197"/>
                    <a:pt x="6895" y="6304"/>
                    <a:pt x="6906" y="6411"/>
                  </a:cubicBezTo>
                  <a:cubicBezTo>
                    <a:pt x="6680" y="6518"/>
                    <a:pt x="6454" y="6626"/>
                    <a:pt x="6216" y="6685"/>
                  </a:cubicBezTo>
                  <a:cubicBezTo>
                    <a:pt x="5978" y="6733"/>
                    <a:pt x="5728" y="6768"/>
                    <a:pt x="5502" y="6816"/>
                  </a:cubicBezTo>
                  <a:cubicBezTo>
                    <a:pt x="5478" y="6816"/>
                    <a:pt x="5490" y="6840"/>
                    <a:pt x="5502" y="6840"/>
                  </a:cubicBezTo>
                  <a:cubicBezTo>
                    <a:pt x="5587" y="6846"/>
                    <a:pt x="5673" y="6849"/>
                    <a:pt x="5760" y="6849"/>
                  </a:cubicBezTo>
                  <a:cubicBezTo>
                    <a:pt x="6148" y="6849"/>
                    <a:pt x="6551" y="6791"/>
                    <a:pt x="6930" y="6733"/>
                  </a:cubicBezTo>
                  <a:lnTo>
                    <a:pt x="6930" y="6733"/>
                  </a:lnTo>
                  <a:cubicBezTo>
                    <a:pt x="6930" y="6888"/>
                    <a:pt x="6930" y="7030"/>
                    <a:pt x="6895" y="7173"/>
                  </a:cubicBezTo>
                  <a:cubicBezTo>
                    <a:pt x="6895" y="7185"/>
                    <a:pt x="6883" y="7197"/>
                    <a:pt x="6883" y="7209"/>
                  </a:cubicBezTo>
                  <a:cubicBezTo>
                    <a:pt x="6656" y="7269"/>
                    <a:pt x="6442" y="7328"/>
                    <a:pt x="6204" y="7364"/>
                  </a:cubicBezTo>
                  <a:cubicBezTo>
                    <a:pt x="5930" y="7400"/>
                    <a:pt x="5656" y="7423"/>
                    <a:pt x="5371" y="7435"/>
                  </a:cubicBezTo>
                  <a:cubicBezTo>
                    <a:pt x="5347" y="7435"/>
                    <a:pt x="5347" y="7471"/>
                    <a:pt x="5371" y="7483"/>
                  </a:cubicBezTo>
                  <a:cubicBezTo>
                    <a:pt x="5508" y="7490"/>
                    <a:pt x="5649" y="7494"/>
                    <a:pt x="5792" y="7494"/>
                  </a:cubicBezTo>
                  <a:cubicBezTo>
                    <a:pt x="6123" y="7494"/>
                    <a:pt x="6464" y="7473"/>
                    <a:pt x="6787" y="7423"/>
                  </a:cubicBezTo>
                  <a:lnTo>
                    <a:pt x="6787" y="7423"/>
                  </a:lnTo>
                  <a:cubicBezTo>
                    <a:pt x="6442" y="7947"/>
                    <a:pt x="5490" y="7911"/>
                    <a:pt x="4942" y="7923"/>
                  </a:cubicBezTo>
                  <a:cubicBezTo>
                    <a:pt x="4825" y="7925"/>
                    <a:pt x="4711" y="7927"/>
                    <a:pt x="4601" y="7927"/>
                  </a:cubicBezTo>
                  <a:cubicBezTo>
                    <a:pt x="4003" y="7927"/>
                    <a:pt x="3514" y="7864"/>
                    <a:pt x="3263" y="7352"/>
                  </a:cubicBezTo>
                  <a:lnTo>
                    <a:pt x="3263" y="7352"/>
                  </a:lnTo>
                  <a:cubicBezTo>
                    <a:pt x="3416" y="7383"/>
                    <a:pt x="3573" y="7399"/>
                    <a:pt x="3732" y="7399"/>
                  </a:cubicBezTo>
                  <a:cubicBezTo>
                    <a:pt x="3933" y="7399"/>
                    <a:pt x="4136" y="7375"/>
                    <a:pt x="4335" y="7328"/>
                  </a:cubicBezTo>
                  <a:cubicBezTo>
                    <a:pt x="4347" y="7328"/>
                    <a:pt x="4347" y="7292"/>
                    <a:pt x="4323" y="7292"/>
                  </a:cubicBezTo>
                  <a:cubicBezTo>
                    <a:pt x="3942" y="7269"/>
                    <a:pt x="3561" y="7221"/>
                    <a:pt x="3192" y="7149"/>
                  </a:cubicBezTo>
                  <a:cubicBezTo>
                    <a:pt x="3180" y="6947"/>
                    <a:pt x="3192" y="6733"/>
                    <a:pt x="3192" y="6590"/>
                  </a:cubicBezTo>
                  <a:cubicBezTo>
                    <a:pt x="3477" y="6661"/>
                    <a:pt x="3775" y="6697"/>
                    <a:pt x="4073" y="6745"/>
                  </a:cubicBezTo>
                  <a:cubicBezTo>
                    <a:pt x="4085" y="6745"/>
                    <a:pt x="4097" y="6721"/>
                    <a:pt x="4073" y="6721"/>
                  </a:cubicBezTo>
                  <a:cubicBezTo>
                    <a:pt x="3787" y="6614"/>
                    <a:pt x="3489" y="6507"/>
                    <a:pt x="3192" y="6435"/>
                  </a:cubicBezTo>
                  <a:cubicBezTo>
                    <a:pt x="3192" y="6316"/>
                    <a:pt x="3180" y="6185"/>
                    <a:pt x="3180" y="6054"/>
                  </a:cubicBezTo>
                  <a:close/>
                  <a:moveTo>
                    <a:pt x="3644" y="8078"/>
                  </a:moveTo>
                  <a:cubicBezTo>
                    <a:pt x="3680" y="8090"/>
                    <a:pt x="3716" y="8090"/>
                    <a:pt x="3751" y="8102"/>
                  </a:cubicBezTo>
                  <a:cubicBezTo>
                    <a:pt x="3739" y="8138"/>
                    <a:pt x="3739" y="8162"/>
                    <a:pt x="3739" y="8197"/>
                  </a:cubicBezTo>
                  <a:lnTo>
                    <a:pt x="3644" y="8197"/>
                  </a:lnTo>
                  <a:cubicBezTo>
                    <a:pt x="3644" y="8162"/>
                    <a:pt x="3644" y="8126"/>
                    <a:pt x="3644" y="8078"/>
                  </a:cubicBezTo>
                  <a:close/>
                  <a:moveTo>
                    <a:pt x="3716" y="8364"/>
                  </a:moveTo>
                  <a:cubicBezTo>
                    <a:pt x="3704" y="8376"/>
                    <a:pt x="3704" y="8376"/>
                    <a:pt x="3704" y="8388"/>
                  </a:cubicBezTo>
                  <a:cubicBezTo>
                    <a:pt x="3644" y="8388"/>
                    <a:pt x="3644" y="8459"/>
                    <a:pt x="3692" y="8471"/>
                  </a:cubicBezTo>
                  <a:cubicBezTo>
                    <a:pt x="3692" y="8471"/>
                    <a:pt x="3704" y="8483"/>
                    <a:pt x="3704" y="8483"/>
                  </a:cubicBezTo>
                  <a:cubicBezTo>
                    <a:pt x="3704" y="8495"/>
                    <a:pt x="3704" y="8519"/>
                    <a:pt x="3704" y="8543"/>
                  </a:cubicBezTo>
                  <a:cubicBezTo>
                    <a:pt x="3668" y="8483"/>
                    <a:pt x="3644" y="8423"/>
                    <a:pt x="3644" y="8364"/>
                  </a:cubicBezTo>
                  <a:close/>
                  <a:moveTo>
                    <a:pt x="6133" y="8090"/>
                  </a:moveTo>
                  <a:cubicBezTo>
                    <a:pt x="6133" y="8102"/>
                    <a:pt x="6121" y="8126"/>
                    <a:pt x="6133" y="8150"/>
                  </a:cubicBezTo>
                  <a:cubicBezTo>
                    <a:pt x="6133" y="8173"/>
                    <a:pt x="6144" y="8233"/>
                    <a:pt x="6156" y="8281"/>
                  </a:cubicBezTo>
                  <a:cubicBezTo>
                    <a:pt x="6156" y="8292"/>
                    <a:pt x="6156" y="8304"/>
                    <a:pt x="6156" y="8304"/>
                  </a:cubicBezTo>
                  <a:cubicBezTo>
                    <a:pt x="6073" y="8304"/>
                    <a:pt x="6002" y="8316"/>
                    <a:pt x="5930" y="8316"/>
                  </a:cubicBezTo>
                  <a:cubicBezTo>
                    <a:pt x="5871" y="8328"/>
                    <a:pt x="5871" y="8412"/>
                    <a:pt x="5930" y="8423"/>
                  </a:cubicBezTo>
                  <a:cubicBezTo>
                    <a:pt x="5990" y="8423"/>
                    <a:pt x="6049" y="8435"/>
                    <a:pt x="6109" y="8435"/>
                  </a:cubicBezTo>
                  <a:cubicBezTo>
                    <a:pt x="6085" y="8507"/>
                    <a:pt x="6037" y="8566"/>
                    <a:pt x="5978" y="8614"/>
                  </a:cubicBezTo>
                  <a:cubicBezTo>
                    <a:pt x="5871" y="8638"/>
                    <a:pt x="5763" y="8638"/>
                    <a:pt x="5668" y="8650"/>
                  </a:cubicBezTo>
                  <a:cubicBezTo>
                    <a:pt x="5371" y="8673"/>
                    <a:pt x="5061" y="8673"/>
                    <a:pt x="4763" y="8673"/>
                  </a:cubicBezTo>
                  <a:cubicBezTo>
                    <a:pt x="4649" y="8673"/>
                    <a:pt x="4445" y="8699"/>
                    <a:pt x="4264" y="8699"/>
                  </a:cubicBezTo>
                  <a:cubicBezTo>
                    <a:pt x="4143" y="8699"/>
                    <a:pt x="4032" y="8688"/>
                    <a:pt x="3966" y="8650"/>
                  </a:cubicBezTo>
                  <a:cubicBezTo>
                    <a:pt x="3918" y="8626"/>
                    <a:pt x="3882" y="8578"/>
                    <a:pt x="3858" y="8519"/>
                  </a:cubicBezTo>
                  <a:lnTo>
                    <a:pt x="3858" y="8519"/>
                  </a:lnTo>
                  <a:cubicBezTo>
                    <a:pt x="4073" y="8579"/>
                    <a:pt x="4305" y="8603"/>
                    <a:pt x="4541" y="8603"/>
                  </a:cubicBezTo>
                  <a:cubicBezTo>
                    <a:pt x="4958" y="8603"/>
                    <a:pt x="5386" y="8527"/>
                    <a:pt x="5752" y="8435"/>
                  </a:cubicBezTo>
                  <a:cubicBezTo>
                    <a:pt x="5763" y="8423"/>
                    <a:pt x="5763" y="8400"/>
                    <a:pt x="5752" y="8400"/>
                  </a:cubicBezTo>
                  <a:cubicBezTo>
                    <a:pt x="5453" y="8431"/>
                    <a:pt x="5154" y="8461"/>
                    <a:pt x="4862" y="8461"/>
                  </a:cubicBezTo>
                  <a:cubicBezTo>
                    <a:pt x="4817" y="8461"/>
                    <a:pt x="4772" y="8461"/>
                    <a:pt x="4728" y="8459"/>
                  </a:cubicBezTo>
                  <a:cubicBezTo>
                    <a:pt x="4418" y="8447"/>
                    <a:pt x="4120" y="8388"/>
                    <a:pt x="3823" y="8388"/>
                  </a:cubicBezTo>
                  <a:cubicBezTo>
                    <a:pt x="3823" y="8376"/>
                    <a:pt x="3811" y="8376"/>
                    <a:pt x="3811" y="8376"/>
                  </a:cubicBezTo>
                  <a:cubicBezTo>
                    <a:pt x="3918" y="8376"/>
                    <a:pt x="4025" y="8364"/>
                    <a:pt x="4132" y="8352"/>
                  </a:cubicBezTo>
                  <a:cubicBezTo>
                    <a:pt x="4299" y="8352"/>
                    <a:pt x="4466" y="8352"/>
                    <a:pt x="4632" y="8316"/>
                  </a:cubicBezTo>
                  <a:cubicBezTo>
                    <a:pt x="4644" y="8316"/>
                    <a:pt x="4644" y="8292"/>
                    <a:pt x="4632" y="8292"/>
                  </a:cubicBezTo>
                  <a:cubicBezTo>
                    <a:pt x="4466" y="8257"/>
                    <a:pt x="4299" y="8245"/>
                    <a:pt x="4132" y="8233"/>
                  </a:cubicBezTo>
                  <a:cubicBezTo>
                    <a:pt x="4025" y="8221"/>
                    <a:pt x="3906" y="8197"/>
                    <a:pt x="3799" y="8197"/>
                  </a:cubicBezTo>
                  <a:cubicBezTo>
                    <a:pt x="3799" y="8162"/>
                    <a:pt x="3799" y="8138"/>
                    <a:pt x="3787" y="8102"/>
                  </a:cubicBezTo>
                  <a:lnTo>
                    <a:pt x="3787" y="8102"/>
                  </a:lnTo>
                  <a:cubicBezTo>
                    <a:pt x="4078" y="8149"/>
                    <a:pt x="4400" y="8162"/>
                    <a:pt x="4680" y="8162"/>
                  </a:cubicBezTo>
                  <a:cubicBezTo>
                    <a:pt x="4893" y="8162"/>
                    <a:pt x="5082" y="8155"/>
                    <a:pt x="5216" y="8150"/>
                  </a:cubicBezTo>
                  <a:cubicBezTo>
                    <a:pt x="5442" y="8138"/>
                    <a:pt x="5787" y="8126"/>
                    <a:pt x="6133" y="8090"/>
                  </a:cubicBezTo>
                  <a:close/>
                  <a:moveTo>
                    <a:pt x="5859" y="8912"/>
                  </a:moveTo>
                  <a:cubicBezTo>
                    <a:pt x="5990" y="11960"/>
                    <a:pt x="6228" y="14996"/>
                    <a:pt x="6406" y="18032"/>
                  </a:cubicBezTo>
                  <a:cubicBezTo>
                    <a:pt x="6490" y="19580"/>
                    <a:pt x="6585" y="21127"/>
                    <a:pt x="6692" y="22675"/>
                  </a:cubicBezTo>
                  <a:cubicBezTo>
                    <a:pt x="6740" y="23318"/>
                    <a:pt x="6883" y="24021"/>
                    <a:pt x="6835" y="24652"/>
                  </a:cubicBezTo>
                  <a:cubicBezTo>
                    <a:pt x="6719" y="26073"/>
                    <a:pt x="6082" y="26823"/>
                    <a:pt x="5114" y="26823"/>
                  </a:cubicBezTo>
                  <a:cubicBezTo>
                    <a:pt x="4687" y="26823"/>
                    <a:pt x="4195" y="26677"/>
                    <a:pt x="3656" y="26378"/>
                  </a:cubicBezTo>
                  <a:cubicBezTo>
                    <a:pt x="3716" y="20568"/>
                    <a:pt x="3954" y="14781"/>
                    <a:pt x="4085" y="8971"/>
                  </a:cubicBezTo>
                  <a:cubicBezTo>
                    <a:pt x="4153" y="8977"/>
                    <a:pt x="4224" y="8979"/>
                    <a:pt x="4294" y="8979"/>
                  </a:cubicBezTo>
                  <a:cubicBezTo>
                    <a:pt x="4504" y="8979"/>
                    <a:pt x="4707" y="8959"/>
                    <a:pt x="4823" y="8959"/>
                  </a:cubicBezTo>
                  <a:cubicBezTo>
                    <a:pt x="4901" y="8959"/>
                    <a:pt x="4991" y="8960"/>
                    <a:pt x="5088" y="8960"/>
                  </a:cubicBezTo>
                  <a:cubicBezTo>
                    <a:pt x="5329" y="8960"/>
                    <a:pt x="5612" y="8954"/>
                    <a:pt x="5859" y="8912"/>
                  </a:cubicBezTo>
                  <a:close/>
                  <a:moveTo>
                    <a:pt x="8030" y="1"/>
                  </a:moveTo>
                  <a:cubicBezTo>
                    <a:pt x="7191" y="1"/>
                    <a:pt x="6349" y="46"/>
                    <a:pt x="5537" y="65"/>
                  </a:cubicBezTo>
                  <a:cubicBezTo>
                    <a:pt x="3692" y="101"/>
                    <a:pt x="1834" y="172"/>
                    <a:pt x="1" y="387"/>
                  </a:cubicBezTo>
                  <a:cubicBezTo>
                    <a:pt x="84" y="1744"/>
                    <a:pt x="108" y="3113"/>
                    <a:pt x="96" y="4494"/>
                  </a:cubicBezTo>
                  <a:cubicBezTo>
                    <a:pt x="132" y="4494"/>
                    <a:pt x="167" y="4494"/>
                    <a:pt x="203" y="4494"/>
                  </a:cubicBezTo>
                  <a:cubicBezTo>
                    <a:pt x="770" y="4494"/>
                    <a:pt x="1305" y="4505"/>
                    <a:pt x="1787" y="4863"/>
                  </a:cubicBezTo>
                  <a:cubicBezTo>
                    <a:pt x="1727" y="3899"/>
                    <a:pt x="1953" y="2970"/>
                    <a:pt x="1656" y="2006"/>
                  </a:cubicBezTo>
                  <a:cubicBezTo>
                    <a:pt x="1647" y="1998"/>
                    <a:pt x="1663" y="1989"/>
                    <a:pt x="1673" y="1989"/>
                  </a:cubicBezTo>
                  <a:cubicBezTo>
                    <a:pt x="1677" y="1989"/>
                    <a:pt x="1680" y="1991"/>
                    <a:pt x="1680" y="1994"/>
                  </a:cubicBezTo>
                  <a:cubicBezTo>
                    <a:pt x="1942" y="2589"/>
                    <a:pt x="2049" y="3161"/>
                    <a:pt x="2061" y="3804"/>
                  </a:cubicBezTo>
                  <a:cubicBezTo>
                    <a:pt x="2073" y="4518"/>
                    <a:pt x="2108" y="5066"/>
                    <a:pt x="2323" y="5602"/>
                  </a:cubicBezTo>
                  <a:cubicBezTo>
                    <a:pt x="2525" y="5792"/>
                    <a:pt x="2715" y="5899"/>
                    <a:pt x="2942" y="5983"/>
                  </a:cubicBezTo>
                  <a:cubicBezTo>
                    <a:pt x="2954" y="6376"/>
                    <a:pt x="2966" y="6768"/>
                    <a:pt x="2977" y="7161"/>
                  </a:cubicBezTo>
                  <a:cubicBezTo>
                    <a:pt x="2989" y="7316"/>
                    <a:pt x="2942" y="7685"/>
                    <a:pt x="3073" y="7828"/>
                  </a:cubicBezTo>
                  <a:cubicBezTo>
                    <a:pt x="3180" y="7935"/>
                    <a:pt x="3347" y="8007"/>
                    <a:pt x="3537" y="8054"/>
                  </a:cubicBezTo>
                  <a:cubicBezTo>
                    <a:pt x="3501" y="8281"/>
                    <a:pt x="3418" y="8602"/>
                    <a:pt x="3573" y="8781"/>
                  </a:cubicBezTo>
                  <a:cubicBezTo>
                    <a:pt x="3632" y="8864"/>
                    <a:pt x="3739" y="8900"/>
                    <a:pt x="3858" y="8935"/>
                  </a:cubicBezTo>
                  <a:cubicBezTo>
                    <a:pt x="3347" y="14758"/>
                    <a:pt x="3180" y="20699"/>
                    <a:pt x="3382" y="26545"/>
                  </a:cubicBezTo>
                  <a:cubicBezTo>
                    <a:pt x="3382" y="26628"/>
                    <a:pt x="3454" y="26664"/>
                    <a:pt x="3513" y="26664"/>
                  </a:cubicBezTo>
                  <a:cubicBezTo>
                    <a:pt x="4002" y="27006"/>
                    <a:pt x="4688" y="27246"/>
                    <a:pt x="5349" y="27246"/>
                  </a:cubicBezTo>
                  <a:cubicBezTo>
                    <a:pt x="5862" y="27246"/>
                    <a:pt x="6360" y="27101"/>
                    <a:pt x="6740" y="26747"/>
                  </a:cubicBezTo>
                  <a:cubicBezTo>
                    <a:pt x="7657" y="25878"/>
                    <a:pt x="7121" y="24092"/>
                    <a:pt x="7049" y="22997"/>
                  </a:cubicBezTo>
                  <a:cubicBezTo>
                    <a:pt x="6728" y="18294"/>
                    <a:pt x="6430" y="13579"/>
                    <a:pt x="5990" y="8888"/>
                  </a:cubicBezTo>
                  <a:cubicBezTo>
                    <a:pt x="6037" y="8876"/>
                    <a:pt x="6073" y="8864"/>
                    <a:pt x="6121" y="8852"/>
                  </a:cubicBezTo>
                  <a:cubicBezTo>
                    <a:pt x="6133" y="8840"/>
                    <a:pt x="6144" y="8840"/>
                    <a:pt x="6168" y="8840"/>
                  </a:cubicBezTo>
                  <a:cubicBezTo>
                    <a:pt x="6549" y="8745"/>
                    <a:pt x="6442" y="8459"/>
                    <a:pt x="6395" y="8114"/>
                  </a:cubicBezTo>
                  <a:cubicBezTo>
                    <a:pt x="6395" y="8090"/>
                    <a:pt x="6395" y="8066"/>
                    <a:pt x="6383" y="8042"/>
                  </a:cubicBezTo>
                  <a:cubicBezTo>
                    <a:pt x="6704" y="7983"/>
                    <a:pt x="7002" y="7876"/>
                    <a:pt x="7145" y="7697"/>
                  </a:cubicBezTo>
                  <a:cubicBezTo>
                    <a:pt x="7287" y="7495"/>
                    <a:pt x="7180" y="7078"/>
                    <a:pt x="7168" y="6864"/>
                  </a:cubicBezTo>
                  <a:cubicBezTo>
                    <a:pt x="7168" y="6804"/>
                    <a:pt x="7168" y="6733"/>
                    <a:pt x="7168" y="6673"/>
                  </a:cubicBezTo>
                  <a:cubicBezTo>
                    <a:pt x="7240" y="6614"/>
                    <a:pt x="7228" y="6483"/>
                    <a:pt x="7157" y="6411"/>
                  </a:cubicBezTo>
                  <a:cubicBezTo>
                    <a:pt x="7157" y="6257"/>
                    <a:pt x="7157" y="6102"/>
                    <a:pt x="7145" y="5947"/>
                  </a:cubicBezTo>
                  <a:cubicBezTo>
                    <a:pt x="7359" y="5816"/>
                    <a:pt x="7549" y="5649"/>
                    <a:pt x="7704" y="5447"/>
                  </a:cubicBezTo>
                  <a:cubicBezTo>
                    <a:pt x="7859" y="5244"/>
                    <a:pt x="7954" y="5054"/>
                    <a:pt x="8014" y="4875"/>
                  </a:cubicBezTo>
                  <a:cubicBezTo>
                    <a:pt x="8026" y="4602"/>
                    <a:pt x="8038" y="4340"/>
                    <a:pt x="8038" y="4066"/>
                  </a:cubicBezTo>
                  <a:cubicBezTo>
                    <a:pt x="8049" y="3220"/>
                    <a:pt x="7978" y="2316"/>
                    <a:pt x="8264" y="1494"/>
                  </a:cubicBezTo>
                  <a:cubicBezTo>
                    <a:pt x="8264" y="1485"/>
                    <a:pt x="8269" y="1481"/>
                    <a:pt x="8275" y="1481"/>
                  </a:cubicBezTo>
                  <a:cubicBezTo>
                    <a:pt x="8286" y="1481"/>
                    <a:pt x="8300" y="1491"/>
                    <a:pt x="8300" y="1506"/>
                  </a:cubicBezTo>
                  <a:cubicBezTo>
                    <a:pt x="8204" y="2018"/>
                    <a:pt x="8240" y="2530"/>
                    <a:pt x="8300" y="3030"/>
                  </a:cubicBezTo>
                  <a:cubicBezTo>
                    <a:pt x="8656" y="2214"/>
                    <a:pt x="9668" y="2049"/>
                    <a:pt x="10429" y="2049"/>
                  </a:cubicBezTo>
                  <a:cubicBezTo>
                    <a:pt x="10913" y="2049"/>
                    <a:pt x="11297" y="2116"/>
                    <a:pt x="11348" y="2125"/>
                  </a:cubicBezTo>
                  <a:cubicBezTo>
                    <a:pt x="13061" y="2477"/>
                    <a:pt x="12149" y="4436"/>
                    <a:pt x="12749" y="4436"/>
                  </a:cubicBezTo>
                  <a:cubicBezTo>
                    <a:pt x="12758" y="4436"/>
                    <a:pt x="12767" y="4436"/>
                    <a:pt x="12776" y="4435"/>
                  </a:cubicBezTo>
                  <a:cubicBezTo>
                    <a:pt x="12800" y="4435"/>
                    <a:pt x="12800" y="4435"/>
                    <a:pt x="12812" y="4423"/>
                  </a:cubicBezTo>
                  <a:cubicBezTo>
                    <a:pt x="12820" y="4424"/>
                    <a:pt x="12827" y="4425"/>
                    <a:pt x="12835" y="4425"/>
                  </a:cubicBezTo>
                  <a:cubicBezTo>
                    <a:pt x="12889" y="4425"/>
                    <a:pt x="12944" y="4390"/>
                    <a:pt x="12955" y="4328"/>
                  </a:cubicBezTo>
                  <a:cubicBezTo>
                    <a:pt x="13229" y="2244"/>
                    <a:pt x="12419" y="542"/>
                    <a:pt x="10240" y="161"/>
                  </a:cubicBezTo>
                  <a:cubicBezTo>
                    <a:pt x="9522" y="37"/>
                    <a:pt x="8777" y="1"/>
                    <a:pt x="803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91" name="Google Shape;2591;p86"/>
          <p:cNvSpPr/>
          <p:nvPr/>
        </p:nvSpPr>
        <p:spPr>
          <a:xfrm rot="-5400000">
            <a:off x="8495026" y="4316570"/>
            <a:ext cx="325617" cy="1127428"/>
          </a:xfrm>
          <a:custGeom>
            <a:rect b="b" l="l" r="r" t="t"/>
            <a:pathLst>
              <a:path extrusionOk="0" h="25854" w="7467">
                <a:moveTo>
                  <a:pt x="6895" y="274"/>
                </a:moveTo>
                <a:cubicBezTo>
                  <a:pt x="6883" y="298"/>
                  <a:pt x="6883" y="322"/>
                  <a:pt x="6883" y="346"/>
                </a:cubicBezTo>
                <a:cubicBezTo>
                  <a:pt x="6883" y="560"/>
                  <a:pt x="6883" y="786"/>
                  <a:pt x="6883" y="1013"/>
                </a:cubicBezTo>
                <a:cubicBezTo>
                  <a:pt x="6791" y="1005"/>
                  <a:pt x="6700" y="1002"/>
                  <a:pt x="6609" y="1002"/>
                </a:cubicBezTo>
                <a:cubicBezTo>
                  <a:pt x="6428" y="1002"/>
                  <a:pt x="6248" y="1013"/>
                  <a:pt x="6073" y="1013"/>
                </a:cubicBezTo>
                <a:cubicBezTo>
                  <a:pt x="5692" y="1024"/>
                  <a:pt x="5311" y="1013"/>
                  <a:pt x="4930" y="1048"/>
                </a:cubicBezTo>
                <a:cubicBezTo>
                  <a:pt x="4894" y="1048"/>
                  <a:pt x="4894" y="1108"/>
                  <a:pt x="4930" y="1108"/>
                </a:cubicBezTo>
                <a:cubicBezTo>
                  <a:pt x="5311" y="1144"/>
                  <a:pt x="5692" y="1155"/>
                  <a:pt x="6073" y="1167"/>
                </a:cubicBezTo>
                <a:cubicBezTo>
                  <a:pt x="6254" y="1176"/>
                  <a:pt x="6440" y="1189"/>
                  <a:pt x="6628" y="1189"/>
                </a:cubicBezTo>
                <a:cubicBezTo>
                  <a:pt x="6713" y="1189"/>
                  <a:pt x="6798" y="1187"/>
                  <a:pt x="6883" y="1179"/>
                </a:cubicBezTo>
                <a:lnTo>
                  <a:pt x="6883" y="1179"/>
                </a:lnTo>
                <a:cubicBezTo>
                  <a:pt x="6883" y="1334"/>
                  <a:pt x="6871" y="1477"/>
                  <a:pt x="6871" y="1620"/>
                </a:cubicBezTo>
                <a:cubicBezTo>
                  <a:pt x="6789" y="1617"/>
                  <a:pt x="6705" y="1615"/>
                  <a:pt x="6620" y="1615"/>
                </a:cubicBezTo>
                <a:cubicBezTo>
                  <a:pt x="6343" y="1615"/>
                  <a:pt x="6054" y="1631"/>
                  <a:pt x="5799" y="1667"/>
                </a:cubicBezTo>
                <a:cubicBezTo>
                  <a:pt x="5775" y="1679"/>
                  <a:pt x="5775" y="1727"/>
                  <a:pt x="5799" y="1727"/>
                </a:cubicBezTo>
                <a:cubicBezTo>
                  <a:pt x="6043" y="1762"/>
                  <a:pt x="6319" y="1784"/>
                  <a:pt x="6585" y="1784"/>
                </a:cubicBezTo>
                <a:cubicBezTo>
                  <a:pt x="6682" y="1784"/>
                  <a:pt x="6778" y="1781"/>
                  <a:pt x="6871" y="1775"/>
                </a:cubicBezTo>
                <a:cubicBezTo>
                  <a:pt x="6871" y="1929"/>
                  <a:pt x="6871" y="2072"/>
                  <a:pt x="6871" y="2215"/>
                </a:cubicBezTo>
                <a:cubicBezTo>
                  <a:pt x="6812" y="2213"/>
                  <a:pt x="6751" y="2212"/>
                  <a:pt x="6689" y="2212"/>
                </a:cubicBezTo>
                <a:cubicBezTo>
                  <a:pt x="6392" y="2212"/>
                  <a:pt x="6075" y="2235"/>
                  <a:pt x="5799" y="2275"/>
                </a:cubicBezTo>
                <a:cubicBezTo>
                  <a:pt x="5775" y="2275"/>
                  <a:pt x="5775" y="2322"/>
                  <a:pt x="5799" y="2322"/>
                </a:cubicBezTo>
                <a:cubicBezTo>
                  <a:pt x="6075" y="2362"/>
                  <a:pt x="6384" y="2385"/>
                  <a:pt x="6685" y="2385"/>
                </a:cubicBezTo>
                <a:cubicBezTo>
                  <a:pt x="6748" y="2385"/>
                  <a:pt x="6810" y="2384"/>
                  <a:pt x="6871" y="2382"/>
                </a:cubicBezTo>
                <a:cubicBezTo>
                  <a:pt x="6871" y="2525"/>
                  <a:pt x="6871" y="2668"/>
                  <a:pt x="6871" y="2810"/>
                </a:cubicBezTo>
                <a:cubicBezTo>
                  <a:pt x="6810" y="2808"/>
                  <a:pt x="6748" y="2807"/>
                  <a:pt x="6685" y="2807"/>
                </a:cubicBezTo>
                <a:cubicBezTo>
                  <a:pt x="6384" y="2807"/>
                  <a:pt x="6075" y="2830"/>
                  <a:pt x="5799" y="2870"/>
                </a:cubicBezTo>
                <a:cubicBezTo>
                  <a:pt x="5775" y="2870"/>
                  <a:pt x="5775" y="2918"/>
                  <a:pt x="5799" y="2918"/>
                </a:cubicBezTo>
                <a:cubicBezTo>
                  <a:pt x="6075" y="2957"/>
                  <a:pt x="6384" y="2980"/>
                  <a:pt x="6685" y="2980"/>
                </a:cubicBezTo>
                <a:cubicBezTo>
                  <a:pt x="6748" y="2980"/>
                  <a:pt x="6810" y="2979"/>
                  <a:pt x="6871" y="2977"/>
                </a:cubicBezTo>
                <a:lnTo>
                  <a:pt x="6871" y="3406"/>
                </a:lnTo>
                <a:cubicBezTo>
                  <a:pt x="6810" y="3404"/>
                  <a:pt x="6748" y="3403"/>
                  <a:pt x="6685" y="3403"/>
                </a:cubicBezTo>
                <a:cubicBezTo>
                  <a:pt x="6384" y="3403"/>
                  <a:pt x="6075" y="3426"/>
                  <a:pt x="5799" y="3465"/>
                </a:cubicBezTo>
                <a:cubicBezTo>
                  <a:pt x="5775" y="3465"/>
                  <a:pt x="5775" y="3513"/>
                  <a:pt x="5799" y="3513"/>
                </a:cubicBezTo>
                <a:cubicBezTo>
                  <a:pt x="6075" y="3552"/>
                  <a:pt x="6384" y="3575"/>
                  <a:pt x="6685" y="3575"/>
                </a:cubicBezTo>
                <a:cubicBezTo>
                  <a:pt x="6748" y="3575"/>
                  <a:pt x="6810" y="3574"/>
                  <a:pt x="6871" y="3572"/>
                </a:cubicBezTo>
                <a:lnTo>
                  <a:pt x="6871" y="4049"/>
                </a:lnTo>
                <a:cubicBezTo>
                  <a:pt x="6760" y="4039"/>
                  <a:pt x="6647" y="4035"/>
                  <a:pt x="6534" y="4035"/>
                </a:cubicBezTo>
                <a:cubicBezTo>
                  <a:pt x="6379" y="4035"/>
                  <a:pt x="6224" y="4042"/>
                  <a:pt x="6073" y="4049"/>
                </a:cubicBezTo>
                <a:cubicBezTo>
                  <a:pt x="5921" y="4049"/>
                  <a:pt x="5768" y="4047"/>
                  <a:pt x="5616" y="4047"/>
                </a:cubicBezTo>
                <a:cubicBezTo>
                  <a:pt x="5387" y="4047"/>
                  <a:pt x="5159" y="4051"/>
                  <a:pt x="4930" y="4072"/>
                </a:cubicBezTo>
                <a:cubicBezTo>
                  <a:pt x="4882" y="4072"/>
                  <a:pt x="4882" y="4132"/>
                  <a:pt x="4930" y="4132"/>
                </a:cubicBezTo>
                <a:cubicBezTo>
                  <a:pt x="5311" y="4180"/>
                  <a:pt x="5692" y="4180"/>
                  <a:pt x="6073" y="4192"/>
                </a:cubicBezTo>
                <a:cubicBezTo>
                  <a:pt x="6285" y="4201"/>
                  <a:pt x="6505" y="4219"/>
                  <a:pt x="6720" y="4219"/>
                </a:cubicBezTo>
                <a:cubicBezTo>
                  <a:pt x="6770" y="4219"/>
                  <a:pt x="6821" y="4218"/>
                  <a:pt x="6871" y="4215"/>
                </a:cubicBezTo>
                <a:lnTo>
                  <a:pt x="6871" y="4644"/>
                </a:lnTo>
                <a:cubicBezTo>
                  <a:pt x="6810" y="4642"/>
                  <a:pt x="6748" y="4641"/>
                  <a:pt x="6685" y="4641"/>
                </a:cubicBezTo>
                <a:cubicBezTo>
                  <a:pt x="6384" y="4641"/>
                  <a:pt x="6075" y="4664"/>
                  <a:pt x="5799" y="4703"/>
                </a:cubicBezTo>
                <a:cubicBezTo>
                  <a:pt x="5775" y="4703"/>
                  <a:pt x="5775" y="4751"/>
                  <a:pt x="5799" y="4751"/>
                </a:cubicBezTo>
                <a:cubicBezTo>
                  <a:pt x="6075" y="4791"/>
                  <a:pt x="6384" y="4814"/>
                  <a:pt x="6685" y="4814"/>
                </a:cubicBezTo>
                <a:cubicBezTo>
                  <a:pt x="6748" y="4814"/>
                  <a:pt x="6810" y="4813"/>
                  <a:pt x="6871" y="4811"/>
                </a:cubicBezTo>
                <a:lnTo>
                  <a:pt x="6871" y="5239"/>
                </a:lnTo>
                <a:cubicBezTo>
                  <a:pt x="6810" y="5237"/>
                  <a:pt x="6748" y="5236"/>
                  <a:pt x="6685" y="5236"/>
                </a:cubicBezTo>
                <a:cubicBezTo>
                  <a:pt x="6384" y="5236"/>
                  <a:pt x="6075" y="5259"/>
                  <a:pt x="5799" y="5299"/>
                </a:cubicBezTo>
                <a:cubicBezTo>
                  <a:pt x="5764" y="5299"/>
                  <a:pt x="5764" y="5346"/>
                  <a:pt x="5799" y="5346"/>
                </a:cubicBezTo>
                <a:cubicBezTo>
                  <a:pt x="6075" y="5386"/>
                  <a:pt x="6384" y="5409"/>
                  <a:pt x="6685" y="5409"/>
                </a:cubicBezTo>
                <a:cubicBezTo>
                  <a:pt x="6748" y="5409"/>
                  <a:pt x="6810" y="5408"/>
                  <a:pt x="6871" y="5406"/>
                </a:cubicBezTo>
                <a:lnTo>
                  <a:pt x="6871" y="5835"/>
                </a:lnTo>
                <a:cubicBezTo>
                  <a:pt x="6810" y="5833"/>
                  <a:pt x="6748" y="5832"/>
                  <a:pt x="6685" y="5832"/>
                </a:cubicBezTo>
                <a:cubicBezTo>
                  <a:pt x="6384" y="5832"/>
                  <a:pt x="6075" y="5855"/>
                  <a:pt x="5799" y="5894"/>
                </a:cubicBezTo>
                <a:cubicBezTo>
                  <a:pt x="5764" y="5894"/>
                  <a:pt x="5764" y="5942"/>
                  <a:pt x="5799" y="5942"/>
                </a:cubicBezTo>
                <a:cubicBezTo>
                  <a:pt x="6075" y="5981"/>
                  <a:pt x="6384" y="6004"/>
                  <a:pt x="6685" y="6004"/>
                </a:cubicBezTo>
                <a:cubicBezTo>
                  <a:pt x="6748" y="6004"/>
                  <a:pt x="6810" y="6003"/>
                  <a:pt x="6871" y="6001"/>
                </a:cubicBezTo>
                <a:lnTo>
                  <a:pt x="6871" y="6430"/>
                </a:lnTo>
                <a:cubicBezTo>
                  <a:pt x="6810" y="6428"/>
                  <a:pt x="6748" y="6427"/>
                  <a:pt x="6685" y="6427"/>
                </a:cubicBezTo>
                <a:cubicBezTo>
                  <a:pt x="6384" y="6427"/>
                  <a:pt x="6075" y="6450"/>
                  <a:pt x="5799" y="6489"/>
                </a:cubicBezTo>
                <a:cubicBezTo>
                  <a:pt x="5764" y="6489"/>
                  <a:pt x="5764" y="6537"/>
                  <a:pt x="5799" y="6537"/>
                </a:cubicBezTo>
                <a:cubicBezTo>
                  <a:pt x="6075" y="6576"/>
                  <a:pt x="6384" y="6600"/>
                  <a:pt x="6685" y="6600"/>
                </a:cubicBezTo>
                <a:cubicBezTo>
                  <a:pt x="6748" y="6600"/>
                  <a:pt x="6810" y="6599"/>
                  <a:pt x="6871" y="6597"/>
                </a:cubicBezTo>
                <a:cubicBezTo>
                  <a:pt x="6871" y="6751"/>
                  <a:pt x="6871" y="6906"/>
                  <a:pt x="6871" y="7073"/>
                </a:cubicBezTo>
                <a:cubicBezTo>
                  <a:pt x="6783" y="7065"/>
                  <a:pt x="6695" y="7062"/>
                  <a:pt x="6606" y="7062"/>
                </a:cubicBezTo>
                <a:cubicBezTo>
                  <a:pt x="6428" y="7062"/>
                  <a:pt x="6248" y="7073"/>
                  <a:pt x="6073" y="7073"/>
                </a:cubicBezTo>
                <a:cubicBezTo>
                  <a:pt x="5692" y="7073"/>
                  <a:pt x="5311" y="7073"/>
                  <a:pt x="4930" y="7097"/>
                </a:cubicBezTo>
                <a:cubicBezTo>
                  <a:pt x="4882" y="7097"/>
                  <a:pt x="4882" y="7156"/>
                  <a:pt x="4930" y="7156"/>
                </a:cubicBezTo>
                <a:cubicBezTo>
                  <a:pt x="5311" y="7204"/>
                  <a:pt x="5692" y="7204"/>
                  <a:pt x="6073" y="7216"/>
                </a:cubicBezTo>
                <a:cubicBezTo>
                  <a:pt x="6285" y="7225"/>
                  <a:pt x="6505" y="7243"/>
                  <a:pt x="6720" y="7243"/>
                </a:cubicBezTo>
                <a:cubicBezTo>
                  <a:pt x="6770" y="7243"/>
                  <a:pt x="6821" y="7242"/>
                  <a:pt x="6871" y="7240"/>
                </a:cubicBezTo>
                <a:lnTo>
                  <a:pt x="6871" y="7680"/>
                </a:lnTo>
                <a:cubicBezTo>
                  <a:pt x="6778" y="7674"/>
                  <a:pt x="6682" y="7671"/>
                  <a:pt x="6585" y="7671"/>
                </a:cubicBezTo>
                <a:cubicBezTo>
                  <a:pt x="6319" y="7671"/>
                  <a:pt x="6043" y="7693"/>
                  <a:pt x="5799" y="7728"/>
                </a:cubicBezTo>
                <a:cubicBezTo>
                  <a:pt x="5764" y="7728"/>
                  <a:pt x="5764" y="7775"/>
                  <a:pt x="5799" y="7787"/>
                </a:cubicBezTo>
                <a:cubicBezTo>
                  <a:pt x="6054" y="7824"/>
                  <a:pt x="6343" y="7839"/>
                  <a:pt x="6620" y="7839"/>
                </a:cubicBezTo>
                <a:cubicBezTo>
                  <a:pt x="6705" y="7839"/>
                  <a:pt x="6789" y="7838"/>
                  <a:pt x="6871" y="7835"/>
                </a:cubicBezTo>
                <a:lnTo>
                  <a:pt x="6871" y="8275"/>
                </a:lnTo>
                <a:cubicBezTo>
                  <a:pt x="6778" y="8269"/>
                  <a:pt x="6682" y="8266"/>
                  <a:pt x="6585" y="8266"/>
                </a:cubicBezTo>
                <a:cubicBezTo>
                  <a:pt x="6319" y="8266"/>
                  <a:pt x="6043" y="8288"/>
                  <a:pt x="5799" y="8323"/>
                </a:cubicBezTo>
                <a:cubicBezTo>
                  <a:pt x="5764" y="8323"/>
                  <a:pt x="5764" y="8371"/>
                  <a:pt x="5799" y="8383"/>
                </a:cubicBezTo>
                <a:cubicBezTo>
                  <a:pt x="6043" y="8417"/>
                  <a:pt x="6319" y="8439"/>
                  <a:pt x="6585" y="8439"/>
                </a:cubicBezTo>
                <a:cubicBezTo>
                  <a:pt x="6682" y="8439"/>
                  <a:pt x="6778" y="8437"/>
                  <a:pt x="6871" y="8430"/>
                </a:cubicBezTo>
                <a:lnTo>
                  <a:pt x="6871" y="8871"/>
                </a:lnTo>
                <a:cubicBezTo>
                  <a:pt x="6789" y="8868"/>
                  <a:pt x="6705" y="8866"/>
                  <a:pt x="6620" y="8866"/>
                </a:cubicBezTo>
                <a:cubicBezTo>
                  <a:pt x="6343" y="8866"/>
                  <a:pt x="6054" y="8882"/>
                  <a:pt x="5799" y="8918"/>
                </a:cubicBezTo>
                <a:cubicBezTo>
                  <a:pt x="5764" y="8930"/>
                  <a:pt x="5764" y="8978"/>
                  <a:pt x="5799" y="8978"/>
                </a:cubicBezTo>
                <a:cubicBezTo>
                  <a:pt x="6043" y="9013"/>
                  <a:pt x="6319" y="9035"/>
                  <a:pt x="6585" y="9035"/>
                </a:cubicBezTo>
                <a:cubicBezTo>
                  <a:pt x="6682" y="9035"/>
                  <a:pt x="6778" y="9032"/>
                  <a:pt x="6871" y="9025"/>
                </a:cubicBezTo>
                <a:lnTo>
                  <a:pt x="6871" y="9466"/>
                </a:lnTo>
                <a:cubicBezTo>
                  <a:pt x="6789" y="9463"/>
                  <a:pt x="6705" y="9462"/>
                  <a:pt x="6620" y="9462"/>
                </a:cubicBezTo>
                <a:cubicBezTo>
                  <a:pt x="6343" y="9462"/>
                  <a:pt x="6054" y="9477"/>
                  <a:pt x="5799" y="9514"/>
                </a:cubicBezTo>
                <a:cubicBezTo>
                  <a:pt x="5764" y="9526"/>
                  <a:pt x="5764" y="9573"/>
                  <a:pt x="5799" y="9573"/>
                </a:cubicBezTo>
                <a:cubicBezTo>
                  <a:pt x="6043" y="9608"/>
                  <a:pt x="6319" y="9630"/>
                  <a:pt x="6585" y="9630"/>
                </a:cubicBezTo>
                <a:cubicBezTo>
                  <a:pt x="6682" y="9630"/>
                  <a:pt x="6778" y="9627"/>
                  <a:pt x="6871" y="9621"/>
                </a:cubicBezTo>
                <a:lnTo>
                  <a:pt x="6871" y="10097"/>
                </a:lnTo>
                <a:cubicBezTo>
                  <a:pt x="6783" y="10093"/>
                  <a:pt x="6695" y="10092"/>
                  <a:pt x="6606" y="10092"/>
                </a:cubicBezTo>
                <a:cubicBezTo>
                  <a:pt x="6428" y="10092"/>
                  <a:pt x="6248" y="10097"/>
                  <a:pt x="6073" y="10097"/>
                </a:cubicBezTo>
                <a:cubicBezTo>
                  <a:pt x="5692" y="10109"/>
                  <a:pt x="5299" y="10097"/>
                  <a:pt x="4930" y="10133"/>
                </a:cubicBezTo>
                <a:cubicBezTo>
                  <a:pt x="4882" y="10133"/>
                  <a:pt x="4882" y="10192"/>
                  <a:pt x="4930" y="10192"/>
                </a:cubicBezTo>
                <a:cubicBezTo>
                  <a:pt x="5299" y="10228"/>
                  <a:pt x="5692" y="10240"/>
                  <a:pt x="6073" y="10252"/>
                </a:cubicBezTo>
                <a:cubicBezTo>
                  <a:pt x="6254" y="10260"/>
                  <a:pt x="6440" y="10274"/>
                  <a:pt x="6624" y="10274"/>
                </a:cubicBezTo>
                <a:cubicBezTo>
                  <a:pt x="6707" y="10274"/>
                  <a:pt x="6790" y="10271"/>
                  <a:pt x="6871" y="10264"/>
                </a:cubicBezTo>
                <a:lnTo>
                  <a:pt x="6871" y="10704"/>
                </a:lnTo>
                <a:cubicBezTo>
                  <a:pt x="6789" y="10701"/>
                  <a:pt x="6705" y="10700"/>
                  <a:pt x="6620" y="10700"/>
                </a:cubicBezTo>
                <a:cubicBezTo>
                  <a:pt x="6343" y="10700"/>
                  <a:pt x="6054" y="10715"/>
                  <a:pt x="5799" y="10752"/>
                </a:cubicBezTo>
                <a:cubicBezTo>
                  <a:pt x="5764" y="10764"/>
                  <a:pt x="5764" y="10811"/>
                  <a:pt x="5799" y="10811"/>
                </a:cubicBezTo>
                <a:cubicBezTo>
                  <a:pt x="6043" y="10846"/>
                  <a:pt x="6319" y="10868"/>
                  <a:pt x="6585" y="10868"/>
                </a:cubicBezTo>
                <a:cubicBezTo>
                  <a:pt x="6682" y="10868"/>
                  <a:pt x="6778" y="10865"/>
                  <a:pt x="6871" y="10859"/>
                </a:cubicBezTo>
                <a:lnTo>
                  <a:pt x="6871" y="11300"/>
                </a:lnTo>
                <a:cubicBezTo>
                  <a:pt x="6812" y="11297"/>
                  <a:pt x="6751" y="11296"/>
                  <a:pt x="6689" y="11296"/>
                </a:cubicBezTo>
                <a:cubicBezTo>
                  <a:pt x="6392" y="11296"/>
                  <a:pt x="6075" y="11320"/>
                  <a:pt x="5799" y="11359"/>
                </a:cubicBezTo>
                <a:cubicBezTo>
                  <a:pt x="5764" y="11359"/>
                  <a:pt x="5764" y="11407"/>
                  <a:pt x="5799" y="11407"/>
                </a:cubicBezTo>
                <a:cubicBezTo>
                  <a:pt x="6075" y="11446"/>
                  <a:pt x="6392" y="11469"/>
                  <a:pt x="6689" y="11469"/>
                </a:cubicBezTo>
                <a:cubicBezTo>
                  <a:pt x="6751" y="11469"/>
                  <a:pt x="6812" y="11468"/>
                  <a:pt x="6871" y="11466"/>
                </a:cubicBezTo>
                <a:cubicBezTo>
                  <a:pt x="6871" y="11609"/>
                  <a:pt x="6871" y="11752"/>
                  <a:pt x="6871" y="11895"/>
                </a:cubicBezTo>
                <a:cubicBezTo>
                  <a:pt x="6810" y="11893"/>
                  <a:pt x="6748" y="11892"/>
                  <a:pt x="6685" y="11892"/>
                </a:cubicBezTo>
                <a:cubicBezTo>
                  <a:pt x="6384" y="11892"/>
                  <a:pt x="6075" y="11915"/>
                  <a:pt x="5799" y="11954"/>
                </a:cubicBezTo>
                <a:cubicBezTo>
                  <a:pt x="5764" y="11954"/>
                  <a:pt x="5764" y="12002"/>
                  <a:pt x="5799" y="12002"/>
                </a:cubicBezTo>
                <a:cubicBezTo>
                  <a:pt x="6075" y="12041"/>
                  <a:pt x="6384" y="12065"/>
                  <a:pt x="6685" y="12065"/>
                </a:cubicBezTo>
                <a:cubicBezTo>
                  <a:pt x="6748" y="12065"/>
                  <a:pt x="6810" y="12064"/>
                  <a:pt x="6871" y="12062"/>
                </a:cubicBezTo>
                <a:cubicBezTo>
                  <a:pt x="6871" y="12204"/>
                  <a:pt x="6871" y="12347"/>
                  <a:pt x="6871" y="12502"/>
                </a:cubicBezTo>
                <a:cubicBezTo>
                  <a:pt x="6775" y="12496"/>
                  <a:pt x="6678" y="12493"/>
                  <a:pt x="6580" y="12493"/>
                </a:cubicBezTo>
                <a:cubicBezTo>
                  <a:pt x="6312" y="12493"/>
                  <a:pt x="6040" y="12515"/>
                  <a:pt x="5787" y="12550"/>
                </a:cubicBezTo>
                <a:cubicBezTo>
                  <a:pt x="5764" y="12550"/>
                  <a:pt x="5764" y="12597"/>
                  <a:pt x="5787" y="12609"/>
                </a:cubicBezTo>
                <a:cubicBezTo>
                  <a:pt x="6051" y="12646"/>
                  <a:pt x="6336" y="12661"/>
                  <a:pt x="6615" y="12661"/>
                </a:cubicBezTo>
                <a:cubicBezTo>
                  <a:pt x="6701" y="12661"/>
                  <a:pt x="6786" y="12660"/>
                  <a:pt x="6871" y="12657"/>
                </a:cubicBezTo>
                <a:cubicBezTo>
                  <a:pt x="6871" y="12812"/>
                  <a:pt x="6871" y="12978"/>
                  <a:pt x="6871" y="13133"/>
                </a:cubicBezTo>
                <a:cubicBezTo>
                  <a:pt x="6780" y="13125"/>
                  <a:pt x="6688" y="13123"/>
                  <a:pt x="6597" y="13123"/>
                </a:cubicBezTo>
                <a:cubicBezTo>
                  <a:pt x="6416" y="13123"/>
                  <a:pt x="6236" y="13133"/>
                  <a:pt x="6061" y="13133"/>
                </a:cubicBezTo>
                <a:cubicBezTo>
                  <a:pt x="5680" y="13133"/>
                  <a:pt x="5299" y="13133"/>
                  <a:pt x="4918" y="13157"/>
                </a:cubicBezTo>
                <a:cubicBezTo>
                  <a:pt x="4882" y="13169"/>
                  <a:pt x="4882" y="13216"/>
                  <a:pt x="4918" y="13228"/>
                </a:cubicBezTo>
                <a:cubicBezTo>
                  <a:pt x="5299" y="13264"/>
                  <a:pt x="5680" y="13264"/>
                  <a:pt x="6061" y="13276"/>
                </a:cubicBezTo>
                <a:cubicBezTo>
                  <a:pt x="6283" y="13286"/>
                  <a:pt x="6496" y="13303"/>
                  <a:pt x="6715" y="13303"/>
                </a:cubicBezTo>
                <a:cubicBezTo>
                  <a:pt x="6767" y="13303"/>
                  <a:pt x="6818" y="13302"/>
                  <a:pt x="6871" y="13300"/>
                </a:cubicBezTo>
                <a:lnTo>
                  <a:pt x="6871" y="13300"/>
                </a:lnTo>
                <a:cubicBezTo>
                  <a:pt x="6871" y="13443"/>
                  <a:pt x="6871" y="13597"/>
                  <a:pt x="6859" y="13740"/>
                </a:cubicBezTo>
                <a:cubicBezTo>
                  <a:pt x="6766" y="13734"/>
                  <a:pt x="6671" y="13731"/>
                  <a:pt x="6575" y="13731"/>
                </a:cubicBezTo>
                <a:cubicBezTo>
                  <a:pt x="6312" y="13731"/>
                  <a:pt x="6040" y="13753"/>
                  <a:pt x="5787" y="13788"/>
                </a:cubicBezTo>
                <a:cubicBezTo>
                  <a:pt x="5764" y="13788"/>
                  <a:pt x="5764" y="13836"/>
                  <a:pt x="5787" y="13847"/>
                </a:cubicBezTo>
                <a:cubicBezTo>
                  <a:pt x="6040" y="13882"/>
                  <a:pt x="6312" y="13904"/>
                  <a:pt x="6575" y="13904"/>
                </a:cubicBezTo>
                <a:cubicBezTo>
                  <a:pt x="6671" y="13904"/>
                  <a:pt x="6766" y="13901"/>
                  <a:pt x="6859" y="13895"/>
                </a:cubicBezTo>
                <a:cubicBezTo>
                  <a:pt x="6859" y="14038"/>
                  <a:pt x="6859" y="14193"/>
                  <a:pt x="6859" y="14336"/>
                </a:cubicBezTo>
                <a:cubicBezTo>
                  <a:pt x="6766" y="14329"/>
                  <a:pt x="6671" y="14326"/>
                  <a:pt x="6575" y="14326"/>
                </a:cubicBezTo>
                <a:cubicBezTo>
                  <a:pt x="6312" y="14326"/>
                  <a:pt x="6040" y="14348"/>
                  <a:pt x="5787" y="14383"/>
                </a:cubicBezTo>
                <a:cubicBezTo>
                  <a:pt x="5764" y="14395"/>
                  <a:pt x="5764" y="14443"/>
                  <a:pt x="5787" y="14443"/>
                </a:cubicBezTo>
                <a:cubicBezTo>
                  <a:pt x="6040" y="14478"/>
                  <a:pt x="6312" y="14500"/>
                  <a:pt x="6575" y="14500"/>
                </a:cubicBezTo>
                <a:cubicBezTo>
                  <a:pt x="6671" y="14500"/>
                  <a:pt x="6766" y="14497"/>
                  <a:pt x="6859" y="14490"/>
                </a:cubicBezTo>
                <a:cubicBezTo>
                  <a:pt x="6859" y="14645"/>
                  <a:pt x="6859" y="14788"/>
                  <a:pt x="6859" y="14931"/>
                </a:cubicBezTo>
                <a:cubicBezTo>
                  <a:pt x="6775" y="14928"/>
                  <a:pt x="6690" y="14927"/>
                  <a:pt x="6604" y="14927"/>
                </a:cubicBezTo>
                <a:cubicBezTo>
                  <a:pt x="6329" y="14927"/>
                  <a:pt x="6051" y="14942"/>
                  <a:pt x="5787" y="14979"/>
                </a:cubicBezTo>
                <a:cubicBezTo>
                  <a:pt x="5764" y="14990"/>
                  <a:pt x="5764" y="15038"/>
                  <a:pt x="5787" y="15038"/>
                </a:cubicBezTo>
                <a:cubicBezTo>
                  <a:pt x="6073" y="15078"/>
                  <a:pt x="6376" y="15101"/>
                  <a:pt x="6674" y="15101"/>
                </a:cubicBezTo>
                <a:cubicBezTo>
                  <a:pt x="6736" y="15101"/>
                  <a:pt x="6798" y="15100"/>
                  <a:pt x="6859" y="15098"/>
                </a:cubicBezTo>
                <a:lnTo>
                  <a:pt x="6859" y="15098"/>
                </a:lnTo>
                <a:cubicBezTo>
                  <a:pt x="6859" y="15240"/>
                  <a:pt x="6859" y="15383"/>
                  <a:pt x="6847" y="15526"/>
                </a:cubicBezTo>
                <a:cubicBezTo>
                  <a:pt x="6788" y="15524"/>
                  <a:pt x="6727" y="15523"/>
                  <a:pt x="6667" y="15523"/>
                </a:cubicBezTo>
                <a:cubicBezTo>
                  <a:pt x="6372" y="15523"/>
                  <a:pt x="6063" y="15546"/>
                  <a:pt x="5787" y="15586"/>
                </a:cubicBezTo>
                <a:cubicBezTo>
                  <a:pt x="5764" y="15586"/>
                  <a:pt x="5764" y="15633"/>
                  <a:pt x="5787" y="15633"/>
                </a:cubicBezTo>
                <a:cubicBezTo>
                  <a:pt x="6063" y="15673"/>
                  <a:pt x="6372" y="15696"/>
                  <a:pt x="6667" y="15696"/>
                </a:cubicBezTo>
                <a:cubicBezTo>
                  <a:pt x="6727" y="15696"/>
                  <a:pt x="6788" y="15695"/>
                  <a:pt x="6847" y="15693"/>
                </a:cubicBezTo>
                <a:cubicBezTo>
                  <a:pt x="6847" y="15848"/>
                  <a:pt x="6847" y="16002"/>
                  <a:pt x="6847" y="16169"/>
                </a:cubicBezTo>
                <a:cubicBezTo>
                  <a:pt x="6760" y="16161"/>
                  <a:pt x="6672" y="16159"/>
                  <a:pt x="6585" y="16159"/>
                </a:cubicBezTo>
                <a:cubicBezTo>
                  <a:pt x="6410" y="16159"/>
                  <a:pt x="6236" y="16169"/>
                  <a:pt x="6061" y="16169"/>
                </a:cubicBezTo>
                <a:cubicBezTo>
                  <a:pt x="5680" y="16169"/>
                  <a:pt x="5299" y="16169"/>
                  <a:pt x="4918" y="16193"/>
                </a:cubicBezTo>
                <a:cubicBezTo>
                  <a:pt x="4882" y="16193"/>
                  <a:pt x="4882" y="16253"/>
                  <a:pt x="4918" y="16253"/>
                </a:cubicBezTo>
                <a:cubicBezTo>
                  <a:pt x="5299" y="16300"/>
                  <a:pt x="5680" y="16300"/>
                  <a:pt x="6061" y="16312"/>
                </a:cubicBezTo>
                <a:cubicBezTo>
                  <a:pt x="6273" y="16322"/>
                  <a:pt x="6485" y="16339"/>
                  <a:pt x="6697" y="16339"/>
                </a:cubicBezTo>
                <a:cubicBezTo>
                  <a:pt x="6747" y="16339"/>
                  <a:pt x="6797" y="16338"/>
                  <a:pt x="6847" y="16336"/>
                </a:cubicBezTo>
                <a:lnTo>
                  <a:pt x="6847" y="16764"/>
                </a:lnTo>
                <a:cubicBezTo>
                  <a:pt x="6788" y="16762"/>
                  <a:pt x="6727" y="16761"/>
                  <a:pt x="6667" y="16761"/>
                </a:cubicBezTo>
                <a:cubicBezTo>
                  <a:pt x="6372" y="16761"/>
                  <a:pt x="6063" y="16785"/>
                  <a:pt x="5787" y="16824"/>
                </a:cubicBezTo>
                <a:cubicBezTo>
                  <a:pt x="5764" y="16824"/>
                  <a:pt x="5764" y="16872"/>
                  <a:pt x="5787" y="16884"/>
                </a:cubicBezTo>
                <a:cubicBezTo>
                  <a:pt x="6062" y="16913"/>
                  <a:pt x="6360" y="16934"/>
                  <a:pt x="6650" y="16934"/>
                </a:cubicBezTo>
                <a:cubicBezTo>
                  <a:pt x="6712" y="16934"/>
                  <a:pt x="6774" y="16933"/>
                  <a:pt x="6835" y="16931"/>
                </a:cubicBezTo>
                <a:cubicBezTo>
                  <a:pt x="6835" y="17074"/>
                  <a:pt x="6835" y="17217"/>
                  <a:pt x="6835" y="17360"/>
                </a:cubicBezTo>
                <a:cubicBezTo>
                  <a:pt x="6776" y="17358"/>
                  <a:pt x="6716" y="17357"/>
                  <a:pt x="6656" y="17357"/>
                </a:cubicBezTo>
                <a:cubicBezTo>
                  <a:pt x="6364" y="17357"/>
                  <a:pt x="6063" y="17380"/>
                  <a:pt x="5787" y="17419"/>
                </a:cubicBezTo>
                <a:cubicBezTo>
                  <a:pt x="5764" y="17419"/>
                  <a:pt x="5764" y="17467"/>
                  <a:pt x="5787" y="17479"/>
                </a:cubicBezTo>
                <a:cubicBezTo>
                  <a:pt x="6042" y="17515"/>
                  <a:pt x="6318" y="17531"/>
                  <a:pt x="6587" y="17531"/>
                </a:cubicBezTo>
                <a:cubicBezTo>
                  <a:pt x="6671" y="17531"/>
                  <a:pt x="6754" y="17529"/>
                  <a:pt x="6835" y="17526"/>
                </a:cubicBezTo>
                <a:lnTo>
                  <a:pt x="6835" y="17526"/>
                </a:lnTo>
                <a:cubicBezTo>
                  <a:pt x="6823" y="17669"/>
                  <a:pt x="6823" y="17812"/>
                  <a:pt x="6823" y="17967"/>
                </a:cubicBezTo>
                <a:cubicBezTo>
                  <a:pt x="6742" y="17964"/>
                  <a:pt x="6659" y="17963"/>
                  <a:pt x="6577" y="17963"/>
                </a:cubicBezTo>
                <a:cubicBezTo>
                  <a:pt x="6311" y="17963"/>
                  <a:pt x="6042" y="17978"/>
                  <a:pt x="5787" y="18015"/>
                </a:cubicBezTo>
                <a:cubicBezTo>
                  <a:pt x="5764" y="18027"/>
                  <a:pt x="5764" y="18074"/>
                  <a:pt x="5787" y="18074"/>
                </a:cubicBezTo>
                <a:cubicBezTo>
                  <a:pt x="6031" y="18109"/>
                  <a:pt x="6288" y="18131"/>
                  <a:pt x="6544" y="18131"/>
                </a:cubicBezTo>
                <a:cubicBezTo>
                  <a:pt x="6637" y="18131"/>
                  <a:pt x="6731" y="18128"/>
                  <a:pt x="6823" y="18122"/>
                </a:cubicBezTo>
                <a:lnTo>
                  <a:pt x="6823" y="18122"/>
                </a:lnTo>
                <a:cubicBezTo>
                  <a:pt x="6823" y="18277"/>
                  <a:pt x="6811" y="18419"/>
                  <a:pt x="6811" y="18562"/>
                </a:cubicBezTo>
                <a:cubicBezTo>
                  <a:pt x="6752" y="18560"/>
                  <a:pt x="6692" y="18559"/>
                  <a:pt x="6631" y="18559"/>
                </a:cubicBezTo>
                <a:cubicBezTo>
                  <a:pt x="6349" y="18559"/>
                  <a:pt x="6052" y="18581"/>
                  <a:pt x="5787" y="18610"/>
                </a:cubicBezTo>
                <a:cubicBezTo>
                  <a:pt x="5764" y="18622"/>
                  <a:pt x="5764" y="18669"/>
                  <a:pt x="5787" y="18669"/>
                </a:cubicBezTo>
                <a:cubicBezTo>
                  <a:pt x="6054" y="18709"/>
                  <a:pt x="6353" y="18732"/>
                  <a:pt x="6637" y="18732"/>
                </a:cubicBezTo>
                <a:cubicBezTo>
                  <a:pt x="6696" y="18732"/>
                  <a:pt x="6754" y="18731"/>
                  <a:pt x="6811" y="18729"/>
                </a:cubicBezTo>
                <a:lnTo>
                  <a:pt x="6811" y="18729"/>
                </a:lnTo>
                <a:cubicBezTo>
                  <a:pt x="6811" y="18884"/>
                  <a:pt x="6811" y="19039"/>
                  <a:pt x="6799" y="19193"/>
                </a:cubicBezTo>
                <a:cubicBezTo>
                  <a:pt x="6720" y="19189"/>
                  <a:pt x="6639" y="19188"/>
                  <a:pt x="6558" y="19188"/>
                </a:cubicBezTo>
                <a:cubicBezTo>
                  <a:pt x="6395" y="19188"/>
                  <a:pt x="6228" y="19193"/>
                  <a:pt x="6061" y="19193"/>
                </a:cubicBezTo>
                <a:cubicBezTo>
                  <a:pt x="5680" y="19205"/>
                  <a:pt x="5299" y="19193"/>
                  <a:pt x="4918" y="19229"/>
                </a:cubicBezTo>
                <a:cubicBezTo>
                  <a:pt x="4882" y="19229"/>
                  <a:pt x="4882" y="19289"/>
                  <a:pt x="4918" y="19289"/>
                </a:cubicBezTo>
                <a:cubicBezTo>
                  <a:pt x="5299" y="19324"/>
                  <a:pt x="5680" y="19336"/>
                  <a:pt x="6061" y="19348"/>
                </a:cubicBezTo>
                <a:cubicBezTo>
                  <a:pt x="6263" y="19358"/>
                  <a:pt x="6466" y="19375"/>
                  <a:pt x="6662" y="19375"/>
                </a:cubicBezTo>
                <a:cubicBezTo>
                  <a:pt x="6708" y="19375"/>
                  <a:pt x="6754" y="19374"/>
                  <a:pt x="6799" y="19372"/>
                </a:cubicBezTo>
                <a:lnTo>
                  <a:pt x="6799" y="19372"/>
                </a:lnTo>
                <a:cubicBezTo>
                  <a:pt x="6799" y="19515"/>
                  <a:pt x="6799" y="19658"/>
                  <a:pt x="6787" y="19801"/>
                </a:cubicBezTo>
                <a:cubicBezTo>
                  <a:pt x="6730" y="19799"/>
                  <a:pt x="6673" y="19798"/>
                  <a:pt x="6615" y="19798"/>
                </a:cubicBezTo>
                <a:cubicBezTo>
                  <a:pt x="6336" y="19798"/>
                  <a:pt x="6054" y="19821"/>
                  <a:pt x="5787" y="19860"/>
                </a:cubicBezTo>
                <a:cubicBezTo>
                  <a:pt x="5764" y="19860"/>
                  <a:pt x="5764" y="19908"/>
                  <a:pt x="5787" y="19908"/>
                </a:cubicBezTo>
                <a:cubicBezTo>
                  <a:pt x="6054" y="19947"/>
                  <a:pt x="6336" y="19970"/>
                  <a:pt x="6615" y="19970"/>
                </a:cubicBezTo>
                <a:cubicBezTo>
                  <a:pt x="6673" y="19970"/>
                  <a:pt x="6730" y="19969"/>
                  <a:pt x="6787" y="19967"/>
                </a:cubicBezTo>
                <a:lnTo>
                  <a:pt x="6787" y="19967"/>
                </a:lnTo>
                <a:cubicBezTo>
                  <a:pt x="6787" y="20110"/>
                  <a:pt x="6776" y="20253"/>
                  <a:pt x="6776" y="20396"/>
                </a:cubicBezTo>
                <a:cubicBezTo>
                  <a:pt x="6720" y="20394"/>
                  <a:pt x="6664" y="20393"/>
                  <a:pt x="6607" y="20393"/>
                </a:cubicBezTo>
                <a:cubicBezTo>
                  <a:pt x="6333" y="20393"/>
                  <a:pt x="6044" y="20416"/>
                  <a:pt x="5787" y="20455"/>
                </a:cubicBezTo>
                <a:cubicBezTo>
                  <a:pt x="5764" y="20455"/>
                  <a:pt x="5764" y="20503"/>
                  <a:pt x="5787" y="20515"/>
                </a:cubicBezTo>
                <a:cubicBezTo>
                  <a:pt x="6042" y="20544"/>
                  <a:pt x="6321" y="20566"/>
                  <a:pt x="6598" y="20566"/>
                </a:cubicBezTo>
                <a:cubicBezTo>
                  <a:pt x="6657" y="20566"/>
                  <a:pt x="6716" y="20565"/>
                  <a:pt x="6776" y="20563"/>
                </a:cubicBezTo>
                <a:lnTo>
                  <a:pt x="6776" y="20563"/>
                </a:lnTo>
                <a:cubicBezTo>
                  <a:pt x="6776" y="20705"/>
                  <a:pt x="6764" y="20848"/>
                  <a:pt x="6764" y="20991"/>
                </a:cubicBezTo>
                <a:cubicBezTo>
                  <a:pt x="6442" y="20991"/>
                  <a:pt x="6097" y="21003"/>
                  <a:pt x="5787" y="21051"/>
                </a:cubicBezTo>
                <a:cubicBezTo>
                  <a:pt x="5764" y="21051"/>
                  <a:pt x="5764" y="21098"/>
                  <a:pt x="5787" y="21110"/>
                </a:cubicBezTo>
                <a:cubicBezTo>
                  <a:pt x="6042" y="21140"/>
                  <a:pt x="6321" y="21161"/>
                  <a:pt x="6591" y="21161"/>
                </a:cubicBezTo>
                <a:cubicBezTo>
                  <a:pt x="6649" y="21161"/>
                  <a:pt x="6707" y="21160"/>
                  <a:pt x="6764" y="21158"/>
                </a:cubicBezTo>
                <a:lnTo>
                  <a:pt x="6764" y="21158"/>
                </a:lnTo>
                <a:cubicBezTo>
                  <a:pt x="6752" y="21301"/>
                  <a:pt x="6752" y="21444"/>
                  <a:pt x="6752" y="21587"/>
                </a:cubicBezTo>
                <a:cubicBezTo>
                  <a:pt x="6430" y="21587"/>
                  <a:pt x="6097" y="21610"/>
                  <a:pt x="5787" y="21646"/>
                </a:cubicBezTo>
                <a:cubicBezTo>
                  <a:pt x="5764" y="21646"/>
                  <a:pt x="5764" y="21694"/>
                  <a:pt x="5787" y="21706"/>
                </a:cubicBezTo>
                <a:cubicBezTo>
                  <a:pt x="6085" y="21741"/>
                  <a:pt x="6430" y="21765"/>
                  <a:pt x="6740" y="21765"/>
                </a:cubicBezTo>
                <a:cubicBezTo>
                  <a:pt x="6740" y="21848"/>
                  <a:pt x="6740" y="21932"/>
                  <a:pt x="6740" y="22015"/>
                </a:cubicBezTo>
                <a:cubicBezTo>
                  <a:pt x="6740" y="22087"/>
                  <a:pt x="6728" y="22158"/>
                  <a:pt x="6728" y="22218"/>
                </a:cubicBezTo>
                <a:cubicBezTo>
                  <a:pt x="6514" y="22218"/>
                  <a:pt x="6287" y="22229"/>
                  <a:pt x="6061" y="22229"/>
                </a:cubicBezTo>
                <a:cubicBezTo>
                  <a:pt x="5680" y="22229"/>
                  <a:pt x="5299" y="22229"/>
                  <a:pt x="4918" y="22253"/>
                </a:cubicBezTo>
                <a:cubicBezTo>
                  <a:pt x="4882" y="22265"/>
                  <a:pt x="4882" y="22313"/>
                  <a:pt x="4918" y="22325"/>
                </a:cubicBezTo>
                <a:cubicBezTo>
                  <a:pt x="5299" y="22360"/>
                  <a:pt x="5680" y="22360"/>
                  <a:pt x="6061" y="22372"/>
                </a:cubicBezTo>
                <a:cubicBezTo>
                  <a:pt x="6287" y="22384"/>
                  <a:pt x="6502" y="22408"/>
                  <a:pt x="6728" y="22408"/>
                </a:cubicBezTo>
                <a:cubicBezTo>
                  <a:pt x="6716" y="22539"/>
                  <a:pt x="6716" y="22682"/>
                  <a:pt x="6704" y="22825"/>
                </a:cubicBezTo>
                <a:cubicBezTo>
                  <a:pt x="6406" y="22825"/>
                  <a:pt x="6085" y="22849"/>
                  <a:pt x="5787" y="22884"/>
                </a:cubicBezTo>
                <a:cubicBezTo>
                  <a:pt x="5764" y="22896"/>
                  <a:pt x="5764" y="22944"/>
                  <a:pt x="5787" y="22944"/>
                </a:cubicBezTo>
                <a:cubicBezTo>
                  <a:pt x="6073" y="22980"/>
                  <a:pt x="6395" y="23003"/>
                  <a:pt x="6704" y="23003"/>
                </a:cubicBezTo>
                <a:cubicBezTo>
                  <a:pt x="6704" y="23146"/>
                  <a:pt x="6692" y="23289"/>
                  <a:pt x="6692" y="23432"/>
                </a:cubicBezTo>
                <a:cubicBezTo>
                  <a:pt x="6637" y="23430"/>
                  <a:pt x="6583" y="23429"/>
                  <a:pt x="6528" y="23429"/>
                </a:cubicBezTo>
                <a:cubicBezTo>
                  <a:pt x="6274" y="23429"/>
                  <a:pt x="6022" y="23450"/>
                  <a:pt x="5787" y="23480"/>
                </a:cubicBezTo>
                <a:cubicBezTo>
                  <a:pt x="5764" y="23492"/>
                  <a:pt x="5764" y="23539"/>
                  <a:pt x="5787" y="23539"/>
                </a:cubicBezTo>
                <a:cubicBezTo>
                  <a:pt x="6073" y="23575"/>
                  <a:pt x="6383" y="23599"/>
                  <a:pt x="6680" y="23599"/>
                </a:cubicBezTo>
                <a:cubicBezTo>
                  <a:pt x="6680" y="23742"/>
                  <a:pt x="6668" y="23884"/>
                  <a:pt x="6668" y="24027"/>
                </a:cubicBezTo>
                <a:cubicBezTo>
                  <a:pt x="6371" y="24027"/>
                  <a:pt x="6061" y="24039"/>
                  <a:pt x="5787" y="24087"/>
                </a:cubicBezTo>
                <a:cubicBezTo>
                  <a:pt x="5764" y="24087"/>
                  <a:pt x="5764" y="24134"/>
                  <a:pt x="5787" y="24134"/>
                </a:cubicBezTo>
                <a:cubicBezTo>
                  <a:pt x="6061" y="24182"/>
                  <a:pt x="6371" y="24194"/>
                  <a:pt x="6656" y="24194"/>
                </a:cubicBezTo>
                <a:cubicBezTo>
                  <a:pt x="6656" y="24301"/>
                  <a:pt x="6656" y="24408"/>
                  <a:pt x="6656" y="24515"/>
                </a:cubicBezTo>
                <a:cubicBezTo>
                  <a:pt x="6645" y="24551"/>
                  <a:pt x="6645" y="24587"/>
                  <a:pt x="6645" y="24623"/>
                </a:cubicBezTo>
                <a:cubicBezTo>
                  <a:pt x="6359" y="24623"/>
                  <a:pt x="6061" y="24646"/>
                  <a:pt x="5787" y="24682"/>
                </a:cubicBezTo>
                <a:cubicBezTo>
                  <a:pt x="5764" y="24682"/>
                  <a:pt x="5764" y="24730"/>
                  <a:pt x="5787" y="24742"/>
                </a:cubicBezTo>
                <a:cubicBezTo>
                  <a:pt x="6013" y="24771"/>
                  <a:pt x="6254" y="24792"/>
                  <a:pt x="6498" y="24792"/>
                </a:cubicBezTo>
                <a:cubicBezTo>
                  <a:pt x="6551" y="24792"/>
                  <a:pt x="6604" y="24791"/>
                  <a:pt x="6656" y="24789"/>
                </a:cubicBezTo>
                <a:lnTo>
                  <a:pt x="6656" y="24789"/>
                </a:lnTo>
                <a:cubicBezTo>
                  <a:pt x="6668" y="25063"/>
                  <a:pt x="6645" y="25349"/>
                  <a:pt x="6395" y="25504"/>
                </a:cubicBezTo>
                <a:cubicBezTo>
                  <a:pt x="6287" y="25574"/>
                  <a:pt x="6078" y="25594"/>
                  <a:pt x="5843" y="25594"/>
                </a:cubicBezTo>
                <a:cubicBezTo>
                  <a:pt x="5501" y="25594"/>
                  <a:pt x="5103" y="25551"/>
                  <a:pt x="4880" y="25551"/>
                </a:cubicBezTo>
                <a:cubicBezTo>
                  <a:pt x="4864" y="25551"/>
                  <a:pt x="4849" y="25551"/>
                  <a:pt x="4835" y="25551"/>
                </a:cubicBezTo>
                <a:cubicBezTo>
                  <a:pt x="3918" y="25551"/>
                  <a:pt x="3001" y="25516"/>
                  <a:pt x="2096" y="25432"/>
                </a:cubicBezTo>
                <a:cubicBezTo>
                  <a:pt x="1715" y="25397"/>
                  <a:pt x="1263" y="25444"/>
                  <a:pt x="1061" y="25063"/>
                </a:cubicBezTo>
                <a:cubicBezTo>
                  <a:pt x="882" y="24730"/>
                  <a:pt x="1013" y="23896"/>
                  <a:pt x="1001" y="23527"/>
                </a:cubicBezTo>
                <a:cubicBezTo>
                  <a:pt x="858" y="19920"/>
                  <a:pt x="763" y="16300"/>
                  <a:pt x="703" y="12693"/>
                </a:cubicBezTo>
                <a:cubicBezTo>
                  <a:pt x="668" y="9740"/>
                  <a:pt x="656" y="6799"/>
                  <a:pt x="691" y="3858"/>
                </a:cubicBezTo>
                <a:cubicBezTo>
                  <a:pt x="763" y="3168"/>
                  <a:pt x="822" y="2489"/>
                  <a:pt x="894" y="1798"/>
                </a:cubicBezTo>
                <a:cubicBezTo>
                  <a:pt x="930" y="1405"/>
                  <a:pt x="906" y="1013"/>
                  <a:pt x="1168" y="679"/>
                </a:cubicBezTo>
                <a:cubicBezTo>
                  <a:pt x="1202" y="424"/>
                  <a:pt x="1315" y="296"/>
                  <a:pt x="1498" y="296"/>
                </a:cubicBezTo>
                <a:cubicBezTo>
                  <a:pt x="1571" y="296"/>
                  <a:pt x="1656" y="317"/>
                  <a:pt x="1751" y="358"/>
                </a:cubicBezTo>
                <a:cubicBezTo>
                  <a:pt x="1846" y="346"/>
                  <a:pt x="1942" y="346"/>
                  <a:pt x="2037" y="334"/>
                </a:cubicBezTo>
                <a:lnTo>
                  <a:pt x="2037" y="334"/>
                </a:lnTo>
                <a:cubicBezTo>
                  <a:pt x="1977" y="4489"/>
                  <a:pt x="2037" y="8633"/>
                  <a:pt x="2013" y="12776"/>
                </a:cubicBezTo>
                <a:cubicBezTo>
                  <a:pt x="1977" y="16931"/>
                  <a:pt x="1739" y="21110"/>
                  <a:pt x="1834" y="25254"/>
                </a:cubicBezTo>
                <a:cubicBezTo>
                  <a:pt x="1840" y="25307"/>
                  <a:pt x="1882" y="25334"/>
                  <a:pt x="1924" y="25334"/>
                </a:cubicBezTo>
                <a:cubicBezTo>
                  <a:pt x="1965" y="25334"/>
                  <a:pt x="2007" y="25307"/>
                  <a:pt x="2013" y="25254"/>
                </a:cubicBezTo>
                <a:cubicBezTo>
                  <a:pt x="2335" y="21122"/>
                  <a:pt x="2239" y="16919"/>
                  <a:pt x="2287" y="12776"/>
                </a:cubicBezTo>
                <a:cubicBezTo>
                  <a:pt x="2311" y="8633"/>
                  <a:pt x="2358" y="4477"/>
                  <a:pt x="2204" y="334"/>
                </a:cubicBezTo>
                <a:lnTo>
                  <a:pt x="2346" y="334"/>
                </a:lnTo>
                <a:cubicBezTo>
                  <a:pt x="3222" y="334"/>
                  <a:pt x="4101" y="378"/>
                  <a:pt x="4980" y="378"/>
                </a:cubicBezTo>
                <a:cubicBezTo>
                  <a:pt x="5619" y="378"/>
                  <a:pt x="6258" y="355"/>
                  <a:pt x="6895" y="274"/>
                </a:cubicBezTo>
                <a:close/>
                <a:moveTo>
                  <a:pt x="1345" y="0"/>
                </a:moveTo>
                <a:cubicBezTo>
                  <a:pt x="1248" y="0"/>
                  <a:pt x="1156" y="12"/>
                  <a:pt x="1084" y="48"/>
                </a:cubicBezTo>
                <a:cubicBezTo>
                  <a:pt x="799" y="215"/>
                  <a:pt x="822" y="560"/>
                  <a:pt x="787" y="846"/>
                </a:cubicBezTo>
                <a:cubicBezTo>
                  <a:pt x="763" y="1084"/>
                  <a:pt x="739" y="1334"/>
                  <a:pt x="727" y="1572"/>
                </a:cubicBezTo>
                <a:cubicBezTo>
                  <a:pt x="739" y="1167"/>
                  <a:pt x="739" y="751"/>
                  <a:pt x="751" y="334"/>
                </a:cubicBezTo>
                <a:cubicBezTo>
                  <a:pt x="751" y="322"/>
                  <a:pt x="739" y="316"/>
                  <a:pt x="726" y="316"/>
                </a:cubicBezTo>
                <a:cubicBezTo>
                  <a:pt x="712" y="316"/>
                  <a:pt x="697" y="322"/>
                  <a:pt x="691" y="334"/>
                </a:cubicBezTo>
                <a:cubicBezTo>
                  <a:pt x="1" y="8680"/>
                  <a:pt x="453" y="17086"/>
                  <a:pt x="787" y="25444"/>
                </a:cubicBezTo>
                <a:cubicBezTo>
                  <a:pt x="787" y="25527"/>
                  <a:pt x="846" y="25575"/>
                  <a:pt x="930" y="25587"/>
                </a:cubicBezTo>
                <a:cubicBezTo>
                  <a:pt x="2330" y="25766"/>
                  <a:pt x="3724" y="25854"/>
                  <a:pt x="5125" y="25854"/>
                </a:cubicBezTo>
                <a:cubicBezTo>
                  <a:pt x="5678" y="25854"/>
                  <a:pt x="6232" y="25840"/>
                  <a:pt x="6787" y="25813"/>
                </a:cubicBezTo>
                <a:cubicBezTo>
                  <a:pt x="6883" y="25813"/>
                  <a:pt x="6954" y="25742"/>
                  <a:pt x="6954" y="25647"/>
                </a:cubicBezTo>
                <a:cubicBezTo>
                  <a:pt x="6978" y="25361"/>
                  <a:pt x="6990" y="25063"/>
                  <a:pt x="7014" y="24777"/>
                </a:cubicBezTo>
                <a:lnTo>
                  <a:pt x="7049" y="24777"/>
                </a:lnTo>
                <a:cubicBezTo>
                  <a:pt x="7145" y="24765"/>
                  <a:pt x="7145" y="24646"/>
                  <a:pt x="7049" y="24635"/>
                </a:cubicBezTo>
                <a:lnTo>
                  <a:pt x="7014" y="24635"/>
                </a:lnTo>
                <a:cubicBezTo>
                  <a:pt x="7026" y="24480"/>
                  <a:pt x="7037" y="24325"/>
                  <a:pt x="7049" y="24182"/>
                </a:cubicBezTo>
                <a:cubicBezTo>
                  <a:pt x="7145" y="24170"/>
                  <a:pt x="7145" y="24051"/>
                  <a:pt x="7049" y="24039"/>
                </a:cubicBezTo>
                <a:cubicBezTo>
                  <a:pt x="7061" y="23884"/>
                  <a:pt x="7073" y="23730"/>
                  <a:pt x="7073" y="23575"/>
                </a:cubicBezTo>
                <a:cubicBezTo>
                  <a:pt x="7133" y="23551"/>
                  <a:pt x="7133" y="23480"/>
                  <a:pt x="7085" y="23456"/>
                </a:cubicBezTo>
                <a:cubicBezTo>
                  <a:pt x="7097" y="23289"/>
                  <a:pt x="7097" y="23111"/>
                  <a:pt x="7109" y="22944"/>
                </a:cubicBezTo>
                <a:cubicBezTo>
                  <a:pt x="7121" y="22932"/>
                  <a:pt x="7121" y="22908"/>
                  <a:pt x="7109" y="22896"/>
                </a:cubicBezTo>
                <a:cubicBezTo>
                  <a:pt x="7466" y="15395"/>
                  <a:pt x="7335" y="7835"/>
                  <a:pt x="7264" y="334"/>
                </a:cubicBezTo>
                <a:cubicBezTo>
                  <a:pt x="7257" y="219"/>
                  <a:pt x="7163" y="161"/>
                  <a:pt x="7072" y="161"/>
                </a:cubicBezTo>
                <a:cubicBezTo>
                  <a:pt x="7011" y="161"/>
                  <a:pt x="6952" y="186"/>
                  <a:pt x="6918" y="239"/>
                </a:cubicBezTo>
                <a:cubicBezTo>
                  <a:pt x="6389" y="215"/>
                  <a:pt x="5859" y="212"/>
                  <a:pt x="5329" y="212"/>
                </a:cubicBezTo>
                <a:cubicBezTo>
                  <a:pt x="5152" y="212"/>
                  <a:pt x="4976" y="212"/>
                  <a:pt x="4799" y="212"/>
                </a:cubicBezTo>
                <a:cubicBezTo>
                  <a:pt x="4446" y="212"/>
                  <a:pt x="4093" y="211"/>
                  <a:pt x="3739" y="203"/>
                </a:cubicBezTo>
                <a:cubicBezTo>
                  <a:pt x="3085" y="179"/>
                  <a:pt x="2442" y="108"/>
                  <a:pt x="1787" y="48"/>
                </a:cubicBezTo>
                <a:cubicBezTo>
                  <a:pt x="1676" y="33"/>
                  <a:pt x="1504" y="0"/>
                  <a:pt x="13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92" name="Google Shape;2592;p86"/>
          <p:cNvGrpSpPr/>
          <p:nvPr/>
        </p:nvGrpSpPr>
        <p:grpSpPr>
          <a:xfrm>
            <a:off x="7604212" y="4717463"/>
            <a:ext cx="266398" cy="237138"/>
            <a:chOff x="2532150" y="2831425"/>
            <a:chExt cx="152725" cy="135950"/>
          </a:xfrm>
        </p:grpSpPr>
        <p:sp>
          <p:nvSpPr>
            <p:cNvPr id="2593" name="Google Shape;2593;p86"/>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4" name="Google Shape;2594;p86"/>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5" name="Google Shape;2595;p86"/>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6" name="Google Shape;2596;p86"/>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7" name="Google Shape;2597;p86"/>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8" name="Google Shape;2598;p86"/>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9" name="Google Shape;2599;p86"/>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00" name="Google Shape;2600;p86"/>
          <p:cNvSpPr/>
          <p:nvPr/>
        </p:nvSpPr>
        <p:spPr>
          <a:xfrm rot="7252791">
            <a:off x="8630526" y="2268973"/>
            <a:ext cx="175232" cy="425828"/>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01" name="Google Shape;2601;p86"/>
          <p:cNvGrpSpPr/>
          <p:nvPr/>
        </p:nvGrpSpPr>
        <p:grpSpPr>
          <a:xfrm flipH="1" rot="-6299947">
            <a:off x="8693317" y="2367135"/>
            <a:ext cx="378904" cy="1214174"/>
            <a:chOff x="6194800" y="3409725"/>
            <a:chExt cx="292025" cy="935775"/>
          </a:xfrm>
        </p:grpSpPr>
        <p:sp>
          <p:nvSpPr>
            <p:cNvPr id="2602" name="Google Shape;2602;p86"/>
            <p:cNvSpPr/>
            <p:nvPr/>
          </p:nvSpPr>
          <p:spPr>
            <a:xfrm>
              <a:off x="6194800" y="3409725"/>
              <a:ext cx="292025" cy="935775"/>
            </a:xfrm>
            <a:custGeom>
              <a:rect b="b" l="l" r="r" t="t"/>
              <a:pathLst>
                <a:path extrusionOk="0" h="37431" w="11681">
                  <a:moveTo>
                    <a:pt x="1108" y="2265"/>
                  </a:moveTo>
                  <a:cubicBezTo>
                    <a:pt x="1108" y="2265"/>
                    <a:pt x="1120" y="2277"/>
                    <a:pt x="1132" y="2277"/>
                  </a:cubicBezTo>
                  <a:cubicBezTo>
                    <a:pt x="1132" y="2277"/>
                    <a:pt x="1132" y="2277"/>
                    <a:pt x="1132" y="2277"/>
                  </a:cubicBezTo>
                  <a:lnTo>
                    <a:pt x="1132" y="2277"/>
                  </a:lnTo>
                  <a:cubicBezTo>
                    <a:pt x="1139" y="2277"/>
                    <a:pt x="1145" y="2284"/>
                    <a:pt x="1146" y="2286"/>
                  </a:cubicBezTo>
                  <a:lnTo>
                    <a:pt x="1146" y="2286"/>
                  </a:lnTo>
                  <a:cubicBezTo>
                    <a:pt x="1141" y="2284"/>
                    <a:pt x="1137" y="2281"/>
                    <a:pt x="1132" y="2277"/>
                  </a:cubicBezTo>
                  <a:lnTo>
                    <a:pt x="1132" y="2277"/>
                  </a:lnTo>
                  <a:cubicBezTo>
                    <a:pt x="1140" y="2285"/>
                    <a:pt x="1144" y="2287"/>
                    <a:pt x="1145" y="2287"/>
                  </a:cubicBezTo>
                  <a:cubicBezTo>
                    <a:pt x="1146" y="2287"/>
                    <a:pt x="1146" y="2287"/>
                    <a:pt x="1146" y="2286"/>
                  </a:cubicBezTo>
                  <a:lnTo>
                    <a:pt x="1146" y="2286"/>
                  </a:lnTo>
                  <a:cubicBezTo>
                    <a:pt x="1153" y="2290"/>
                    <a:pt x="1160" y="2293"/>
                    <a:pt x="1168" y="2300"/>
                  </a:cubicBezTo>
                  <a:cubicBezTo>
                    <a:pt x="1180" y="2312"/>
                    <a:pt x="1192" y="2336"/>
                    <a:pt x="1215" y="2348"/>
                  </a:cubicBezTo>
                  <a:cubicBezTo>
                    <a:pt x="1215" y="2360"/>
                    <a:pt x="1227" y="2372"/>
                    <a:pt x="1239" y="2384"/>
                  </a:cubicBezTo>
                  <a:cubicBezTo>
                    <a:pt x="1239" y="2384"/>
                    <a:pt x="1239" y="2384"/>
                    <a:pt x="1239" y="2396"/>
                  </a:cubicBezTo>
                  <a:cubicBezTo>
                    <a:pt x="1251" y="2408"/>
                    <a:pt x="1251" y="2419"/>
                    <a:pt x="1263" y="2431"/>
                  </a:cubicBezTo>
                  <a:cubicBezTo>
                    <a:pt x="1370" y="2598"/>
                    <a:pt x="1477" y="2777"/>
                    <a:pt x="1584" y="2943"/>
                  </a:cubicBezTo>
                  <a:cubicBezTo>
                    <a:pt x="1811" y="3289"/>
                    <a:pt x="2037" y="3646"/>
                    <a:pt x="2215" y="4015"/>
                  </a:cubicBezTo>
                  <a:cubicBezTo>
                    <a:pt x="2430" y="4455"/>
                    <a:pt x="2668" y="4896"/>
                    <a:pt x="2918" y="5313"/>
                  </a:cubicBezTo>
                  <a:cubicBezTo>
                    <a:pt x="3156" y="5741"/>
                    <a:pt x="3418" y="6146"/>
                    <a:pt x="3644" y="6575"/>
                  </a:cubicBezTo>
                  <a:cubicBezTo>
                    <a:pt x="3680" y="6634"/>
                    <a:pt x="3716" y="6706"/>
                    <a:pt x="3751" y="6777"/>
                  </a:cubicBezTo>
                  <a:cubicBezTo>
                    <a:pt x="2977" y="7241"/>
                    <a:pt x="2215" y="7753"/>
                    <a:pt x="1430" y="8206"/>
                  </a:cubicBezTo>
                  <a:cubicBezTo>
                    <a:pt x="1406" y="8218"/>
                    <a:pt x="1370" y="8242"/>
                    <a:pt x="1334" y="8254"/>
                  </a:cubicBezTo>
                  <a:cubicBezTo>
                    <a:pt x="1299" y="8158"/>
                    <a:pt x="1251" y="8051"/>
                    <a:pt x="1215" y="7956"/>
                  </a:cubicBezTo>
                  <a:cubicBezTo>
                    <a:pt x="1156" y="7849"/>
                    <a:pt x="1108" y="7742"/>
                    <a:pt x="1061" y="7634"/>
                  </a:cubicBezTo>
                  <a:cubicBezTo>
                    <a:pt x="965" y="7408"/>
                    <a:pt x="858" y="7194"/>
                    <a:pt x="775" y="6968"/>
                  </a:cubicBezTo>
                  <a:cubicBezTo>
                    <a:pt x="691" y="6741"/>
                    <a:pt x="596" y="6527"/>
                    <a:pt x="525" y="6289"/>
                  </a:cubicBezTo>
                  <a:cubicBezTo>
                    <a:pt x="453" y="6063"/>
                    <a:pt x="394" y="5837"/>
                    <a:pt x="346" y="5598"/>
                  </a:cubicBezTo>
                  <a:cubicBezTo>
                    <a:pt x="263" y="5146"/>
                    <a:pt x="215" y="4682"/>
                    <a:pt x="239" y="4217"/>
                  </a:cubicBezTo>
                  <a:cubicBezTo>
                    <a:pt x="251" y="3979"/>
                    <a:pt x="287" y="3741"/>
                    <a:pt x="358" y="3503"/>
                  </a:cubicBezTo>
                  <a:cubicBezTo>
                    <a:pt x="370" y="3467"/>
                    <a:pt x="382" y="3432"/>
                    <a:pt x="394" y="3396"/>
                  </a:cubicBezTo>
                  <a:cubicBezTo>
                    <a:pt x="394" y="3384"/>
                    <a:pt x="394" y="3384"/>
                    <a:pt x="394" y="3372"/>
                  </a:cubicBezTo>
                  <a:cubicBezTo>
                    <a:pt x="406" y="3372"/>
                    <a:pt x="406" y="3360"/>
                    <a:pt x="406" y="3360"/>
                  </a:cubicBezTo>
                  <a:cubicBezTo>
                    <a:pt x="418" y="3312"/>
                    <a:pt x="441" y="3265"/>
                    <a:pt x="453" y="3229"/>
                  </a:cubicBezTo>
                  <a:cubicBezTo>
                    <a:pt x="501" y="3110"/>
                    <a:pt x="549" y="3003"/>
                    <a:pt x="608" y="2884"/>
                  </a:cubicBezTo>
                  <a:cubicBezTo>
                    <a:pt x="644" y="2824"/>
                    <a:pt x="668" y="2765"/>
                    <a:pt x="703" y="2705"/>
                  </a:cubicBezTo>
                  <a:cubicBezTo>
                    <a:pt x="715" y="2705"/>
                    <a:pt x="727" y="2681"/>
                    <a:pt x="727" y="2670"/>
                  </a:cubicBezTo>
                  <a:cubicBezTo>
                    <a:pt x="727" y="2670"/>
                    <a:pt x="727" y="2658"/>
                    <a:pt x="739" y="2658"/>
                  </a:cubicBezTo>
                  <a:cubicBezTo>
                    <a:pt x="739" y="2658"/>
                    <a:pt x="739" y="2646"/>
                    <a:pt x="739" y="2646"/>
                  </a:cubicBezTo>
                  <a:cubicBezTo>
                    <a:pt x="763" y="2610"/>
                    <a:pt x="775" y="2586"/>
                    <a:pt x="799" y="2562"/>
                  </a:cubicBezTo>
                  <a:cubicBezTo>
                    <a:pt x="834" y="2503"/>
                    <a:pt x="870" y="2455"/>
                    <a:pt x="918" y="2396"/>
                  </a:cubicBezTo>
                  <a:cubicBezTo>
                    <a:pt x="930" y="2384"/>
                    <a:pt x="941" y="2372"/>
                    <a:pt x="941" y="2360"/>
                  </a:cubicBezTo>
                  <a:cubicBezTo>
                    <a:pt x="965" y="2348"/>
                    <a:pt x="977" y="2324"/>
                    <a:pt x="1001" y="2312"/>
                  </a:cubicBezTo>
                  <a:lnTo>
                    <a:pt x="1001" y="2300"/>
                  </a:lnTo>
                  <a:lnTo>
                    <a:pt x="1025" y="2289"/>
                  </a:lnTo>
                  <a:cubicBezTo>
                    <a:pt x="1037" y="2277"/>
                    <a:pt x="1049" y="2277"/>
                    <a:pt x="1049" y="2277"/>
                  </a:cubicBezTo>
                  <a:lnTo>
                    <a:pt x="1037" y="2277"/>
                  </a:lnTo>
                  <a:cubicBezTo>
                    <a:pt x="1037" y="2277"/>
                    <a:pt x="1049" y="2277"/>
                    <a:pt x="1049" y="2265"/>
                  </a:cubicBezTo>
                  <a:close/>
                  <a:moveTo>
                    <a:pt x="5406" y="288"/>
                  </a:moveTo>
                  <a:cubicBezTo>
                    <a:pt x="5418" y="300"/>
                    <a:pt x="5430" y="312"/>
                    <a:pt x="5466" y="324"/>
                  </a:cubicBezTo>
                  <a:cubicBezTo>
                    <a:pt x="6299" y="514"/>
                    <a:pt x="7168" y="741"/>
                    <a:pt x="7942" y="1134"/>
                  </a:cubicBezTo>
                  <a:cubicBezTo>
                    <a:pt x="8704" y="1515"/>
                    <a:pt x="9335" y="2110"/>
                    <a:pt x="9788" y="2836"/>
                  </a:cubicBezTo>
                  <a:cubicBezTo>
                    <a:pt x="10252" y="3598"/>
                    <a:pt x="10526" y="4455"/>
                    <a:pt x="10597" y="5336"/>
                  </a:cubicBezTo>
                  <a:cubicBezTo>
                    <a:pt x="10657" y="6146"/>
                    <a:pt x="10621" y="6944"/>
                    <a:pt x="10407" y="7718"/>
                  </a:cubicBezTo>
                  <a:cubicBezTo>
                    <a:pt x="10050" y="9027"/>
                    <a:pt x="9216" y="10075"/>
                    <a:pt x="8216" y="10956"/>
                  </a:cubicBezTo>
                  <a:cubicBezTo>
                    <a:pt x="7657" y="11444"/>
                    <a:pt x="7026" y="11861"/>
                    <a:pt x="6514" y="12409"/>
                  </a:cubicBezTo>
                  <a:cubicBezTo>
                    <a:pt x="6073" y="12885"/>
                    <a:pt x="5728" y="13457"/>
                    <a:pt x="5525" y="14088"/>
                  </a:cubicBezTo>
                  <a:cubicBezTo>
                    <a:pt x="5132" y="15290"/>
                    <a:pt x="5311" y="16576"/>
                    <a:pt x="5359" y="17814"/>
                  </a:cubicBezTo>
                  <a:cubicBezTo>
                    <a:pt x="5406" y="19160"/>
                    <a:pt x="5442" y="20517"/>
                    <a:pt x="5478" y="21862"/>
                  </a:cubicBezTo>
                  <a:cubicBezTo>
                    <a:pt x="5573" y="24756"/>
                    <a:pt x="5668" y="27661"/>
                    <a:pt x="5775" y="30554"/>
                  </a:cubicBezTo>
                  <a:cubicBezTo>
                    <a:pt x="5823" y="31733"/>
                    <a:pt x="5871" y="32899"/>
                    <a:pt x="5918" y="34078"/>
                  </a:cubicBezTo>
                  <a:cubicBezTo>
                    <a:pt x="5966" y="34947"/>
                    <a:pt x="6192" y="36007"/>
                    <a:pt x="5454" y="36650"/>
                  </a:cubicBezTo>
                  <a:cubicBezTo>
                    <a:pt x="5092" y="36958"/>
                    <a:pt x="4598" y="37116"/>
                    <a:pt x="4107" y="37116"/>
                  </a:cubicBezTo>
                  <a:cubicBezTo>
                    <a:pt x="3727" y="37116"/>
                    <a:pt x="3349" y="37021"/>
                    <a:pt x="3037" y="36828"/>
                  </a:cubicBezTo>
                  <a:cubicBezTo>
                    <a:pt x="2537" y="36531"/>
                    <a:pt x="2263" y="35947"/>
                    <a:pt x="2204" y="35376"/>
                  </a:cubicBezTo>
                  <a:cubicBezTo>
                    <a:pt x="2108" y="34542"/>
                    <a:pt x="2204" y="33685"/>
                    <a:pt x="2227" y="32840"/>
                  </a:cubicBezTo>
                  <a:cubicBezTo>
                    <a:pt x="2263" y="31316"/>
                    <a:pt x="2227" y="29792"/>
                    <a:pt x="2239" y="28268"/>
                  </a:cubicBezTo>
                  <a:cubicBezTo>
                    <a:pt x="2251" y="26625"/>
                    <a:pt x="2275" y="24982"/>
                    <a:pt x="2275" y="23351"/>
                  </a:cubicBezTo>
                  <a:cubicBezTo>
                    <a:pt x="2287" y="21636"/>
                    <a:pt x="2239" y="19910"/>
                    <a:pt x="2180" y="18195"/>
                  </a:cubicBezTo>
                  <a:cubicBezTo>
                    <a:pt x="2120" y="16302"/>
                    <a:pt x="2001" y="14409"/>
                    <a:pt x="1775" y="12516"/>
                  </a:cubicBezTo>
                  <a:cubicBezTo>
                    <a:pt x="1680" y="11659"/>
                    <a:pt x="1525" y="10790"/>
                    <a:pt x="1203" y="9980"/>
                  </a:cubicBezTo>
                  <a:cubicBezTo>
                    <a:pt x="1132" y="9789"/>
                    <a:pt x="1061" y="9599"/>
                    <a:pt x="965" y="9420"/>
                  </a:cubicBezTo>
                  <a:cubicBezTo>
                    <a:pt x="882" y="9289"/>
                    <a:pt x="691" y="9075"/>
                    <a:pt x="763" y="8920"/>
                  </a:cubicBezTo>
                  <a:cubicBezTo>
                    <a:pt x="799" y="8813"/>
                    <a:pt x="977" y="8742"/>
                    <a:pt x="1061" y="8682"/>
                  </a:cubicBezTo>
                  <a:cubicBezTo>
                    <a:pt x="1251" y="8575"/>
                    <a:pt x="1430" y="8468"/>
                    <a:pt x="1620" y="8361"/>
                  </a:cubicBezTo>
                  <a:cubicBezTo>
                    <a:pt x="2418" y="7873"/>
                    <a:pt x="3192" y="7372"/>
                    <a:pt x="4001" y="6896"/>
                  </a:cubicBezTo>
                  <a:cubicBezTo>
                    <a:pt x="4799" y="6420"/>
                    <a:pt x="5633" y="5991"/>
                    <a:pt x="6430" y="5503"/>
                  </a:cubicBezTo>
                  <a:cubicBezTo>
                    <a:pt x="6907" y="5217"/>
                    <a:pt x="7538" y="4896"/>
                    <a:pt x="7645" y="4277"/>
                  </a:cubicBezTo>
                  <a:cubicBezTo>
                    <a:pt x="7704" y="3932"/>
                    <a:pt x="7561" y="3610"/>
                    <a:pt x="7371" y="3324"/>
                  </a:cubicBezTo>
                  <a:cubicBezTo>
                    <a:pt x="7145" y="2991"/>
                    <a:pt x="6883" y="2681"/>
                    <a:pt x="6645" y="2360"/>
                  </a:cubicBezTo>
                  <a:cubicBezTo>
                    <a:pt x="6395" y="1991"/>
                    <a:pt x="6168" y="1622"/>
                    <a:pt x="5930" y="1253"/>
                  </a:cubicBezTo>
                  <a:cubicBezTo>
                    <a:pt x="5811" y="1062"/>
                    <a:pt x="5692" y="860"/>
                    <a:pt x="5585" y="669"/>
                  </a:cubicBezTo>
                  <a:cubicBezTo>
                    <a:pt x="5537" y="586"/>
                    <a:pt x="5478" y="503"/>
                    <a:pt x="5442" y="419"/>
                  </a:cubicBezTo>
                  <a:cubicBezTo>
                    <a:pt x="5418" y="360"/>
                    <a:pt x="5406" y="312"/>
                    <a:pt x="5406" y="288"/>
                  </a:cubicBezTo>
                  <a:close/>
                  <a:moveTo>
                    <a:pt x="5660" y="0"/>
                  </a:moveTo>
                  <a:cubicBezTo>
                    <a:pt x="5617" y="0"/>
                    <a:pt x="5565" y="31"/>
                    <a:pt x="5513" y="62"/>
                  </a:cubicBezTo>
                  <a:cubicBezTo>
                    <a:pt x="5287" y="62"/>
                    <a:pt x="5132" y="264"/>
                    <a:pt x="5192" y="526"/>
                  </a:cubicBezTo>
                  <a:cubicBezTo>
                    <a:pt x="5240" y="717"/>
                    <a:pt x="5335" y="884"/>
                    <a:pt x="5418" y="1062"/>
                  </a:cubicBezTo>
                  <a:cubicBezTo>
                    <a:pt x="5537" y="1276"/>
                    <a:pt x="5644" y="1491"/>
                    <a:pt x="5775" y="1693"/>
                  </a:cubicBezTo>
                  <a:cubicBezTo>
                    <a:pt x="6014" y="2062"/>
                    <a:pt x="6252" y="2443"/>
                    <a:pt x="6514" y="2812"/>
                  </a:cubicBezTo>
                  <a:cubicBezTo>
                    <a:pt x="6764" y="3146"/>
                    <a:pt x="7073" y="3455"/>
                    <a:pt x="7252" y="3836"/>
                  </a:cubicBezTo>
                  <a:cubicBezTo>
                    <a:pt x="7395" y="4170"/>
                    <a:pt x="7383" y="4491"/>
                    <a:pt x="7121" y="4753"/>
                  </a:cubicBezTo>
                  <a:cubicBezTo>
                    <a:pt x="6895" y="4967"/>
                    <a:pt x="6609" y="5122"/>
                    <a:pt x="6347" y="5277"/>
                  </a:cubicBezTo>
                  <a:cubicBezTo>
                    <a:pt x="5573" y="5741"/>
                    <a:pt x="4775" y="6158"/>
                    <a:pt x="4001" y="6622"/>
                  </a:cubicBezTo>
                  <a:cubicBezTo>
                    <a:pt x="3549" y="5765"/>
                    <a:pt x="3013" y="4944"/>
                    <a:pt x="2585" y="4074"/>
                  </a:cubicBezTo>
                  <a:cubicBezTo>
                    <a:pt x="2489" y="3872"/>
                    <a:pt x="2406" y="3682"/>
                    <a:pt x="2299" y="3491"/>
                  </a:cubicBezTo>
                  <a:cubicBezTo>
                    <a:pt x="2192" y="3289"/>
                    <a:pt x="2073" y="3098"/>
                    <a:pt x="1954" y="2896"/>
                  </a:cubicBezTo>
                  <a:cubicBezTo>
                    <a:pt x="1846" y="2717"/>
                    <a:pt x="1739" y="2539"/>
                    <a:pt x="1632" y="2360"/>
                  </a:cubicBezTo>
                  <a:cubicBezTo>
                    <a:pt x="1549" y="2229"/>
                    <a:pt x="1489" y="2074"/>
                    <a:pt x="1358" y="2003"/>
                  </a:cubicBezTo>
                  <a:cubicBezTo>
                    <a:pt x="1318" y="1978"/>
                    <a:pt x="1274" y="1967"/>
                    <a:pt x="1229" y="1967"/>
                  </a:cubicBezTo>
                  <a:cubicBezTo>
                    <a:pt x="1167" y="1967"/>
                    <a:pt x="1104" y="1987"/>
                    <a:pt x="1049" y="2015"/>
                  </a:cubicBezTo>
                  <a:cubicBezTo>
                    <a:pt x="918" y="2086"/>
                    <a:pt x="811" y="2181"/>
                    <a:pt x="727" y="2300"/>
                  </a:cubicBezTo>
                  <a:cubicBezTo>
                    <a:pt x="572" y="2527"/>
                    <a:pt x="441" y="2789"/>
                    <a:pt x="346" y="3039"/>
                  </a:cubicBezTo>
                  <a:cubicBezTo>
                    <a:pt x="299" y="3146"/>
                    <a:pt x="263" y="3253"/>
                    <a:pt x="227" y="3372"/>
                  </a:cubicBezTo>
                  <a:cubicBezTo>
                    <a:pt x="168" y="3539"/>
                    <a:pt x="144" y="3705"/>
                    <a:pt x="108" y="3872"/>
                  </a:cubicBezTo>
                  <a:cubicBezTo>
                    <a:pt x="25" y="4360"/>
                    <a:pt x="1" y="4848"/>
                    <a:pt x="60" y="5348"/>
                  </a:cubicBezTo>
                  <a:cubicBezTo>
                    <a:pt x="120" y="5837"/>
                    <a:pt x="251" y="6301"/>
                    <a:pt x="406" y="6765"/>
                  </a:cubicBezTo>
                  <a:cubicBezTo>
                    <a:pt x="572" y="7230"/>
                    <a:pt x="775" y="7682"/>
                    <a:pt x="1025" y="8111"/>
                  </a:cubicBezTo>
                  <a:cubicBezTo>
                    <a:pt x="1061" y="8194"/>
                    <a:pt x="1120" y="8265"/>
                    <a:pt x="1168" y="8337"/>
                  </a:cubicBezTo>
                  <a:cubicBezTo>
                    <a:pt x="941" y="8468"/>
                    <a:pt x="703" y="8599"/>
                    <a:pt x="560" y="8801"/>
                  </a:cubicBezTo>
                  <a:cubicBezTo>
                    <a:pt x="322" y="9111"/>
                    <a:pt x="525" y="9361"/>
                    <a:pt x="680" y="9658"/>
                  </a:cubicBezTo>
                  <a:cubicBezTo>
                    <a:pt x="1108" y="10444"/>
                    <a:pt x="1299" y="11373"/>
                    <a:pt x="1430" y="12254"/>
                  </a:cubicBezTo>
                  <a:cubicBezTo>
                    <a:pt x="1561" y="13207"/>
                    <a:pt x="1644" y="14171"/>
                    <a:pt x="1715" y="15135"/>
                  </a:cubicBezTo>
                  <a:cubicBezTo>
                    <a:pt x="1858" y="17076"/>
                    <a:pt x="1906" y="19041"/>
                    <a:pt x="1954" y="20993"/>
                  </a:cubicBezTo>
                  <a:cubicBezTo>
                    <a:pt x="1977" y="22636"/>
                    <a:pt x="1977" y="24267"/>
                    <a:pt x="1954" y="25910"/>
                  </a:cubicBezTo>
                  <a:cubicBezTo>
                    <a:pt x="1930" y="27518"/>
                    <a:pt x="1894" y="29137"/>
                    <a:pt x="1906" y="30744"/>
                  </a:cubicBezTo>
                  <a:cubicBezTo>
                    <a:pt x="1918" y="32054"/>
                    <a:pt x="1870" y="33364"/>
                    <a:pt x="1858" y="34673"/>
                  </a:cubicBezTo>
                  <a:cubicBezTo>
                    <a:pt x="1846" y="35245"/>
                    <a:pt x="1846" y="35828"/>
                    <a:pt x="2108" y="36352"/>
                  </a:cubicBezTo>
                  <a:cubicBezTo>
                    <a:pt x="2462" y="37071"/>
                    <a:pt x="3175" y="37430"/>
                    <a:pt x="3952" y="37430"/>
                  </a:cubicBezTo>
                  <a:cubicBezTo>
                    <a:pt x="4012" y="37430"/>
                    <a:pt x="4072" y="37428"/>
                    <a:pt x="4132" y="37424"/>
                  </a:cubicBezTo>
                  <a:cubicBezTo>
                    <a:pt x="5085" y="37364"/>
                    <a:pt x="6002" y="36757"/>
                    <a:pt x="6252" y="35793"/>
                  </a:cubicBezTo>
                  <a:cubicBezTo>
                    <a:pt x="6371" y="35316"/>
                    <a:pt x="6299" y="34828"/>
                    <a:pt x="6275" y="34352"/>
                  </a:cubicBezTo>
                  <a:cubicBezTo>
                    <a:pt x="6252" y="33816"/>
                    <a:pt x="6228" y="33292"/>
                    <a:pt x="6204" y="32768"/>
                  </a:cubicBezTo>
                  <a:cubicBezTo>
                    <a:pt x="6073" y="29947"/>
                    <a:pt x="5990" y="27137"/>
                    <a:pt x="5894" y="24315"/>
                  </a:cubicBezTo>
                  <a:cubicBezTo>
                    <a:pt x="5847" y="22815"/>
                    <a:pt x="5799" y="21327"/>
                    <a:pt x="5752" y="19826"/>
                  </a:cubicBezTo>
                  <a:lnTo>
                    <a:pt x="5692" y="17802"/>
                  </a:lnTo>
                  <a:cubicBezTo>
                    <a:pt x="5668" y="17147"/>
                    <a:pt x="5621" y="16493"/>
                    <a:pt x="5609" y="15838"/>
                  </a:cubicBezTo>
                  <a:cubicBezTo>
                    <a:pt x="5609" y="15219"/>
                    <a:pt x="5656" y="14600"/>
                    <a:pt x="5847" y="14004"/>
                  </a:cubicBezTo>
                  <a:cubicBezTo>
                    <a:pt x="6061" y="13326"/>
                    <a:pt x="6478" y="12742"/>
                    <a:pt x="6990" y="12266"/>
                  </a:cubicBezTo>
                  <a:cubicBezTo>
                    <a:pt x="7299" y="11992"/>
                    <a:pt x="7633" y="11754"/>
                    <a:pt x="7942" y="11492"/>
                  </a:cubicBezTo>
                  <a:cubicBezTo>
                    <a:pt x="8204" y="11278"/>
                    <a:pt x="8478" y="11051"/>
                    <a:pt x="8728" y="10813"/>
                  </a:cubicBezTo>
                  <a:cubicBezTo>
                    <a:pt x="9216" y="10349"/>
                    <a:pt x="9657" y="9837"/>
                    <a:pt x="10014" y="9254"/>
                  </a:cubicBezTo>
                  <a:cubicBezTo>
                    <a:pt x="11681" y="6575"/>
                    <a:pt x="11181" y="2336"/>
                    <a:pt x="8169" y="812"/>
                  </a:cubicBezTo>
                  <a:cubicBezTo>
                    <a:pt x="7395" y="419"/>
                    <a:pt x="6526" y="205"/>
                    <a:pt x="5680" y="3"/>
                  </a:cubicBezTo>
                  <a:cubicBezTo>
                    <a:pt x="5674" y="1"/>
                    <a:pt x="5667" y="0"/>
                    <a:pt x="5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3" name="Google Shape;2603;p86"/>
            <p:cNvSpPr/>
            <p:nvPr/>
          </p:nvSpPr>
          <p:spPr>
            <a:xfrm>
              <a:off x="6300175" y="3568675"/>
              <a:ext cx="104200" cy="96300"/>
            </a:xfrm>
            <a:custGeom>
              <a:rect b="b" l="l" r="r" t="t"/>
              <a:pathLst>
                <a:path extrusionOk="0" h="3852" w="4168">
                  <a:moveTo>
                    <a:pt x="2656" y="252"/>
                  </a:moveTo>
                  <a:cubicBezTo>
                    <a:pt x="2668" y="252"/>
                    <a:pt x="2680" y="264"/>
                    <a:pt x="2692" y="264"/>
                  </a:cubicBezTo>
                  <a:cubicBezTo>
                    <a:pt x="2703" y="276"/>
                    <a:pt x="2715" y="276"/>
                    <a:pt x="2715" y="288"/>
                  </a:cubicBezTo>
                  <a:cubicBezTo>
                    <a:pt x="2727" y="288"/>
                    <a:pt x="2727" y="300"/>
                    <a:pt x="2739" y="312"/>
                  </a:cubicBezTo>
                  <a:cubicBezTo>
                    <a:pt x="2715" y="300"/>
                    <a:pt x="2692" y="288"/>
                    <a:pt x="2668" y="288"/>
                  </a:cubicBezTo>
                  <a:cubicBezTo>
                    <a:pt x="2649" y="285"/>
                    <a:pt x="2629" y="284"/>
                    <a:pt x="2610" y="284"/>
                  </a:cubicBezTo>
                  <a:cubicBezTo>
                    <a:pt x="2559" y="284"/>
                    <a:pt x="2509" y="295"/>
                    <a:pt x="2465" y="312"/>
                  </a:cubicBezTo>
                  <a:cubicBezTo>
                    <a:pt x="2489" y="300"/>
                    <a:pt x="2513" y="288"/>
                    <a:pt x="2525" y="276"/>
                  </a:cubicBezTo>
                  <a:cubicBezTo>
                    <a:pt x="2534" y="276"/>
                    <a:pt x="2574" y="261"/>
                    <a:pt x="2572" y="261"/>
                  </a:cubicBezTo>
                  <a:lnTo>
                    <a:pt x="2572" y="261"/>
                  </a:lnTo>
                  <a:cubicBezTo>
                    <a:pt x="2571" y="261"/>
                    <a:pt x="2568" y="262"/>
                    <a:pt x="2561" y="264"/>
                  </a:cubicBezTo>
                  <a:lnTo>
                    <a:pt x="2596" y="252"/>
                  </a:lnTo>
                  <a:close/>
                  <a:moveTo>
                    <a:pt x="2334" y="395"/>
                  </a:moveTo>
                  <a:cubicBezTo>
                    <a:pt x="2287" y="443"/>
                    <a:pt x="2227" y="491"/>
                    <a:pt x="2191" y="550"/>
                  </a:cubicBezTo>
                  <a:cubicBezTo>
                    <a:pt x="2144" y="633"/>
                    <a:pt x="2108" y="717"/>
                    <a:pt x="2084" y="800"/>
                  </a:cubicBezTo>
                  <a:cubicBezTo>
                    <a:pt x="2072" y="836"/>
                    <a:pt x="2060" y="883"/>
                    <a:pt x="2060" y="931"/>
                  </a:cubicBezTo>
                  <a:cubicBezTo>
                    <a:pt x="1953" y="979"/>
                    <a:pt x="1858" y="1038"/>
                    <a:pt x="1763" y="1086"/>
                  </a:cubicBezTo>
                  <a:cubicBezTo>
                    <a:pt x="1700" y="1002"/>
                    <a:pt x="1610" y="965"/>
                    <a:pt x="1509" y="965"/>
                  </a:cubicBezTo>
                  <a:cubicBezTo>
                    <a:pt x="1494" y="965"/>
                    <a:pt x="1480" y="965"/>
                    <a:pt x="1465" y="967"/>
                  </a:cubicBezTo>
                  <a:cubicBezTo>
                    <a:pt x="1441" y="967"/>
                    <a:pt x="1418" y="979"/>
                    <a:pt x="1394" y="979"/>
                  </a:cubicBezTo>
                  <a:cubicBezTo>
                    <a:pt x="1549" y="883"/>
                    <a:pt x="1703" y="788"/>
                    <a:pt x="1870" y="693"/>
                  </a:cubicBezTo>
                  <a:cubicBezTo>
                    <a:pt x="1953" y="633"/>
                    <a:pt x="2060" y="574"/>
                    <a:pt x="2156" y="514"/>
                  </a:cubicBezTo>
                  <a:cubicBezTo>
                    <a:pt x="2203" y="479"/>
                    <a:pt x="2251" y="455"/>
                    <a:pt x="2299" y="419"/>
                  </a:cubicBezTo>
                  <a:cubicBezTo>
                    <a:pt x="2311" y="407"/>
                    <a:pt x="2322" y="395"/>
                    <a:pt x="2334" y="395"/>
                  </a:cubicBezTo>
                  <a:close/>
                  <a:moveTo>
                    <a:pt x="298" y="1717"/>
                  </a:moveTo>
                  <a:lnTo>
                    <a:pt x="285" y="1724"/>
                  </a:lnTo>
                  <a:lnTo>
                    <a:pt x="285" y="1724"/>
                  </a:lnTo>
                  <a:cubicBezTo>
                    <a:pt x="286" y="1722"/>
                    <a:pt x="286" y="1720"/>
                    <a:pt x="286" y="1717"/>
                  </a:cubicBezTo>
                  <a:close/>
                  <a:moveTo>
                    <a:pt x="1108" y="1157"/>
                  </a:moveTo>
                  <a:lnTo>
                    <a:pt x="1108" y="1157"/>
                  </a:lnTo>
                  <a:cubicBezTo>
                    <a:pt x="1084" y="1181"/>
                    <a:pt x="1060" y="1217"/>
                    <a:pt x="1037" y="1253"/>
                  </a:cubicBezTo>
                  <a:cubicBezTo>
                    <a:pt x="989" y="1324"/>
                    <a:pt x="953" y="1395"/>
                    <a:pt x="941" y="1479"/>
                  </a:cubicBezTo>
                  <a:cubicBezTo>
                    <a:pt x="929" y="1515"/>
                    <a:pt x="917" y="1550"/>
                    <a:pt x="917" y="1586"/>
                  </a:cubicBezTo>
                  <a:lnTo>
                    <a:pt x="917" y="1610"/>
                  </a:lnTo>
                  <a:cubicBezTo>
                    <a:pt x="822" y="1669"/>
                    <a:pt x="727" y="1741"/>
                    <a:pt x="632" y="1800"/>
                  </a:cubicBezTo>
                  <a:cubicBezTo>
                    <a:pt x="560" y="1836"/>
                    <a:pt x="501" y="1884"/>
                    <a:pt x="429" y="1919"/>
                  </a:cubicBezTo>
                  <a:cubicBezTo>
                    <a:pt x="417" y="1931"/>
                    <a:pt x="406" y="1943"/>
                    <a:pt x="394" y="1955"/>
                  </a:cubicBezTo>
                  <a:cubicBezTo>
                    <a:pt x="370" y="1907"/>
                    <a:pt x="334" y="1860"/>
                    <a:pt x="322" y="1824"/>
                  </a:cubicBezTo>
                  <a:cubicBezTo>
                    <a:pt x="310" y="1800"/>
                    <a:pt x="298" y="1776"/>
                    <a:pt x="286" y="1753"/>
                  </a:cubicBezTo>
                  <a:cubicBezTo>
                    <a:pt x="298" y="1729"/>
                    <a:pt x="298" y="1717"/>
                    <a:pt x="310" y="1705"/>
                  </a:cubicBezTo>
                  <a:cubicBezTo>
                    <a:pt x="322" y="1693"/>
                    <a:pt x="334" y="1681"/>
                    <a:pt x="346" y="1669"/>
                  </a:cubicBezTo>
                  <a:cubicBezTo>
                    <a:pt x="406" y="1634"/>
                    <a:pt x="453" y="1598"/>
                    <a:pt x="513" y="1562"/>
                  </a:cubicBezTo>
                  <a:cubicBezTo>
                    <a:pt x="632" y="1479"/>
                    <a:pt x="739" y="1395"/>
                    <a:pt x="870" y="1312"/>
                  </a:cubicBezTo>
                  <a:cubicBezTo>
                    <a:pt x="941" y="1264"/>
                    <a:pt x="1025" y="1205"/>
                    <a:pt x="1108" y="1157"/>
                  </a:cubicBezTo>
                  <a:close/>
                  <a:moveTo>
                    <a:pt x="3013" y="657"/>
                  </a:moveTo>
                  <a:cubicBezTo>
                    <a:pt x="3096" y="753"/>
                    <a:pt x="3168" y="848"/>
                    <a:pt x="3251" y="955"/>
                  </a:cubicBezTo>
                  <a:cubicBezTo>
                    <a:pt x="3370" y="1134"/>
                    <a:pt x="3513" y="1300"/>
                    <a:pt x="3632" y="1491"/>
                  </a:cubicBezTo>
                  <a:cubicBezTo>
                    <a:pt x="3668" y="1562"/>
                    <a:pt x="3704" y="1634"/>
                    <a:pt x="3739" y="1705"/>
                  </a:cubicBezTo>
                  <a:cubicBezTo>
                    <a:pt x="3680" y="1753"/>
                    <a:pt x="3608" y="1788"/>
                    <a:pt x="3549" y="1836"/>
                  </a:cubicBezTo>
                  <a:cubicBezTo>
                    <a:pt x="3418" y="1931"/>
                    <a:pt x="3299" y="2015"/>
                    <a:pt x="3168" y="2098"/>
                  </a:cubicBezTo>
                  <a:cubicBezTo>
                    <a:pt x="3180" y="2050"/>
                    <a:pt x="3180" y="2003"/>
                    <a:pt x="3168" y="1967"/>
                  </a:cubicBezTo>
                  <a:cubicBezTo>
                    <a:pt x="3168" y="1800"/>
                    <a:pt x="3168" y="1634"/>
                    <a:pt x="3156" y="1467"/>
                  </a:cubicBezTo>
                  <a:cubicBezTo>
                    <a:pt x="3156" y="1419"/>
                    <a:pt x="3156" y="1384"/>
                    <a:pt x="3144" y="1336"/>
                  </a:cubicBezTo>
                  <a:cubicBezTo>
                    <a:pt x="3132" y="1300"/>
                    <a:pt x="3108" y="1264"/>
                    <a:pt x="3096" y="1229"/>
                  </a:cubicBezTo>
                  <a:cubicBezTo>
                    <a:pt x="3073" y="1157"/>
                    <a:pt x="3084" y="1062"/>
                    <a:pt x="3073" y="991"/>
                  </a:cubicBezTo>
                  <a:cubicBezTo>
                    <a:pt x="3061" y="895"/>
                    <a:pt x="3049" y="764"/>
                    <a:pt x="3013" y="657"/>
                  </a:cubicBezTo>
                  <a:close/>
                  <a:moveTo>
                    <a:pt x="2477" y="574"/>
                  </a:moveTo>
                  <a:cubicBezTo>
                    <a:pt x="2489" y="574"/>
                    <a:pt x="2501" y="574"/>
                    <a:pt x="2525" y="586"/>
                  </a:cubicBezTo>
                  <a:lnTo>
                    <a:pt x="2537" y="586"/>
                  </a:lnTo>
                  <a:cubicBezTo>
                    <a:pt x="2549" y="586"/>
                    <a:pt x="2561" y="598"/>
                    <a:pt x="2572" y="598"/>
                  </a:cubicBezTo>
                  <a:cubicBezTo>
                    <a:pt x="2596" y="610"/>
                    <a:pt x="2608" y="610"/>
                    <a:pt x="2620" y="622"/>
                  </a:cubicBezTo>
                  <a:cubicBezTo>
                    <a:pt x="2668" y="657"/>
                    <a:pt x="2692" y="693"/>
                    <a:pt x="2715" y="741"/>
                  </a:cubicBezTo>
                  <a:cubicBezTo>
                    <a:pt x="2775" y="860"/>
                    <a:pt x="2811" y="991"/>
                    <a:pt x="2834" y="1122"/>
                  </a:cubicBezTo>
                  <a:cubicBezTo>
                    <a:pt x="2834" y="1181"/>
                    <a:pt x="2846" y="1229"/>
                    <a:pt x="2858" y="1288"/>
                  </a:cubicBezTo>
                  <a:cubicBezTo>
                    <a:pt x="2870" y="1372"/>
                    <a:pt x="2858" y="1455"/>
                    <a:pt x="2846" y="1538"/>
                  </a:cubicBezTo>
                  <a:cubicBezTo>
                    <a:pt x="2846" y="1610"/>
                    <a:pt x="2858" y="1693"/>
                    <a:pt x="2858" y="1765"/>
                  </a:cubicBezTo>
                  <a:cubicBezTo>
                    <a:pt x="2858" y="1836"/>
                    <a:pt x="2870" y="1907"/>
                    <a:pt x="2870" y="1979"/>
                  </a:cubicBezTo>
                  <a:cubicBezTo>
                    <a:pt x="2870" y="2086"/>
                    <a:pt x="2870" y="2193"/>
                    <a:pt x="2858" y="2300"/>
                  </a:cubicBezTo>
                  <a:cubicBezTo>
                    <a:pt x="2858" y="2312"/>
                    <a:pt x="2858" y="2324"/>
                    <a:pt x="2858" y="2336"/>
                  </a:cubicBezTo>
                  <a:cubicBezTo>
                    <a:pt x="2858" y="2336"/>
                    <a:pt x="2858" y="2348"/>
                    <a:pt x="2858" y="2348"/>
                  </a:cubicBezTo>
                  <a:cubicBezTo>
                    <a:pt x="2858" y="2360"/>
                    <a:pt x="2846" y="2384"/>
                    <a:pt x="2846" y="2407"/>
                  </a:cubicBezTo>
                  <a:cubicBezTo>
                    <a:pt x="2834" y="2455"/>
                    <a:pt x="2822" y="2503"/>
                    <a:pt x="2811" y="2550"/>
                  </a:cubicBezTo>
                  <a:cubicBezTo>
                    <a:pt x="2811" y="2550"/>
                    <a:pt x="2811" y="2550"/>
                    <a:pt x="2811" y="2562"/>
                  </a:cubicBezTo>
                  <a:cubicBezTo>
                    <a:pt x="2799" y="2574"/>
                    <a:pt x="2799" y="2586"/>
                    <a:pt x="2787" y="2598"/>
                  </a:cubicBezTo>
                  <a:cubicBezTo>
                    <a:pt x="2787" y="2598"/>
                    <a:pt x="2787" y="2610"/>
                    <a:pt x="2775" y="2622"/>
                  </a:cubicBezTo>
                  <a:cubicBezTo>
                    <a:pt x="2775" y="2622"/>
                    <a:pt x="2775" y="2634"/>
                    <a:pt x="2763" y="2634"/>
                  </a:cubicBezTo>
                  <a:cubicBezTo>
                    <a:pt x="2763" y="2646"/>
                    <a:pt x="2751" y="2658"/>
                    <a:pt x="2751" y="2658"/>
                  </a:cubicBezTo>
                  <a:cubicBezTo>
                    <a:pt x="2739" y="2658"/>
                    <a:pt x="2739" y="2669"/>
                    <a:pt x="2727" y="2669"/>
                  </a:cubicBezTo>
                  <a:cubicBezTo>
                    <a:pt x="2727" y="2681"/>
                    <a:pt x="2715" y="2681"/>
                    <a:pt x="2703" y="2681"/>
                  </a:cubicBezTo>
                  <a:cubicBezTo>
                    <a:pt x="2715" y="2681"/>
                    <a:pt x="2715" y="2681"/>
                    <a:pt x="2692" y="2693"/>
                  </a:cubicBezTo>
                  <a:lnTo>
                    <a:pt x="2572" y="2693"/>
                  </a:lnTo>
                  <a:cubicBezTo>
                    <a:pt x="2549" y="2681"/>
                    <a:pt x="2513" y="2681"/>
                    <a:pt x="2489" y="2669"/>
                  </a:cubicBezTo>
                  <a:cubicBezTo>
                    <a:pt x="2513" y="2610"/>
                    <a:pt x="2537" y="2538"/>
                    <a:pt x="2549" y="2479"/>
                  </a:cubicBezTo>
                  <a:cubicBezTo>
                    <a:pt x="2584" y="2312"/>
                    <a:pt x="2608" y="2146"/>
                    <a:pt x="2608" y="1991"/>
                  </a:cubicBezTo>
                  <a:cubicBezTo>
                    <a:pt x="2620" y="1907"/>
                    <a:pt x="2608" y="1824"/>
                    <a:pt x="2608" y="1741"/>
                  </a:cubicBezTo>
                  <a:cubicBezTo>
                    <a:pt x="2608" y="1657"/>
                    <a:pt x="2596" y="1574"/>
                    <a:pt x="2572" y="1491"/>
                  </a:cubicBezTo>
                  <a:cubicBezTo>
                    <a:pt x="2561" y="1407"/>
                    <a:pt x="2549" y="1324"/>
                    <a:pt x="2525" y="1241"/>
                  </a:cubicBezTo>
                  <a:cubicBezTo>
                    <a:pt x="2513" y="1169"/>
                    <a:pt x="2501" y="1098"/>
                    <a:pt x="2477" y="1026"/>
                  </a:cubicBezTo>
                  <a:cubicBezTo>
                    <a:pt x="2453" y="967"/>
                    <a:pt x="2418" y="919"/>
                    <a:pt x="2358" y="883"/>
                  </a:cubicBezTo>
                  <a:cubicBezTo>
                    <a:pt x="2346" y="883"/>
                    <a:pt x="2346" y="883"/>
                    <a:pt x="2346" y="872"/>
                  </a:cubicBezTo>
                  <a:cubicBezTo>
                    <a:pt x="2346" y="860"/>
                    <a:pt x="2358" y="848"/>
                    <a:pt x="2358" y="824"/>
                  </a:cubicBezTo>
                  <a:lnTo>
                    <a:pt x="2358" y="824"/>
                  </a:lnTo>
                  <a:cubicBezTo>
                    <a:pt x="2355" y="834"/>
                    <a:pt x="2353" y="837"/>
                    <a:pt x="2353" y="837"/>
                  </a:cubicBezTo>
                  <a:cubicBezTo>
                    <a:pt x="2352" y="837"/>
                    <a:pt x="2358" y="812"/>
                    <a:pt x="2358" y="812"/>
                  </a:cubicBezTo>
                  <a:cubicBezTo>
                    <a:pt x="2358" y="800"/>
                    <a:pt x="2358" y="788"/>
                    <a:pt x="2370" y="776"/>
                  </a:cubicBezTo>
                  <a:cubicBezTo>
                    <a:pt x="2370" y="741"/>
                    <a:pt x="2382" y="717"/>
                    <a:pt x="2382" y="693"/>
                  </a:cubicBezTo>
                  <a:cubicBezTo>
                    <a:pt x="2394" y="693"/>
                    <a:pt x="2394" y="681"/>
                    <a:pt x="2394" y="681"/>
                  </a:cubicBezTo>
                  <a:lnTo>
                    <a:pt x="2418" y="633"/>
                  </a:lnTo>
                  <a:cubicBezTo>
                    <a:pt x="2418" y="633"/>
                    <a:pt x="2418" y="633"/>
                    <a:pt x="2418" y="622"/>
                  </a:cubicBezTo>
                  <a:cubicBezTo>
                    <a:pt x="2418" y="622"/>
                    <a:pt x="2418" y="622"/>
                    <a:pt x="2430" y="610"/>
                  </a:cubicBezTo>
                  <a:cubicBezTo>
                    <a:pt x="2430" y="610"/>
                    <a:pt x="2430" y="598"/>
                    <a:pt x="2441" y="598"/>
                  </a:cubicBezTo>
                  <a:cubicBezTo>
                    <a:pt x="2441" y="598"/>
                    <a:pt x="2441" y="586"/>
                    <a:pt x="2441" y="586"/>
                  </a:cubicBezTo>
                  <a:lnTo>
                    <a:pt x="2453" y="586"/>
                  </a:lnTo>
                  <a:cubicBezTo>
                    <a:pt x="2453" y="586"/>
                    <a:pt x="2477" y="586"/>
                    <a:pt x="2477" y="574"/>
                  </a:cubicBezTo>
                  <a:close/>
                  <a:moveTo>
                    <a:pt x="2203" y="1086"/>
                  </a:moveTo>
                  <a:lnTo>
                    <a:pt x="2215" y="1098"/>
                  </a:lnTo>
                  <a:cubicBezTo>
                    <a:pt x="2215" y="1098"/>
                    <a:pt x="2215" y="1098"/>
                    <a:pt x="2215" y="1110"/>
                  </a:cubicBezTo>
                  <a:lnTo>
                    <a:pt x="2227" y="1110"/>
                  </a:lnTo>
                  <a:cubicBezTo>
                    <a:pt x="2251" y="1181"/>
                    <a:pt x="2275" y="1253"/>
                    <a:pt x="2299" y="1336"/>
                  </a:cubicBezTo>
                  <a:cubicBezTo>
                    <a:pt x="2322" y="1503"/>
                    <a:pt x="2358" y="1681"/>
                    <a:pt x="2382" y="1860"/>
                  </a:cubicBezTo>
                  <a:cubicBezTo>
                    <a:pt x="2406" y="2026"/>
                    <a:pt x="2382" y="2217"/>
                    <a:pt x="2346" y="2384"/>
                  </a:cubicBezTo>
                  <a:cubicBezTo>
                    <a:pt x="2322" y="2455"/>
                    <a:pt x="2311" y="2538"/>
                    <a:pt x="2299" y="2610"/>
                  </a:cubicBezTo>
                  <a:cubicBezTo>
                    <a:pt x="2288" y="2610"/>
                    <a:pt x="2277" y="2648"/>
                    <a:pt x="2284" y="2648"/>
                  </a:cubicBezTo>
                  <a:cubicBezTo>
                    <a:pt x="2284" y="2648"/>
                    <a:pt x="2285" y="2647"/>
                    <a:pt x="2287" y="2646"/>
                  </a:cubicBezTo>
                  <a:lnTo>
                    <a:pt x="2287" y="2646"/>
                  </a:lnTo>
                  <a:cubicBezTo>
                    <a:pt x="2275" y="2658"/>
                    <a:pt x="2263" y="2669"/>
                    <a:pt x="2263" y="2693"/>
                  </a:cubicBezTo>
                  <a:cubicBezTo>
                    <a:pt x="2168" y="2753"/>
                    <a:pt x="2084" y="2800"/>
                    <a:pt x="2001" y="2860"/>
                  </a:cubicBezTo>
                  <a:cubicBezTo>
                    <a:pt x="1989" y="2860"/>
                    <a:pt x="1977" y="2872"/>
                    <a:pt x="1965" y="2872"/>
                  </a:cubicBezTo>
                  <a:cubicBezTo>
                    <a:pt x="1941" y="2884"/>
                    <a:pt x="1930" y="2896"/>
                    <a:pt x="1906" y="2908"/>
                  </a:cubicBezTo>
                  <a:cubicBezTo>
                    <a:pt x="1894" y="2908"/>
                    <a:pt x="1882" y="2919"/>
                    <a:pt x="1882" y="2919"/>
                  </a:cubicBezTo>
                  <a:cubicBezTo>
                    <a:pt x="1882" y="2884"/>
                    <a:pt x="1894" y="2836"/>
                    <a:pt x="1894" y="2788"/>
                  </a:cubicBezTo>
                  <a:cubicBezTo>
                    <a:pt x="1906" y="2634"/>
                    <a:pt x="1918" y="2467"/>
                    <a:pt x="1918" y="2300"/>
                  </a:cubicBezTo>
                  <a:cubicBezTo>
                    <a:pt x="1918" y="2134"/>
                    <a:pt x="1941" y="1967"/>
                    <a:pt x="1930" y="1800"/>
                  </a:cubicBezTo>
                  <a:cubicBezTo>
                    <a:pt x="1930" y="1657"/>
                    <a:pt x="1918" y="1526"/>
                    <a:pt x="1882" y="1395"/>
                  </a:cubicBezTo>
                  <a:cubicBezTo>
                    <a:pt x="1870" y="1348"/>
                    <a:pt x="1858" y="1300"/>
                    <a:pt x="1846" y="1253"/>
                  </a:cubicBezTo>
                  <a:cubicBezTo>
                    <a:pt x="1941" y="1205"/>
                    <a:pt x="2037" y="1157"/>
                    <a:pt x="2132" y="1098"/>
                  </a:cubicBezTo>
                  <a:cubicBezTo>
                    <a:pt x="2136" y="1102"/>
                    <a:pt x="2141" y="1103"/>
                    <a:pt x="2147" y="1103"/>
                  </a:cubicBezTo>
                  <a:cubicBezTo>
                    <a:pt x="2160" y="1103"/>
                    <a:pt x="2176" y="1098"/>
                    <a:pt x="2191" y="1098"/>
                  </a:cubicBezTo>
                  <a:cubicBezTo>
                    <a:pt x="2191" y="1098"/>
                    <a:pt x="2191" y="1086"/>
                    <a:pt x="2203" y="1086"/>
                  </a:cubicBezTo>
                  <a:close/>
                  <a:moveTo>
                    <a:pt x="1108" y="1705"/>
                  </a:moveTo>
                  <a:cubicBezTo>
                    <a:pt x="1120" y="1717"/>
                    <a:pt x="1132" y="1717"/>
                    <a:pt x="1144" y="1717"/>
                  </a:cubicBezTo>
                  <a:cubicBezTo>
                    <a:pt x="1132" y="1717"/>
                    <a:pt x="1156" y="1729"/>
                    <a:pt x="1156" y="1741"/>
                  </a:cubicBezTo>
                  <a:lnTo>
                    <a:pt x="1168" y="1741"/>
                  </a:lnTo>
                  <a:cubicBezTo>
                    <a:pt x="1179" y="1765"/>
                    <a:pt x="1179" y="1788"/>
                    <a:pt x="1191" y="1812"/>
                  </a:cubicBezTo>
                  <a:cubicBezTo>
                    <a:pt x="1191" y="1812"/>
                    <a:pt x="1191" y="1824"/>
                    <a:pt x="1191" y="1836"/>
                  </a:cubicBezTo>
                  <a:cubicBezTo>
                    <a:pt x="1191" y="1836"/>
                    <a:pt x="1191" y="1848"/>
                    <a:pt x="1191" y="1860"/>
                  </a:cubicBezTo>
                  <a:cubicBezTo>
                    <a:pt x="1203" y="1872"/>
                    <a:pt x="1203" y="1896"/>
                    <a:pt x="1203" y="1919"/>
                  </a:cubicBezTo>
                  <a:cubicBezTo>
                    <a:pt x="1203" y="1979"/>
                    <a:pt x="1215" y="2050"/>
                    <a:pt x="1215" y="2122"/>
                  </a:cubicBezTo>
                  <a:cubicBezTo>
                    <a:pt x="1227" y="2277"/>
                    <a:pt x="1227" y="2431"/>
                    <a:pt x="1227" y="2586"/>
                  </a:cubicBezTo>
                  <a:cubicBezTo>
                    <a:pt x="1239" y="2729"/>
                    <a:pt x="1239" y="2860"/>
                    <a:pt x="1251" y="3003"/>
                  </a:cubicBezTo>
                  <a:cubicBezTo>
                    <a:pt x="1251" y="3039"/>
                    <a:pt x="1263" y="3074"/>
                    <a:pt x="1251" y="3122"/>
                  </a:cubicBezTo>
                  <a:cubicBezTo>
                    <a:pt x="1251" y="3134"/>
                    <a:pt x="1251" y="3158"/>
                    <a:pt x="1251" y="3169"/>
                  </a:cubicBezTo>
                  <a:cubicBezTo>
                    <a:pt x="1251" y="3193"/>
                    <a:pt x="1263" y="3193"/>
                    <a:pt x="1263" y="3205"/>
                  </a:cubicBezTo>
                  <a:cubicBezTo>
                    <a:pt x="1263" y="3217"/>
                    <a:pt x="1251" y="3217"/>
                    <a:pt x="1251" y="3229"/>
                  </a:cubicBezTo>
                  <a:cubicBezTo>
                    <a:pt x="1251" y="3229"/>
                    <a:pt x="1251" y="3241"/>
                    <a:pt x="1251" y="3241"/>
                  </a:cubicBezTo>
                  <a:cubicBezTo>
                    <a:pt x="1251" y="3253"/>
                    <a:pt x="1239" y="3253"/>
                    <a:pt x="1239" y="3253"/>
                  </a:cubicBezTo>
                  <a:cubicBezTo>
                    <a:pt x="1239" y="3265"/>
                    <a:pt x="1239" y="3265"/>
                    <a:pt x="1239" y="3265"/>
                  </a:cubicBezTo>
                  <a:cubicBezTo>
                    <a:pt x="1215" y="3277"/>
                    <a:pt x="1191" y="3289"/>
                    <a:pt x="1179" y="3312"/>
                  </a:cubicBezTo>
                  <a:cubicBezTo>
                    <a:pt x="1144" y="3253"/>
                    <a:pt x="1108" y="3193"/>
                    <a:pt x="1072" y="3134"/>
                  </a:cubicBezTo>
                  <a:cubicBezTo>
                    <a:pt x="977" y="2955"/>
                    <a:pt x="882" y="2788"/>
                    <a:pt x="787" y="2634"/>
                  </a:cubicBezTo>
                  <a:cubicBezTo>
                    <a:pt x="679" y="2455"/>
                    <a:pt x="572" y="2277"/>
                    <a:pt x="477" y="2098"/>
                  </a:cubicBezTo>
                  <a:lnTo>
                    <a:pt x="477" y="2098"/>
                  </a:lnTo>
                  <a:cubicBezTo>
                    <a:pt x="483" y="2094"/>
                    <a:pt x="494" y="2086"/>
                    <a:pt x="501" y="2086"/>
                  </a:cubicBezTo>
                  <a:cubicBezTo>
                    <a:pt x="501" y="2086"/>
                    <a:pt x="513" y="2074"/>
                    <a:pt x="525" y="2074"/>
                  </a:cubicBezTo>
                  <a:cubicBezTo>
                    <a:pt x="572" y="2050"/>
                    <a:pt x="620" y="2015"/>
                    <a:pt x="656" y="1991"/>
                  </a:cubicBezTo>
                  <a:cubicBezTo>
                    <a:pt x="787" y="1907"/>
                    <a:pt x="917" y="1824"/>
                    <a:pt x="1048" y="1741"/>
                  </a:cubicBezTo>
                  <a:cubicBezTo>
                    <a:pt x="1060" y="1741"/>
                    <a:pt x="1072" y="1741"/>
                    <a:pt x="1072" y="1729"/>
                  </a:cubicBezTo>
                  <a:cubicBezTo>
                    <a:pt x="1084" y="1729"/>
                    <a:pt x="1096" y="1717"/>
                    <a:pt x="1108" y="1705"/>
                  </a:cubicBezTo>
                  <a:close/>
                  <a:moveTo>
                    <a:pt x="1358" y="1276"/>
                  </a:moveTo>
                  <a:cubicBezTo>
                    <a:pt x="1370" y="1276"/>
                    <a:pt x="1382" y="1276"/>
                    <a:pt x="1394" y="1288"/>
                  </a:cubicBezTo>
                  <a:lnTo>
                    <a:pt x="1418" y="1288"/>
                  </a:lnTo>
                  <a:cubicBezTo>
                    <a:pt x="1429" y="1288"/>
                    <a:pt x="1441" y="1300"/>
                    <a:pt x="1453" y="1300"/>
                  </a:cubicBezTo>
                  <a:cubicBezTo>
                    <a:pt x="1453" y="1300"/>
                    <a:pt x="1465" y="1300"/>
                    <a:pt x="1465" y="1312"/>
                  </a:cubicBezTo>
                  <a:cubicBezTo>
                    <a:pt x="1477" y="1324"/>
                    <a:pt x="1501" y="1336"/>
                    <a:pt x="1513" y="1348"/>
                  </a:cubicBezTo>
                  <a:cubicBezTo>
                    <a:pt x="1525" y="1360"/>
                    <a:pt x="1537" y="1384"/>
                    <a:pt x="1549" y="1395"/>
                  </a:cubicBezTo>
                  <a:cubicBezTo>
                    <a:pt x="1547" y="1394"/>
                    <a:pt x="1546" y="1393"/>
                    <a:pt x="1545" y="1393"/>
                  </a:cubicBezTo>
                  <a:lnTo>
                    <a:pt x="1545" y="1393"/>
                  </a:lnTo>
                  <a:cubicBezTo>
                    <a:pt x="1543" y="1393"/>
                    <a:pt x="1562" y="1421"/>
                    <a:pt x="1572" y="1431"/>
                  </a:cubicBezTo>
                  <a:cubicBezTo>
                    <a:pt x="1584" y="1467"/>
                    <a:pt x="1608" y="1515"/>
                    <a:pt x="1620" y="1562"/>
                  </a:cubicBezTo>
                  <a:cubicBezTo>
                    <a:pt x="1691" y="1788"/>
                    <a:pt x="1691" y="2038"/>
                    <a:pt x="1691" y="2277"/>
                  </a:cubicBezTo>
                  <a:cubicBezTo>
                    <a:pt x="1691" y="2407"/>
                    <a:pt x="1691" y="2550"/>
                    <a:pt x="1691" y="2681"/>
                  </a:cubicBezTo>
                  <a:cubicBezTo>
                    <a:pt x="1691" y="2812"/>
                    <a:pt x="1703" y="2943"/>
                    <a:pt x="1656" y="3062"/>
                  </a:cubicBezTo>
                  <a:cubicBezTo>
                    <a:pt x="1644" y="3086"/>
                    <a:pt x="1620" y="3122"/>
                    <a:pt x="1620" y="3158"/>
                  </a:cubicBezTo>
                  <a:lnTo>
                    <a:pt x="1632" y="3158"/>
                  </a:lnTo>
                  <a:cubicBezTo>
                    <a:pt x="1620" y="3205"/>
                    <a:pt x="1608" y="3241"/>
                    <a:pt x="1584" y="3289"/>
                  </a:cubicBezTo>
                  <a:cubicBezTo>
                    <a:pt x="1584" y="3289"/>
                    <a:pt x="1584" y="3289"/>
                    <a:pt x="1572" y="3300"/>
                  </a:cubicBezTo>
                  <a:cubicBezTo>
                    <a:pt x="1572" y="3300"/>
                    <a:pt x="1572" y="3300"/>
                    <a:pt x="1572" y="3312"/>
                  </a:cubicBezTo>
                  <a:lnTo>
                    <a:pt x="1560" y="3312"/>
                  </a:lnTo>
                  <a:cubicBezTo>
                    <a:pt x="1560" y="3312"/>
                    <a:pt x="1549" y="3324"/>
                    <a:pt x="1549" y="3324"/>
                  </a:cubicBezTo>
                  <a:lnTo>
                    <a:pt x="1537" y="3324"/>
                  </a:lnTo>
                  <a:cubicBezTo>
                    <a:pt x="1537" y="3324"/>
                    <a:pt x="1525" y="3336"/>
                    <a:pt x="1513" y="3336"/>
                  </a:cubicBezTo>
                  <a:lnTo>
                    <a:pt x="1441" y="3336"/>
                  </a:lnTo>
                  <a:cubicBezTo>
                    <a:pt x="1453" y="3312"/>
                    <a:pt x="1465" y="3300"/>
                    <a:pt x="1477" y="3277"/>
                  </a:cubicBezTo>
                  <a:cubicBezTo>
                    <a:pt x="1489" y="3241"/>
                    <a:pt x="1501" y="3193"/>
                    <a:pt x="1513" y="3158"/>
                  </a:cubicBezTo>
                  <a:cubicBezTo>
                    <a:pt x="1525" y="3110"/>
                    <a:pt x="1537" y="3062"/>
                    <a:pt x="1549" y="3015"/>
                  </a:cubicBezTo>
                  <a:cubicBezTo>
                    <a:pt x="1549" y="2943"/>
                    <a:pt x="1549" y="2860"/>
                    <a:pt x="1549" y="2777"/>
                  </a:cubicBezTo>
                  <a:cubicBezTo>
                    <a:pt x="1537" y="2693"/>
                    <a:pt x="1537" y="2622"/>
                    <a:pt x="1537" y="2538"/>
                  </a:cubicBezTo>
                  <a:cubicBezTo>
                    <a:pt x="1537" y="2443"/>
                    <a:pt x="1537" y="2360"/>
                    <a:pt x="1537" y="2277"/>
                  </a:cubicBezTo>
                  <a:cubicBezTo>
                    <a:pt x="1525" y="2181"/>
                    <a:pt x="1513" y="2098"/>
                    <a:pt x="1501" y="2015"/>
                  </a:cubicBezTo>
                  <a:cubicBezTo>
                    <a:pt x="1489" y="1884"/>
                    <a:pt x="1489" y="1741"/>
                    <a:pt x="1453" y="1622"/>
                  </a:cubicBezTo>
                  <a:cubicBezTo>
                    <a:pt x="1429" y="1550"/>
                    <a:pt x="1394" y="1503"/>
                    <a:pt x="1334" y="1467"/>
                  </a:cubicBezTo>
                  <a:cubicBezTo>
                    <a:pt x="1317" y="1458"/>
                    <a:pt x="1295" y="1450"/>
                    <a:pt x="1270" y="1450"/>
                  </a:cubicBezTo>
                  <a:cubicBezTo>
                    <a:pt x="1260" y="1450"/>
                    <a:pt x="1249" y="1452"/>
                    <a:pt x="1239" y="1455"/>
                  </a:cubicBezTo>
                  <a:cubicBezTo>
                    <a:pt x="1239" y="1443"/>
                    <a:pt x="1239" y="1431"/>
                    <a:pt x="1239" y="1431"/>
                  </a:cubicBezTo>
                  <a:cubicBezTo>
                    <a:pt x="1239" y="1419"/>
                    <a:pt x="1251" y="1407"/>
                    <a:pt x="1251" y="1395"/>
                  </a:cubicBezTo>
                  <a:cubicBezTo>
                    <a:pt x="1251" y="1384"/>
                    <a:pt x="1251" y="1384"/>
                    <a:pt x="1251" y="1384"/>
                  </a:cubicBezTo>
                  <a:cubicBezTo>
                    <a:pt x="1251" y="1372"/>
                    <a:pt x="1275" y="1336"/>
                    <a:pt x="1275" y="1324"/>
                  </a:cubicBezTo>
                  <a:cubicBezTo>
                    <a:pt x="1287" y="1312"/>
                    <a:pt x="1287" y="1312"/>
                    <a:pt x="1298" y="1300"/>
                  </a:cubicBezTo>
                  <a:lnTo>
                    <a:pt x="1298" y="1288"/>
                  </a:lnTo>
                  <a:lnTo>
                    <a:pt x="1310" y="1288"/>
                  </a:lnTo>
                  <a:cubicBezTo>
                    <a:pt x="1318" y="1288"/>
                    <a:pt x="1331" y="1283"/>
                    <a:pt x="1339" y="1280"/>
                  </a:cubicBezTo>
                  <a:lnTo>
                    <a:pt x="1339" y="1280"/>
                  </a:lnTo>
                  <a:cubicBezTo>
                    <a:pt x="1345" y="1278"/>
                    <a:pt x="1353" y="1276"/>
                    <a:pt x="1358" y="1276"/>
                  </a:cubicBezTo>
                  <a:close/>
                  <a:moveTo>
                    <a:pt x="3835" y="1884"/>
                  </a:moveTo>
                  <a:cubicBezTo>
                    <a:pt x="3858" y="1919"/>
                    <a:pt x="3870" y="1967"/>
                    <a:pt x="3894" y="2015"/>
                  </a:cubicBezTo>
                  <a:cubicBezTo>
                    <a:pt x="3894" y="2038"/>
                    <a:pt x="3894" y="2062"/>
                    <a:pt x="3894" y="2098"/>
                  </a:cubicBezTo>
                  <a:cubicBezTo>
                    <a:pt x="3894" y="2122"/>
                    <a:pt x="3894" y="2134"/>
                    <a:pt x="3906" y="2157"/>
                  </a:cubicBezTo>
                  <a:cubicBezTo>
                    <a:pt x="3906" y="2157"/>
                    <a:pt x="3906" y="2157"/>
                    <a:pt x="3906" y="2169"/>
                  </a:cubicBezTo>
                  <a:cubicBezTo>
                    <a:pt x="3906" y="2169"/>
                    <a:pt x="3906" y="2181"/>
                    <a:pt x="3894" y="2193"/>
                  </a:cubicBezTo>
                  <a:cubicBezTo>
                    <a:pt x="3894" y="2193"/>
                    <a:pt x="3894" y="2205"/>
                    <a:pt x="3882" y="2205"/>
                  </a:cubicBezTo>
                  <a:cubicBezTo>
                    <a:pt x="3882" y="2217"/>
                    <a:pt x="3882" y="2217"/>
                    <a:pt x="3882" y="2217"/>
                  </a:cubicBezTo>
                  <a:cubicBezTo>
                    <a:pt x="3870" y="2217"/>
                    <a:pt x="3870" y="2229"/>
                    <a:pt x="3858" y="2229"/>
                  </a:cubicBezTo>
                  <a:cubicBezTo>
                    <a:pt x="3846" y="2241"/>
                    <a:pt x="3823" y="2253"/>
                    <a:pt x="3811" y="2277"/>
                  </a:cubicBezTo>
                  <a:cubicBezTo>
                    <a:pt x="3811" y="2277"/>
                    <a:pt x="3799" y="2288"/>
                    <a:pt x="3799" y="2288"/>
                  </a:cubicBezTo>
                  <a:cubicBezTo>
                    <a:pt x="3787" y="2300"/>
                    <a:pt x="3775" y="2300"/>
                    <a:pt x="3763" y="2312"/>
                  </a:cubicBezTo>
                  <a:lnTo>
                    <a:pt x="3715" y="2348"/>
                  </a:lnTo>
                  <a:cubicBezTo>
                    <a:pt x="3668" y="2384"/>
                    <a:pt x="3632" y="2407"/>
                    <a:pt x="3584" y="2443"/>
                  </a:cubicBezTo>
                  <a:cubicBezTo>
                    <a:pt x="3489" y="2503"/>
                    <a:pt x="3394" y="2574"/>
                    <a:pt x="3299" y="2634"/>
                  </a:cubicBezTo>
                  <a:cubicBezTo>
                    <a:pt x="3073" y="2777"/>
                    <a:pt x="2858" y="2919"/>
                    <a:pt x="2632" y="3050"/>
                  </a:cubicBezTo>
                  <a:cubicBezTo>
                    <a:pt x="2477" y="3146"/>
                    <a:pt x="2322" y="3253"/>
                    <a:pt x="2180" y="3336"/>
                  </a:cubicBezTo>
                  <a:cubicBezTo>
                    <a:pt x="2025" y="3431"/>
                    <a:pt x="1870" y="3515"/>
                    <a:pt x="1703" y="3586"/>
                  </a:cubicBezTo>
                  <a:cubicBezTo>
                    <a:pt x="1691" y="3586"/>
                    <a:pt x="1668" y="3598"/>
                    <a:pt x="1656" y="3610"/>
                  </a:cubicBezTo>
                  <a:lnTo>
                    <a:pt x="1632" y="3610"/>
                  </a:lnTo>
                  <a:cubicBezTo>
                    <a:pt x="1608" y="3622"/>
                    <a:pt x="1584" y="3634"/>
                    <a:pt x="1549" y="3634"/>
                  </a:cubicBezTo>
                  <a:lnTo>
                    <a:pt x="1501" y="3634"/>
                  </a:lnTo>
                  <a:cubicBezTo>
                    <a:pt x="1465" y="3622"/>
                    <a:pt x="1441" y="3598"/>
                    <a:pt x="1406" y="3574"/>
                  </a:cubicBezTo>
                  <a:cubicBezTo>
                    <a:pt x="1406" y="3574"/>
                    <a:pt x="1394" y="3574"/>
                    <a:pt x="1394" y="3562"/>
                  </a:cubicBezTo>
                  <a:cubicBezTo>
                    <a:pt x="1429" y="3562"/>
                    <a:pt x="1465" y="3562"/>
                    <a:pt x="1489" y="3550"/>
                  </a:cubicBezTo>
                  <a:cubicBezTo>
                    <a:pt x="1632" y="3503"/>
                    <a:pt x="1739" y="3396"/>
                    <a:pt x="1799" y="3277"/>
                  </a:cubicBezTo>
                  <a:cubicBezTo>
                    <a:pt x="1810" y="3241"/>
                    <a:pt x="1834" y="3193"/>
                    <a:pt x="1846" y="3158"/>
                  </a:cubicBezTo>
                  <a:cubicBezTo>
                    <a:pt x="1977" y="3086"/>
                    <a:pt x="2108" y="3003"/>
                    <a:pt x="2227" y="2919"/>
                  </a:cubicBezTo>
                  <a:cubicBezTo>
                    <a:pt x="2251" y="2931"/>
                    <a:pt x="2263" y="2943"/>
                    <a:pt x="2275" y="2955"/>
                  </a:cubicBezTo>
                  <a:cubicBezTo>
                    <a:pt x="2311" y="2967"/>
                    <a:pt x="2346" y="2979"/>
                    <a:pt x="2382" y="2991"/>
                  </a:cubicBezTo>
                  <a:cubicBezTo>
                    <a:pt x="2425" y="3002"/>
                    <a:pt x="2465" y="3007"/>
                    <a:pt x="2505" y="3007"/>
                  </a:cubicBezTo>
                  <a:cubicBezTo>
                    <a:pt x="2555" y="3007"/>
                    <a:pt x="2603" y="2999"/>
                    <a:pt x="2656" y="2979"/>
                  </a:cubicBezTo>
                  <a:cubicBezTo>
                    <a:pt x="2799" y="2931"/>
                    <a:pt x="2942" y="2824"/>
                    <a:pt x="3025" y="2681"/>
                  </a:cubicBezTo>
                  <a:cubicBezTo>
                    <a:pt x="3096" y="2574"/>
                    <a:pt x="3132" y="2443"/>
                    <a:pt x="3156" y="2312"/>
                  </a:cubicBezTo>
                  <a:cubicBezTo>
                    <a:pt x="3311" y="2217"/>
                    <a:pt x="3454" y="2122"/>
                    <a:pt x="3608" y="2026"/>
                  </a:cubicBezTo>
                  <a:cubicBezTo>
                    <a:pt x="3668" y="1991"/>
                    <a:pt x="3727" y="1943"/>
                    <a:pt x="3799" y="1907"/>
                  </a:cubicBezTo>
                  <a:cubicBezTo>
                    <a:pt x="3811" y="1896"/>
                    <a:pt x="3823" y="1884"/>
                    <a:pt x="3835" y="1884"/>
                  </a:cubicBezTo>
                  <a:close/>
                  <a:moveTo>
                    <a:pt x="2741" y="0"/>
                  </a:moveTo>
                  <a:cubicBezTo>
                    <a:pt x="2667" y="0"/>
                    <a:pt x="2592" y="23"/>
                    <a:pt x="2525" y="50"/>
                  </a:cubicBezTo>
                  <a:cubicBezTo>
                    <a:pt x="2418" y="98"/>
                    <a:pt x="2322" y="157"/>
                    <a:pt x="2227" y="217"/>
                  </a:cubicBezTo>
                  <a:cubicBezTo>
                    <a:pt x="2120" y="288"/>
                    <a:pt x="2025" y="348"/>
                    <a:pt x="1918" y="407"/>
                  </a:cubicBezTo>
                  <a:cubicBezTo>
                    <a:pt x="1727" y="526"/>
                    <a:pt x="1537" y="633"/>
                    <a:pt x="1334" y="753"/>
                  </a:cubicBezTo>
                  <a:cubicBezTo>
                    <a:pt x="1156" y="860"/>
                    <a:pt x="989" y="955"/>
                    <a:pt x="810" y="1062"/>
                  </a:cubicBezTo>
                  <a:cubicBezTo>
                    <a:pt x="667" y="1157"/>
                    <a:pt x="536" y="1253"/>
                    <a:pt x="394" y="1348"/>
                  </a:cubicBezTo>
                  <a:cubicBezTo>
                    <a:pt x="239" y="1455"/>
                    <a:pt x="25" y="1586"/>
                    <a:pt x="13" y="1800"/>
                  </a:cubicBezTo>
                  <a:cubicBezTo>
                    <a:pt x="1" y="1848"/>
                    <a:pt x="36" y="1872"/>
                    <a:pt x="84" y="1872"/>
                  </a:cubicBezTo>
                  <a:cubicBezTo>
                    <a:pt x="84" y="1896"/>
                    <a:pt x="96" y="1919"/>
                    <a:pt x="96" y="1943"/>
                  </a:cubicBezTo>
                  <a:cubicBezTo>
                    <a:pt x="120" y="2026"/>
                    <a:pt x="155" y="2098"/>
                    <a:pt x="191" y="2169"/>
                  </a:cubicBezTo>
                  <a:cubicBezTo>
                    <a:pt x="286" y="2348"/>
                    <a:pt x="394" y="2527"/>
                    <a:pt x="501" y="2705"/>
                  </a:cubicBezTo>
                  <a:cubicBezTo>
                    <a:pt x="608" y="2884"/>
                    <a:pt x="715" y="3062"/>
                    <a:pt x="810" y="3241"/>
                  </a:cubicBezTo>
                  <a:cubicBezTo>
                    <a:pt x="917" y="3408"/>
                    <a:pt x="1025" y="3610"/>
                    <a:pt x="1179" y="3741"/>
                  </a:cubicBezTo>
                  <a:cubicBezTo>
                    <a:pt x="1239" y="3801"/>
                    <a:pt x="1322" y="3848"/>
                    <a:pt x="1406" y="3848"/>
                  </a:cubicBezTo>
                  <a:cubicBezTo>
                    <a:pt x="1417" y="3850"/>
                    <a:pt x="1428" y="3851"/>
                    <a:pt x="1439" y="3851"/>
                  </a:cubicBezTo>
                  <a:cubicBezTo>
                    <a:pt x="1491" y="3851"/>
                    <a:pt x="1548" y="3832"/>
                    <a:pt x="1596" y="3812"/>
                  </a:cubicBezTo>
                  <a:cubicBezTo>
                    <a:pt x="1787" y="3753"/>
                    <a:pt x="1953" y="3658"/>
                    <a:pt x="2120" y="3550"/>
                  </a:cubicBezTo>
                  <a:cubicBezTo>
                    <a:pt x="2275" y="3455"/>
                    <a:pt x="2430" y="3360"/>
                    <a:pt x="2596" y="3253"/>
                  </a:cubicBezTo>
                  <a:cubicBezTo>
                    <a:pt x="2822" y="3110"/>
                    <a:pt x="3061" y="2991"/>
                    <a:pt x="3287" y="2848"/>
                  </a:cubicBezTo>
                  <a:cubicBezTo>
                    <a:pt x="3513" y="2705"/>
                    <a:pt x="3739" y="2574"/>
                    <a:pt x="3942" y="2396"/>
                  </a:cubicBezTo>
                  <a:cubicBezTo>
                    <a:pt x="4025" y="2324"/>
                    <a:pt x="4120" y="2217"/>
                    <a:pt x="4144" y="2110"/>
                  </a:cubicBezTo>
                  <a:cubicBezTo>
                    <a:pt x="4168" y="2015"/>
                    <a:pt x="4132" y="1919"/>
                    <a:pt x="4061" y="1872"/>
                  </a:cubicBezTo>
                  <a:cubicBezTo>
                    <a:pt x="4037" y="1824"/>
                    <a:pt x="4013" y="1788"/>
                    <a:pt x="3989" y="1741"/>
                  </a:cubicBezTo>
                  <a:cubicBezTo>
                    <a:pt x="4001" y="1717"/>
                    <a:pt x="4001" y="1693"/>
                    <a:pt x="4001" y="1669"/>
                  </a:cubicBezTo>
                  <a:cubicBezTo>
                    <a:pt x="4001" y="1622"/>
                    <a:pt x="3965" y="1610"/>
                    <a:pt x="3918" y="1610"/>
                  </a:cubicBezTo>
                  <a:cubicBezTo>
                    <a:pt x="3882" y="1538"/>
                    <a:pt x="3858" y="1479"/>
                    <a:pt x="3811" y="1407"/>
                  </a:cubicBezTo>
                  <a:cubicBezTo>
                    <a:pt x="3715" y="1229"/>
                    <a:pt x="3608" y="1062"/>
                    <a:pt x="3501" y="883"/>
                  </a:cubicBezTo>
                  <a:cubicBezTo>
                    <a:pt x="3370" y="681"/>
                    <a:pt x="3239" y="479"/>
                    <a:pt x="3096" y="288"/>
                  </a:cubicBezTo>
                  <a:cubicBezTo>
                    <a:pt x="3037" y="217"/>
                    <a:pt x="2989" y="110"/>
                    <a:pt x="2906" y="50"/>
                  </a:cubicBezTo>
                  <a:cubicBezTo>
                    <a:pt x="2854" y="14"/>
                    <a:pt x="2798" y="0"/>
                    <a:pt x="274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4" name="Google Shape;2604;p86"/>
            <p:cNvSpPr/>
            <p:nvPr/>
          </p:nvSpPr>
          <p:spPr>
            <a:xfrm>
              <a:off x="6332675" y="3600875"/>
              <a:ext cx="275" cy="375"/>
            </a:xfrm>
            <a:custGeom>
              <a:rect b="b" l="l" r="r" t="t"/>
              <a:pathLst>
                <a:path extrusionOk="0" h="15" w="11">
                  <a:moveTo>
                    <a:pt x="10" y="0"/>
                  </a:moveTo>
                  <a:cubicBezTo>
                    <a:pt x="4" y="7"/>
                    <a:pt x="1" y="14"/>
                    <a:pt x="2" y="14"/>
                  </a:cubicBezTo>
                  <a:cubicBezTo>
                    <a:pt x="2" y="14"/>
                    <a:pt x="5" y="10"/>
                    <a:pt x="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5" name="Google Shape;2605;p86"/>
            <p:cNvSpPr/>
            <p:nvPr/>
          </p:nvSpPr>
          <p:spPr>
            <a:xfrm>
              <a:off x="6260600" y="3795275"/>
              <a:ext cx="66400" cy="518850"/>
            </a:xfrm>
            <a:custGeom>
              <a:rect b="b" l="l" r="r" t="t"/>
              <a:pathLst>
                <a:path extrusionOk="0" h="20754" w="2656">
                  <a:moveTo>
                    <a:pt x="1022" y="300"/>
                  </a:moveTo>
                  <a:cubicBezTo>
                    <a:pt x="1089" y="300"/>
                    <a:pt x="1157" y="307"/>
                    <a:pt x="1227" y="321"/>
                  </a:cubicBezTo>
                  <a:cubicBezTo>
                    <a:pt x="1453" y="368"/>
                    <a:pt x="1679" y="487"/>
                    <a:pt x="1810" y="690"/>
                  </a:cubicBezTo>
                  <a:cubicBezTo>
                    <a:pt x="1965" y="916"/>
                    <a:pt x="1941" y="1214"/>
                    <a:pt x="1953" y="1475"/>
                  </a:cubicBezTo>
                  <a:cubicBezTo>
                    <a:pt x="1989" y="2333"/>
                    <a:pt x="2000" y="3202"/>
                    <a:pt x="2036" y="4059"/>
                  </a:cubicBezTo>
                  <a:cubicBezTo>
                    <a:pt x="2060" y="4500"/>
                    <a:pt x="2072" y="4940"/>
                    <a:pt x="2084" y="5369"/>
                  </a:cubicBezTo>
                  <a:cubicBezTo>
                    <a:pt x="2131" y="6702"/>
                    <a:pt x="2179" y="8024"/>
                    <a:pt x="2215" y="9357"/>
                  </a:cubicBezTo>
                  <a:cubicBezTo>
                    <a:pt x="2262" y="10893"/>
                    <a:pt x="2298" y="12441"/>
                    <a:pt x="2334" y="13989"/>
                  </a:cubicBezTo>
                  <a:cubicBezTo>
                    <a:pt x="2358" y="15287"/>
                    <a:pt x="2381" y="16596"/>
                    <a:pt x="2381" y="17894"/>
                  </a:cubicBezTo>
                  <a:cubicBezTo>
                    <a:pt x="2370" y="18335"/>
                    <a:pt x="2381" y="18775"/>
                    <a:pt x="2370" y="19204"/>
                  </a:cubicBezTo>
                  <a:cubicBezTo>
                    <a:pt x="2358" y="19430"/>
                    <a:pt x="2346" y="19656"/>
                    <a:pt x="2298" y="19871"/>
                  </a:cubicBezTo>
                  <a:cubicBezTo>
                    <a:pt x="2262" y="20037"/>
                    <a:pt x="2203" y="20192"/>
                    <a:pt x="2072" y="20311"/>
                  </a:cubicBezTo>
                  <a:cubicBezTo>
                    <a:pt x="1913" y="20463"/>
                    <a:pt x="1685" y="20523"/>
                    <a:pt x="1455" y="20523"/>
                  </a:cubicBezTo>
                  <a:cubicBezTo>
                    <a:pt x="1289" y="20523"/>
                    <a:pt x="1121" y="20492"/>
                    <a:pt x="976" y="20442"/>
                  </a:cubicBezTo>
                  <a:cubicBezTo>
                    <a:pt x="726" y="20347"/>
                    <a:pt x="572" y="20132"/>
                    <a:pt x="476" y="19894"/>
                  </a:cubicBezTo>
                  <a:cubicBezTo>
                    <a:pt x="250" y="19323"/>
                    <a:pt x="322" y="18656"/>
                    <a:pt x="345" y="18061"/>
                  </a:cubicBezTo>
                  <a:cubicBezTo>
                    <a:pt x="369" y="17632"/>
                    <a:pt x="357" y="17215"/>
                    <a:pt x="357" y="16799"/>
                  </a:cubicBezTo>
                  <a:cubicBezTo>
                    <a:pt x="345" y="15489"/>
                    <a:pt x="393" y="14179"/>
                    <a:pt x="405" y="12858"/>
                  </a:cubicBezTo>
                  <a:cubicBezTo>
                    <a:pt x="405" y="11608"/>
                    <a:pt x="393" y="10346"/>
                    <a:pt x="393" y="9084"/>
                  </a:cubicBezTo>
                  <a:cubicBezTo>
                    <a:pt x="381" y="6917"/>
                    <a:pt x="429" y="4750"/>
                    <a:pt x="345" y="2583"/>
                  </a:cubicBezTo>
                  <a:cubicBezTo>
                    <a:pt x="334" y="2083"/>
                    <a:pt x="298" y="1571"/>
                    <a:pt x="262" y="1059"/>
                  </a:cubicBezTo>
                  <a:cubicBezTo>
                    <a:pt x="298" y="1023"/>
                    <a:pt x="310" y="975"/>
                    <a:pt x="310" y="940"/>
                  </a:cubicBezTo>
                  <a:cubicBezTo>
                    <a:pt x="310" y="809"/>
                    <a:pt x="345" y="678"/>
                    <a:pt x="393" y="582"/>
                  </a:cubicBezTo>
                  <a:cubicBezTo>
                    <a:pt x="393" y="582"/>
                    <a:pt x="429" y="547"/>
                    <a:pt x="441" y="523"/>
                  </a:cubicBezTo>
                  <a:cubicBezTo>
                    <a:pt x="453" y="511"/>
                    <a:pt x="453" y="499"/>
                    <a:pt x="465" y="487"/>
                  </a:cubicBezTo>
                  <a:cubicBezTo>
                    <a:pt x="476" y="475"/>
                    <a:pt x="488" y="475"/>
                    <a:pt x="500" y="463"/>
                  </a:cubicBezTo>
                  <a:cubicBezTo>
                    <a:pt x="500" y="463"/>
                    <a:pt x="512" y="452"/>
                    <a:pt x="512" y="452"/>
                  </a:cubicBezTo>
                  <a:cubicBezTo>
                    <a:pt x="524" y="452"/>
                    <a:pt x="536" y="440"/>
                    <a:pt x="548" y="428"/>
                  </a:cubicBezTo>
                  <a:lnTo>
                    <a:pt x="572" y="416"/>
                  </a:lnTo>
                  <a:cubicBezTo>
                    <a:pt x="707" y="340"/>
                    <a:pt x="859" y="300"/>
                    <a:pt x="1022" y="300"/>
                  </a:cubicBezTo>
                  <a:close/>
                  <a:moveTo>
                    <a:pt x="1150" y="1"/>
                  </a:moveTo>
                  <a:cubicBezTo>
                    <a:pt x="859" y="1"/>
                    <a:pt x="568" y="99"/>
                    <a:pt x="345" y="297"/>
                  </a:cubicBezTo>
                  <a:cubicBezTo>
                    <a:pt x="119" y="499"/>
                    <a:pt x="12" y="785"/>
                    <a:pt x="0" y="1083"/>
                  </a:cubicBezTo>
                  <a:cubicBezTo>
                    <a:pt x="0" y="1130"/>
                    <a:pt x="36" y="1154"/>
                    <a:pt x="72" y="1154"/>
                  </a:cubicBezTo>
                  <a:cubicBezTo>
                    <a:pt x="107" y="3369"/>
                    <a:pt x="107" y="5583"/>
                    <a:pt x="107" y="7798"/>
                  </a:cubicBezTo>
                  <a:cubicBezTo>
                    <a:pt x="95" y="9274"/>
                    <a:pt x="131" y="10750"/>
                    <a:pt x="119" y="12227"/>
                  </a:cubicBezTo>
                  <a:cubicBezTo>
                    <a:pt x="119" y="13620"/>
                    <a:pt x="119" y="15013"/>
                    <a:pt x="131" y="16406"/>
                  </a:cubicBezTo>
                  <a:cubicBezTo>
                    <a:pt x="131" y="16846"/>
                    <a:pt x="155" y="17275"/>
                    <a:pt x="143" y="17716"/>
                  </a:cubicBezTo>
                  <a:cubicBezTo>
                    <a:pt x="131" y="18323"/>
                    <a:pt x="48" y="18930"/>
                    <a:pt x="131" y="19549"/>
                  </a:cubicBezTo>
                  <a:cubicBezTo>
                    <a:pt x="179" y="19823"/>
                    <a:pt x="250" y="20121"/>
                    <a:pt x="417" y="20359"/>
                  </a:cubicBezTo>
                  <a:cubicBezTo>
                    <a:pt x="619" y="20633"/>
                    <a:pt x="965" y="20740"/>
                    <a:pt x="1286" y="20752"/>
                  </a:cubicBezTo>
                  <a:cubicBezTo>
                    <a:pt x="1314" y="20753"/>
                    <a:pt x="1342" y="20754"/>
                    <a:pt x="1369" y="20754"/>
                  </a:cubicBezTo>
                  <a:cubicBezTo>
                    <a:pt x="1756" y="20754"/>
                    <a:pt x="2124" y="20598"/>
                    <a:pt x="2358" y="20287"/>
                  </a:cubicBezTo>
                  <a:cubicBezTo>
                    <a:pt x="2608" y="19930"/>
                    <a:pt x="2631" y="19442"/>
                    <a:pt x="2643" y="19025"/>
                  </a:cubicBezTo>
                  <a:cubicBezTo>
                    <a:pt x="2655" y="18311"/>
                    <a:pt x="2631" y="17585"/>
                    <a:pt x="2631" y="16870"/>
                  </a:cubicBezTo>
                  <a:cubicBezTo>
                    <a:pt x="2620" y="16192"/>
                    <a:pt x="2608" y="15513"/>
                    <a:pt x="2596" y="14834"/>
                  </a:cubicBezTo>
                  <a:cubicBezTo>
                    <a:pt x="2572" y="13263"/>
                    <a:pt x="2524" y="11679"/>
                    <a:pt x="2500" y="10107"/>
                  </a:cubicBezTo>
                  <a:cubicBezTo>
                    <a:pt x="2477" y="8667"/>
                    <a:pt x="2429" y="7226"/>
                    <a:pt x="2393" y="5785"/>
                  </a:cubicBezTo>
                  <a:cubicBezTo>
                    <a:pt x="2346" y="4500"/>
                    <a:pt x="2310" y="3214"/>
                    <a:pt x="2274" y="1928"/>
                  </a:cubicBezTo>
                  <a:cubicBezTo>
                    <a:pt x="2262" y="1583"/>
                    <a:pt x="2262" y="1249"/>
                    <a:pt x="2239" y="904"/>
                  </a:cubicBezTo>
                  <a:cubicBezTo>
                    <a:pt x="2215" y="630"/>
                    <a:pt x="2096" y="380"/>
                    <a:pt x="1869" y="225"/>
                  </a:cubicBezTo>
                  <a:cubicBezTo>
                    <a:pt x="1659" y="76"/>
                    <a:pt x="1404" y="1"/>
                    <a:pt x="115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06" name="Google Shape;2606;p86"/>
          <p:cNvSpPr/>
          <p:nvPr/>
        </p:nvSpPr>
        <p:spPr>
          <a:xfrm flipH="1" rot="3547209">
            <a:off x="8902276" y="3001823"/>
            <a:ext cx="175232" cy="425828"/>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07" name="Google Shape;2607;p86"/>
          <p:cNvGrpSpPr/>
          <p:nvPr/>
        </p:nvGrpSpPr>
        <p:grpSpPr>
          <a:xfrm>
            <a:off x="8421244" y="3928079"/>
            <a:ext cx="239510" cy="286333"/>
            <a:chOff x="2516975" y="3208200"/>
            <a:chExt cx="149750" cy="179025"/>
          </a:xfrm>
        </p:grpSpPr>
        <p:sp>
          <p:nvSpPr>
            <p:cNvPr id="2608" name="Google Shape;2608;p86"/>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9" name="Google Shape;2609;p86"/>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0" name="Google Shape;2610;p86"/>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1" name="Google Shape;2611;p86"/>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2" name="Google Shape;2612;p86"/>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3" name="Google Shape;2613;p86"/>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4" name="Google Shape;2614;p86"/>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5" name="Google Shape;2615;p86"/>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16" name="Google Shape;2616;p86"/>
          <p:cNvGrpSpPr/>
          <p:nvPr/>
        </p:nvGrpSpPr>
        <p:grpSpPr>
          <a:xfrm rot="2277235">
            <a:off x="7029230" y="4615330"/>
            <a:ext cx="559226" cy="833781"/>
            <a:chOff x="1474875" y="2918050"/>
            <a:chExt cx="320600" cy="478000"/>
          </a:xfrm>
        </p:grpSpPr>
        <p:sp>
          <p:nvSpPr>
            <p:cNvPr id="2617" name="Google Shape;2617;p86"/>
            <p:cNvSpPr/>
            <p:nvPr/>
          </p:nvSpPr>
          <p:spPr>
            <a:xfrm>
              <a:off x="1474875" y="2918050"/>
              <a:ext cx="320600" cy="478000"/>
            </a:xfrm>
            <a:custGeom>
              <a:rect b="b" l="l" r="r" t="t"/>
              <a:pathLst>
                <a:path extrusionOk="0" h="19120" w="12824">
                  <a:moveTo>
                    <a:pt x="6130" y="7801"/>
                  </a:moveTo>
                  <a:cubicBezTo>
                    <a:pt x="6526" y="7801"/>
                    <a:pt x="6921" y="7815"/>
                    <a:pt x="7299" y="7823"/>
                  </a:cubicBezTo>
                  <a:cubicBezTo>
                    <a:pt x="7513" y="7823"/>
                    <a:pt x="7716" y="7835"/>
                    <a:pt x="7918" y="7835"/>
                  </a:cubicBezTo>
                  <a:cubicBezTo>
                    <a:pt x="7811" y="7906"/>
                    <a:pt x="7716" y="8013"/>
                    <a:pt x="7585" y="8120"/>
                  </a:cubicBezTo>
                  <a:cubicBezTo>
                    <a:pt x="7335" y="8335"/>
                    <a:pt x="7001" y="8275"/>
                    <a:pt x="6668" y="8311"/>
                  </a:cubicBezTo>
                  <a:cubicBezTo>
                    <a:pt x="6394" y="8323"/>
                    <a:pt x="6132" y="8359"/>
                    <a:pt x="5870" y="8406"/>
                  </a:cubicBezTo>
                  <a:cubicBezTo>
                    <a:pt x="5823" y="8180"/>
                    <a:pt x="5751" y="7978"/>
                    <a:pt x="5596" y="7811"/>
                  </a:cubicBezTo>
                  <a:cubicBezTo>
                    <a:pt x="5774" y="7804"/>
                    <a:pt x="5952" y="7801"/>
                    <a:pt x="6130" y="7801"/>
                  </a:cubicBezTo>
                  <a:close/>
                  <a:moveTo>
                    <a:pt x="1596" y="10526"/>
                  </a:moveTo>
                  <a:cubicBezTo>
                    <a:pt x="1608" y="10597"/>
                    <a:pt x="1620" y="10668"/>
                    <a:pt x="1632" y="10728"/>
                  </a:cubicBezTo>
                  <a:cubicBezTo>
                    <a:pt x="1203" y="11371"/>
                    <a:pt x="1120" y="12216"/>
                    <a:pt x="1203" y="12978"/>
                  </a:cubicBezTo>
                  <a:cubicBezTo>
                    <a:pt x="1203" y="12984"/>
                    <a:pt x="1206" y="12987"/>
                    <a:pt x="1209" y="12987"/>
                  </a:cubicBezTo>
                  <a:cubicBezTo>
                    <a:pt x="1212" y="12987"/>
                    <a:pt x="1215" y="12984"/>
                    <a:pt x="1215" y="12978"/>
                  </a:cubicBezTo>
                  <a:cubicBezTo>
                    <a:pt x="1298" y="12288"/>
                    <a:pt x="1334" y="11669"/>
                    <a:pt x="1667" y="11097"/>
                  </a:cubicBezTo>
                  <a:lnTo>
                    <a:pt x="1667" y="11097"/>
                  </a:lnTo>
                  <a:cubicBezTo>
                    <a:pt x="1441" y="12526"/>
                    <a:pt x="1394" y="14014"/>
                    <a:pt x="1405" y="15467"/>
                  </a:cubicBezTo>
                  <a:cubicBezTo>
                    <a:pt x="1346" y="15443"/>
                    <a:pt x="1274" y="15431"/>
                    <a:pt x="1215" y="15407"/>
                  </a:cubicBezTo>
                  <a:cubicBezTo>
                    <a:pt x="1251" y="14955"/>
                    <a:pt x="1274" y="14466"/>
                    <a:pt x="1179" y="14026"/>
                  </a:cubicBezTo>
                  <a:cubicBezTo>
                    <a:pt x="1179" y="14014"/>
                    <a:pt x="1170" y="14008"/>
                    <a:pt x="1161" y="14008"/>
                  </a:cubicBezTo>
                  <a:cubicBezTo>
                    <a:pt x="1152" y="14008"/>
                    <a:pt x="1143" y="14014"/>
                    <a:pt x="1143" y="14026"/>
                  </a:cubicBezTo>
                  <a:cubicBezTo>
                    <a:pt x="1096" y="14466"/>
                    <a:pt x="1108" y="14943"/>
                    <a:pt x="1108" y="15383"/>
                  </a:cubicBezTo>
                  <a:cubicBezTo>
                    <a:pt x="1060" y="15383"/>
                    <a:pt x="1013" y="15383"/>
                    <a:pt x="977" y="15371"/>
                  </a:cubicBezTo>
                  <a:cubicBezTo>
                    <a:pt x="596" y="15217"/>
                    <a:pt x="501" y="14943"/>
                    <a:pt x="441" y="14597"/>
                  </a:cubicBezTo>
                  <a:cubicBezTo>
                    <a:pt x="655" y="14597"/>
                    <a:pt x="1001" y="14574"/>
                    <a:pt x="953" y="14490"/>
                  </a:cubicBezTo>
                  <a:cubicBezTo>
                    <a:pt x="917" y="14407"/>
                    <a:pt x="774" y="14407"/>
                    <a:pt x="691" y="14407"/>
                  </a:cubicBezTo>
                  <a:cubicBezTo>
                    <a:pt x="620" y="14407"/>
                    <a:pt x="536" y="14395"/>
                    <a:pt x="453" y="14395"/>
                  </a:cubicBezTo>
                  <a:cubicBezTo>
                    <a:pt x="441" y="14300"/>
                    <a:pt x="441" y="14181"/>
                    <a:pt x="441" y="14074"/>
                  </a:cubicBezTo>
                  <a:cubicBezTo>
                    <a:pt x="524" y="14050"/>
                    <a:pt x="620" y="14050"/>
                    <a:pt x="715" y="14038"/>
                  </a:cubicBezTo>
                  <a:cubicBezTo>
                    <a:pt x="786" y="14038"/>
                    <a:pt x="858" y="14038"/>
                    <a:pt x="929" y="14002"/>
                  </a:cubicBezTo>
                  <a:cubicBezTo>
                    <a:pt x="929" y="14002"/>
                    <a:pt x="929" y="13990"/>
                    <a:pt x="929" y="13990"/>
                  </a:cubicBezTo>
                  <a:cubicBezTo>
                    <a:pt x="858" y="13943"/>
                    <a:pt x="762" y="13943"/>
                    <a:pt x="679" y="13919"/>
                  </a:cubicBezTo>
                  <a:cubicBezTo>
                    <a:pt x="608" y="13907"/>
                    <a:pt x="524" y="13895"/>
                    <a:pt x="441" y="13871"/>
                  </a:cubicBezTo>
                  <a:cubicBezTo>
                    <a:pt x="441" y="13764"/>
                    <a:pt x="453" y="13657"/>
                    <a:pt x="465" y="13550"/>
                  </a:cubicBezTo>
                  <a:cubicBezTo>
                    <a:pt x="584" y="13550"/>
                    <a:pt x="715" y="13538"/>
                    <a:pt x="846" y="13526"/>
                  </a:cubicBezTo>
                  <a:cubicBezTo>
                    <a:pt x="870" y="13526"/>
                    <a:pt x="870" y="13502"/>
                    <a:pt x="846" y="13490"/>
                  </a:cubicBezTo>
                  <a:cubicBezTo>
                    <a:pt x="727" y="13443"/>
                    <a:pt x="596" y="13407"/>
                    <a:pt x="477" y="13371"/>
                  </a:cubicBezTo>
                  <a:cubicBezTo>
                    <a:pt x="477" y="13312"/>
                    <a:pt x="489" y="13240"/>
                    <a:pt x="489" y="13169"/>
                  </a:cubicBezTo>
                  <a:cubicBezTo>
                    <a:pt x="620" y="13157"/>
                    <a:pt x="727" y="13121"/>
                    <a:pt x="846" y="13062"/>
                  </a:cubicBezTo>
                  <a:cubicBezTo>
                    <a:pt x="858" y="13062"/>
                    <a:pt x="858" y="13038"/>
                    <a:pt x="846" y="13038"/>
                  </a:cubicBezTo>
                  <a:cubicBezTo>
                    <a:pt x="727" y="13026"/>
                    <a:pt x="620" y="13014"/>
                    <a:pt x="512" y="12990"/>
                  </a:cubicBezTo>
                  <a:cubicBezTo>
                    <a:pt x="524" y="12895"/>
                    <a:pt x="536" y="12800"/>
                    <a:pt x="548" y="12716"/>
                  </a:cubicBezTo>
                  <a:cubicBezTo>
                    <a:pt x="560" y="12716"/>
                    <a:pt x="572" y="12704"/>
                    <a:pt x="584" y="12704"/>
                  </a:cubicBezTo>
                  <a:cubicBezTo>
                    <a:pt x="679" y="12692"/>
                    <a:pt x="774" y="12681"/>
                    <a:pt x="882" y="12657"/>
                  </a:cubicBezTo>
                  <a:cubicBezTo>
                    <a:pt x="905" y="12657"/>
                    <a:pt x="905" y="12609"/>
                    <a:pt x="882" y="12609"/>
                  </a:cubicBezTo>
                  <a:cubicBezTo>
                    <a:pt x="774" y="12585"/>
                    <a:pt x="679" y="12573"/>
                    <a:pt x="584" y="12561"/>
                  </a:cubicBezTo>
                  <a:lnTo>
                    <a:pt x="572" y="12561"/>
                  </a:lnTo>
                  <a:cubicBezTo>
                    <a:pt x="584" y="12431"/>
                    <a:pt x="608" y="12311"/>
                    <a:pt x="620" y="12192"/>
                  </a:cubicBezTo>
                  <a:cubicBezTo>
                    <a:pt x="679" y="12180"/>
                    <a:pt x="727" y="12157"/>
                    <a:pt x="786" y="12145"/>
                  </a:cubicBezTo>
                  <a:cubicBezTo>
                    <a:pt x="798" y="12145"/>
                    <a:pt x="798" y="12133"/>
                    <a:pt x="786" y="12133"/>
                  </a:cubicBezTo>
                  <a:cubicBezTo>
                    <a:pt x="739" y="12121"/>
                    <a:pt x="691" y="12097"/>
                    <a:pt x="632" y="12085"/>
                  </a:cubicBezTo>
                  <a:cubicBezTo>
                    <a:pt x="632" y="12073"/>
                    <a:pt x="643" y="12050"/>
                    <a:pt x="643" y="12026"/>
                  </a:cubicBezTo>
                  <a:cubicBezTo>
                    <a:pt x="786" y="11157"/>
                    <a:pt x="1155" y="10918"/>
                    <a:pt x="1596" y="10526"/>
                  </a:cubicBezTo>
                  <a:close/>
                  <a:moveTo>
                    <a:pt x="1179" y="15645"/>
                  </a:moveTo>
                  <a:lnTo>
                    <a:pt x="1239" y="15657"/>
                  </a:lnTo>
                  <a:cubicBezTo>
                    <a:pt x="1298" y="15681"/>
                    <a:pt x="1358" y="15717"/>
                    <a:pt x="1417" y="15752"/>
                  </a:cubicBezTo>
                  <a:cubicBezTo>
                    <a:pt x="1417" y="15931"/>
                    <a:pt x="1417" y="16110"/>
                    <a:pt x="1429" y="16288"/>
                  </a:cubicBezTo>
                  <a:cubicBezTo>
                    <a:pt x="1429" y="16645"/>
                    <a:pt x="1441" y="17003"/>
                    <a:pt x="1477" y="17348"/>
                  </a:cubicBezTo>
                  <a:cubicBezTo>
                    <a:pt x="989" y="17288"/>
                    <a:pt x="1084" y="16824"/>
                    <a:pt x="1060" y="16455"/>
                  </a:cubicBezTo>
                  <a:cubicBezTo>
                    <a:pt x="1048" y="16312"/>
                    <a:pt x="1036" y="16169"/>
                    <a:pt x="1036" y="16026"/>
                  </a:cubicBezTo>
                  <a:cubicBezTo>
                    <a:pt x="1048" y="15800"/>
                    <a:pt x="1036" y="15657"/>
                    <a:pt x="1179" y="15645"/>
                  </a:cubicBezTo>
                  <a:close/>
                  <a:moveTo>
                    <a:pt x="5346" y="7835"/>
                  </a:moveTo>
                  <a:cubicBezTo>
                    <a:pt x="5525" y="8049"/>
                    <a:pt x="5656" y="8192"/>
                    <a:pt x="5680" y="8513"/>
                  </a:cubicBezTo>
                  <a:cubicBezTo>
                    <a:pt x="5680" y="8557"/>
                    <a:pt x="5709" y="8610"/>
                    <a:pt x="5769" y="8610"/>
                  </a:cubicBezTo>
                  <a:cubicBezTo>
                    <a:pt x="5775" y="8610"/>
                    <a:pt x="5781" y="8610"/>
                    <a:pt x="5787" y="8609"/>
                  </a:cubicBezTo>
                  <a:cubicBezTo>
                    <a:pt x="6382" y="8573"/>
                    <a:pt x="6989" y="8561"/>
                    <a:pt x="7585" y="8478"/>
                  </a:cubicBezTo>
                  <a:cubicBezTo>
                    <a:pt x="7620" y="8478"/>
                    <a:pt x="7656" y="8442"/>
                    <a:pt x="7656" y="8418"/>
                  </a:cubicBezTo>
                  <a:cubicBezTo>
                    <a:pt x="7728" y="8132"/>
                    <a:pt x="7930" y="7954"/>
                    <a:pt x="8168" y="7847"/>
                  </a:cubicBezTo>
                  <a:cubicBezTo>
                    <a:pt x="8728" y="7859"/>
                    <a:pt x="9275" y="7882"/>
                    <a:pt x="9823" y="7918"/>
                  </a:cubicBezTo>
                  <a:cubicBezTo>
                    <a:pt x="9930" y="7930"/>
                    <a:pt x="10049" y="7930"/>
                    <a:pt x="10168" y="7942"/>
                  </a:cubicBezTo>
                  <a:cubicBezTo>
                    <a:pt x="10668" y="8525"/>
                    <a:pt x="10454" y="9894"/>
                    <a:pt x="10478" y="10526"/>
                  </a:cubicBezTo>
                  <a:cubicBezTo>
                    <a:pt x="10502" y="11383"/>
                    <a:pt x="10502" y="12252"/>
                    <a:pt x="10561" y="13109"/>
                  </a:cubicBezTo>
                  <a:cubicBezTo>
                    <a:pt x="10561" y="13115"/>
                    <a:pt x="10564" y="13118"/>
                    <a:pt x="10567" y="13118"/>
                  </a:cubicBezTo>
                  <a:cubicBezTo>
                    <a:pt x="10570" y="13118"/>
                    <a:pt x="10573" y="13115"/>
                    <a:pt x="10573" y="13109"/>
                  </a:cubicBezTo>
                  <a:cubicBezTo>
                    <a:pt x="10657" y="11788"/>
                    <a:pt x="10692" y="10454"/>
                    <a:pt x="10680" y="9132"/>
                  </a:cubicBezTo>
                  <a:cubicBezTo>
                    <a:pt x="10680" y="8787"/>
                    <a:pt x="10704" y="8406"/>
                    <a:pt x="10573" y="8097"/>
                  </a:cubicBezTo>
                  <a:lnTo>
                    <a:pt x="10573" y="8097"/>
                  </a:lnTo>
                  <a:cubicBezTo>
                    <a:pt x="11192" y="8347"/>
                    <a:pt x="10930" y="9525"/>
                    <a:pt x="10930" y="9954"/>
                  </a:cubicBezTo>
                  <a:cubicBezTo>
                    <a:pt x="10919" y="10514"/>
                    <a:pt x="10919" y="11061"/>
                    <a:pt x="10919" y="11609"/>
                  </a:cubicBezTo>
                  <a:cubicBezTo>
                    <a:pt x="10919" y="11615"/>
                    <a:pt x="10921" y="11618"/>
                    <a:pt x="10924" y="11618"/>
                  </a:cubicBezTo>
                  <a:cubicBezTo>
                    <a:pt x="10927" y="11618"/>
                    <a:pt x="10930" y="11615"/>
                    <a:pt x="10930" y="11609"/>
                  </a:cubicBezTo>
                  <a:cubicBezTo>
                    <a:pt x="11026" y="10633"/>
                    <a:pt x="11228" y="9525"/>
                    <a:pt x="11121" y="8549"/>
                  </a:cubicBezTo>
                  <a:cubicBezTo>
                    <a:pt x="11085" y="8287"/>
                    <a:pt x="10978" y="8073"/>
                    <a:pt x="10776" y="7989"/>
                  </a:cubicBezTo>
                  <a:lnTo>
                    <a:pt x="10776" y="7989"/>
                  </a:lnTo>
                  <a:cubicBezTo>
                    <a:pt x="10954" y="8013"/>
                    <a:pt x="11133" y="8049"/>
                    <a:pt x="11300" y="8097"/>
                  </a:cubicBezTo>
                  <a:cubicBezTo>
                    <a:pt x="11180" y="8930"/>
                    <a:pt x="11311" y="9835"/>
                    <a:pt x="11359" y="10656"/>
                  </a:cubicBezTo>
                  <a:cubicBezTo>
                    <a:pt x="11359" y="10662"/>
                    <a:pt x="11365" y="10665"/>
                    <a:pt x="11371" y="10665"/>
                  </a:cubicBezTo>
                  <a:cubicBezTo>
                    <a:pt x="11377" y="10665"/>
                    <a:pt x="11383" y="10662"/>
                    <a:pt x="11383" y="10656"/>
                  </a:cubicBezTo>
                  <a:cubicBezTo>
                    <a:pt x="11430" y="9847"/>
                    <a:pt x="11550" y="8966"/>
                    <a:pt x="11442" y="8156"/>
                  </a:cubicBezTo>
                  <a:lnTo>
                    <a:pt x="11442" y="8156"/>
                  </a:lnTo>
                  <a:cubicBezTo>
                    <a:pt x="11442" y="8156"/>
                    <a:pt x="11454" y="8168"/>
                    <a:pt x="11454" y="8168"/>
                  </a:cubicBezTo>
                  <a:cubicBezTo>
                    <a:pt x="11895" y="8704"/>
                    <a:pt x="11704" y="9442"/>
                    <a:pt x="11704" y="10073"/>
                  </a:cubicBezTo>
                  <a:cubicBezTo>
                    <a:pt x="11716" y="10740"/>
                    <a:pt x="11752" y="11407"/>
                    <a:pt x="11788" y="12061"/>
                  </a:cubicBezTo>
                  <a:cubicBezTo>
                    <a:pt x="11788" y="12067"/>
                    <a:pt x="11794" y="12070"/>
                    <a:pt x="11800" y="12070"/>
                  </a:cubicBezTo>
                  <a:cubicBezTo>
                    <a:pt x="11806" y="12070"/>
                    <a:pt x="11811" y="12067"/>
                    <a:pt x="11811" y="12061"/>
                  </a:cubicBezTo>
                  <a:cubicBezTo>
                    <a:pt x="11835" y="11145"/>
                    <a:pt x="11871" y="10228"/>
                    <a:pt x="11895" y="9299"/>
                  </a:cubicBezTo>
                  <a:cubicBezTo>
                    <a:pt x="11907" y="8954"/>
                    <a:pt x="11942" y="8632"/>
                    <a:pt x="11788" y="8347"/>
                  </a:cubicBezTo>
                  <a:lnTo>
                    <a:pt x="11788" y="8347"/>
                  </a:lnTo>
                  <a:cubicBezTo>
                    <a:pt x="11847" y="8406"/>
                    <a:pt x="11919" y="8478"/>
                    <a:pt x="11966" y="8549"/>
                  </a:cubicBezTo>
                  <a:cubicBezTo>
                    <a:pt x="12204" y="8930"/>
                    <a:pt x="12192" y="9454"/>
                    <a:pt x="12204" y="9871"/>
                  </a:cubicBezTo>
                  <a:cubicBezTo>
                    <a:pt x="12264" y="11526"/>
                    <a:pt x="12216" y="13193"/>
                    <a:pt x="12228" y="14847"/>
                  </a:cubicBezTo>
                  <a:cubicBezTo>
                    <a:pt x="12240" y="15669"/>
                    <a:pt x="12288" y="16502"/>
                    <a:pt x="12252" y="17324"/>
                  </a:cubicBezTo>
                  <a:cubicBezTo>
                    <a:pt x="12252" y="17586"/>
                    <a:pt x="12228" y="17848"/>
                    <a:pt x="12169" y="18110"/>
                  </a:cubicBezTo>
                  <a:cubicBezTo>
                    <a:pt x="12133" y="18134"/>
                    <a:pt x="12097" y="18157"/>
                    <a:pt x="12062" y="18169"/>
                  </a:cubicBezTo>
                  <a:cubicBezTo>
                    <a:pt x="12062" y="18098"/>
                    <a:pt x="12062" y="18026"/>
                    <a:pt x="12062" y="17955"/>
                  </a:cubicBezTo>
                  <a:cubicBezTo>
                    <a:pt x="12062" y="17538"/>
                    <a:pt x="12085" y="17122"/>
                    <a:pt x="12050" y="16717"/>
                  </a:cubicBezTo>
                  <a:cubicBezTo>
                    <a:pt x="12050" y="16705"/>
                    <a:pt x="12038" y="16699"/>
                    <a:pt x="12026" y="16699"/>
                  </a:cubicBezTo>
                  <a:cubicBezTo>
                    <a:pt x="12014" y="16699"/>
                    <a:pt x="12002" y="16705"/>
                    <a:pt x="12002" y="16717"/>
                  </a:cubicBezTo>
                  <a:cubicBezTo>
                    <a:pt x="11931" y="17229"/>
                    <a:pt x="11990" y="17776"/>
                    <a:pt x="11883" y="18288"/>
                  </a:cubicBezTo>
                  <a:cubicBezTo>
                    <a:pt x="11800" y="18336"/>
                    <a:pt x="11716" y="18384"/>
                    <a:pt x="11633" y="18443"/>
                  </a:cubicBezTo>
                  <a:cubicBezTo>
                    <a:pt x="11669" y="17919"/>
                    <a:pt x="11561" y="17360"/>
                    <a:pt x="11466" y="16872"/>
                  </a:cubicBezTo>
                  <a:cubicBezTo>
                    <a:pt x="11466" y="16861"/>
                    <a:pt x="11462" y="16858"/>
                    <a:pt x="11457" y="16858"/>
                  </a:cubicBezTo>
                  <a:cubicBezTo>
                    <a:pt x="11450" y="16858"/>
                    <a:pt x="11442" y="16865"/>
                    <a:pt x="11442" y="16872"/>
                  </a:cubicBezTo>
                  <a:cubicBezTo>
                    <a:pt x="11454" y="17431"/>
                    <a:pt x="11359" y="18026"/>
                    <a:pt x="11383" y="18586"/>
                  </a:cubicBezTo>
                  <a:cubicBezTo>
                    <a:pt x="11303" y="18632"/>
                    <a:pt x="11223" y="18688"/>
                    <a:pt x="11133" y="18735"/>
                  </a:cubicBezTo>
                  <a:lnTo>
                    <a:pt x="11133" y="18735"/>
                  </a:lnTo>
                  <a:cubicBezTo>
                    <a:pt x="11133" y="18733"/>
                    <a:pt x="11133" y="18731"/>
                    <a:pt x="11133" y="18729"/>
                  </a:cubicBezTo>
                  <a:cubicBezTo>
                    <a:pt x="11240" y="18574"/>
                    <a:pt x="11192" y="18348"/>
                    <a:pt x="11180" y="18169"/>
                  </a:cubicBezTo>
                  <a:cubicBezTo>
                    <a:pt x="11157" y="17836"/>
                    <a:pt x="11097" y="17503"/>
                    <a:pt x="11061" y="17169"/>
                  </a:cubicBezTo>
                  <a:cubicBezTo>
                    <a:pt x="11061" y="17163"/>
                    <a:pt x="11055" y="17160"/>
                    <a:pt x="11049" y="17160"/>
                  </a:cubicBezTo>
                  <a:cubicBezTo>
                    <a:pt x="11044" y="17160"/>
                    <a:pt x="11038" y="17163"/>
                    <a:pt x="11038" y="17169"/>
                  </a:cubicBezTo>
                  <a:cubicBezTo>
                    <a:pt x="11026" y="17384"/>
                    <a:pt x="11014" y="17586"/>
                    <a:pt x="11002" y="17800"/>
                  </a:cubicBezTo>
                  <a:cubicBezTo>
                    <a:pt x="11002" y="17991"/>
                    <a:pt x="11049" y="18229"/>
                    <a:pt x="11002" y="18419"/>
                  </a:cubicBezTo>
                  <a:cubicBezTo>
                    <a:pt x="10954" y="18693"/>
                    <a:pt x="10752" y="18717"/>
                    <a:pt x="10502" y="18717"/>
                  </a:cubicBezTo>
                  <a:lnTo>
                    <a:pt x="10204" y="18717"/>
                  </a:lnTo>
                  <a:cubicBezTo>
                    <a:pt x="10371" y="18598"/>
                    <a:pt x="10514" y="18407"/>
                    <a:pt x="10585" y="18157"/>
                  </a:cubicBezTo>
                  <a:cubicBezTo>
                    <a:pt x="10764" y="17586"/>
                    <a:pt x="10645" y="16836"/>
                    <a:pt x="10668" y="16241"/>
                  </a:cubicBezTo>
                  <a:cubicBezTo>
                    <a:pt x="10716" y="15371"/>
                    <a:pt x="10716" y="14526"/>
                    <a:pt x="10668" y="13645"/>
                  </a:cubicBezTo>
                  <a:cubicBezTo>
                    <a:pt x="10668" y="13627"/>
                    <a:pt x="10651" y="13618"/>
                    <a:pt x="10633" y="13618"/>
                  </a:cubicBezTo>
                  <a:cubicBezTo>
                    <a:pt x="10615" y="13618"/>
                    <a:pt x="10597" y="13627"/>
                    <a:pt x="10597" y="13645"/>
                  </a:cubicBezTo>
                  <a:cubicBezTo>
                    <a:pt x="10549" y="14443"/>
                    <a:pt x="10502" y="15240"/>
                    <a:pt x="10466" y="16038"/>
                  </a:cubicBezTo>
                  <a:cubicBezTo>
                    <a:pt x="10430" y="16979"/>
                    <a:pt x="10514" y="18229"/>
                    <a:pt x="9490" y="18669"/>
                  </a:cubicBezTo>
                  <a:cubicBezTo>
                    <a:pt x="9466" y="18634"/>
                    <a:pt x="9442" y="18610"/>
                    <a:pt x="9383" y="18610"/>
                  </a:cubicBezTo>
                  <a:cubicBezTo>
                    <a:pt x="9014" y="18634"/>
                    <a:pt x="8644" y="18646"/>
                    <a:pt x="8275" y="18669"/>
                  </a:cubicBezTo>
                  <a:cubicBezTo>
                    <a:pt x="8097" y="18515"/>
                    <a:pt x="7990" y="18324"/>
                    <a:pt x="7978" y="18098"/>
                  </a:cubicBezTo>
                  <a:cubicBezTo>
                    <a:pt x="7966" y="18074"/>
                    <a:pt x="7930" y="18038"/>
                    <a:pt x="7894" y="18038"/>
                  </a:cubicBezTo>
                  <a:cubicBezTo>
                    <a:pt x="7409" y="18081"/>
                    <a:pt x="6918" y="18103"/>
                    <a:pt x="6429" y="18103"/>
                  </a:cubicBezTo>
                  <a:cubicBezTo>
                    <a:pt x="6103" y="18103"/>
                    <a:pt x="5777" y="18093"/>
                    <a:pt x="5454" y="18074"/>
                  </a:cubicBezTo>
                  <a:cubicBezTo>
                    <a:pt x="5406" y="18074"/>
                    <a:pt x="5358" y="18110"/>
                    <a:pt x="5358" y="18146"/>
                  </a:cubicBezTo>
                  <a:cubicBezTo>
                    <a:pt x="5311" y="18384"/>
                    <a:pt x="5251" y="18538"/>
                    <a:pt x="5132" y="18741"/>
                  </a:cubicBezTo>
                  <a:cubicBezTo>
                    <a:pt x="4834" y="18741"/>
                    <a:pt x="4525" y="18741"/>
                    <a:pt x="4215" y="18729"/>
                  </a:cubicBezTo>
                  <a:cubicBezTo>
                    <a:pt x="3453" y="18693"/>
                    <a:pt x="3227" y="18693"/>
                    <a:pt x="2572" y="18229"/>
                  </a:cubicBezTo>
                  <a:cubicBezTo>
                    <a:pt x="1834" y="17705"/>
                    <a:pt x="1917" y="17479"/>
                    <a:pt x="1870" y="16681"/>
                  </a:cubicBezTo>
                  <a:cubicBezTo>
                    <a:pt x="1834" y="15883"/>
                    <a:pt x="1810" y="15086"/>
                    <a:pt x="1822" y="14300"/>
                  </a:cubicBezTo>
                  <a:cubicBezTo>
                    <a:pt x="1858" y="12728"/>
                    <a:pt x="1798" y="10823"/>
                    <a:pt x="2560" y="9383"/>
                  </a:cubicBezTo>
                  <a:cubicBezTo>
                    <a:pt x="3132" y="8287"/>
                    <a:pt x="4191" y="7942"/>
                    <a:pt x="5346" y="7835"/>
                  </a:cubicBezTo>
                  <a:close/>
                  <a:moveTo>
                    <a:pt x="7518" y="18230"/>
                  </a:moveTo>
                  <a:cubicBezTo>
                    <a:pt x="7599" y="18230"/>
                    <a:pt x="7677" y="18244"/>
                    <a:pt x="7751" y="18288"/>
                  </a:cubicBezTo>
                  <a:cubicBezTo>
                    <a:pt x="7906" y="18384"/>
                    <a:pt x="7835" y="18431"/>
                    <a:pt x="7954" y="18574"/>
                  </a:cubicBezTo>
                  <a:cubicBezTo>
                    <a:pt x="7978" y="18610"/>
                    <a:pt x="8013" y="18646"/>
                    <a:pt x="8037" y="18681"/>
                  </a:cubicBezTo>
                  <a:cubicBezTo>
                    <a:pt x="7811" y="18693"/>
                    <a:pt x="7573" y="18693"/>
                    <a:pt x="7347" y="18705"/>
                  </a:cubicBezTo>
                  <a:cubicBezTo>
                    <a:pt x="6811" y="18705"/>
                    <a:pt x="6275" y="18717"/>
                    <a:pt x="5739" y="18753"/>
                  </a:cubicBezTo>
                  <a:lnTo>
                    <a:pt x="5323" y="18753"/>
                  </a:lnTo>
                  <a:cubicBezTo>
                    <a:pt x="5465" y="18527"/>
                    <a:pt x="5489" y="18324"/>
                    <a:pt x="5811" y="18288"/>
                  </a:cubicBezTo>
                  <a:cubicBezTo>
                    <a:pt x="5963" y="18263"/>
                    <a:pt x="6123" y="18256"/>
                    <a:pt x="6284" y="18256"/>
                  </a:cubicBezTo>
                  <a:cubicBezTo>
                    <a:pt x="6508" y="18256"/>
                    <a:pt x="6735" y="18270"/>
                    <a:pt x="6953" y="18270"/>
                  </a:cubicBezTo>
                  <a:cubicBezTo>
                    <a:pt x="7022" y="18270"/>
                    <a:pt x="7090" y="18268"/>
                    <a:pt x="7156" y="18265"/>
                  </a:cubicBezTo>
                  <a:cubicBezTo>
                    <a:pt x="7282" y="18258"/>
                    <a:pt x="7403" y="18230"/>
                    <a:pt x="7518" y="18230"/>
                  </a:cubicBezTo>
                  <a:close/>
                  <a:moveTo>
                    <a:pt x="1346" y="0"/>
                  </a:moveTo>
                  <a:cubicBezTo>
                    <a:pt x="1358" y="1894"/>
                    <a:pt x="1417" y="8097"/>
                    <a:pt x="1453" y="10252"/>
                  </a:cubicBezTo>
                  <a:cubicBezTo>
                    <a:pt x="870" y="10692"/>
                    <a:pt x="417" y="10752"/>
                    <a:pt x="251" y="11680"/>
                  </a:cubicBezTo>
                  <a:cubicBezTo>
                    <a:pt x="72" y="12621"/>
                    <a:pt x="0" y="14050"/>
                    <a:pt x="179" y="14990"/>
                  </a:cubicBezTo>
                  <a:cubicBezTo>
                    <a:pt x="239" y="15324"/>
                    <a:pt x="393" y="15443"/>
                    <a:pt x="596" y="15502"/>
                  </a:cubicBezTo>
                  <a:cubicBezTo>
                    <a:pt x="643" y="15526"/>
                    <a:pt x="703" y="15550"/>
                    <a:pt x="751" y="15562"/>
                  </a:cubicBezTo>
                  <a:cubicBezTo>
                    <a:pt x="715" y="15752"/>
                    <a:pt x="739" y="15931"/>
                    <a:pt x="739" y="16133"/>
                  </a:cubicBezTo>
                  <a:cubicBezTo>
                    <a:pt x="762" y="16467"/>
                    <a:pt x="703" y="17003"/>
                    <a:pt x="858" y="17312"/>
                  </a:cubicBezTo>
                  <a:cubicBezTo>
                    <a:pt x="931" y="17458"/>
                    <a:pt x="1026" y="17504"/>
                    <a:pt x="1147" y="17504"/>
                  </a:cubicBezTo>
                  <a:cubicBezTo>
                    <a:pt x="1243" y="17504"/>
                    <a:pt x="1357" y="17475"/>
                    <a:pt x="1489" y="17443"/>
                  </a:cubicBezTo>
                  <a:cubicBezTo>
                    <a:pt x="1584" y="18229"/>
                    <a:pt x="1905" y="18872"/>
                    <a:pt x="3001" y="18979"/>
                  </a:cubicBezTo>
                  <a:cubicBezTo>
                    <a:pt x="3800" y="19051"/>
                    <a:pt x="4620" y="19087"/>
                    <a:pt x="5445" y="19087"/>
                  </a:cubicBezTo>
                  <a:cubicBezTo>
                    <a:pt x="6119" y="19087"/>
                    <a:pt x="6796" y="19063"/>
                    <a:pt x="7466" y="19015"/>
                  </a:cubicBezTo>
                  <a:cubicBezTo>
                    <a:pt x="8442" y="19027"/>
                    <a:pt x="9406" y="19038"/>
                    <a:pt x="10383" y="19098"/>
                  </a:cubicBezTo>
                  <a:cubicBezTo>
                    <a:pt x="10586" y="19111"/>
                    <a:pt x="10780" y="19120"/>
                    <a:pt x="10962" y="19120"/>
                  </a:cubicBezTo>
                  <a:cubicBezTo>
                    <a:pt x="11811" y="19120"/>
                    <a:pt x="12405" y="18918"/>
                    <a:pt x="12562" y="17907"/>
                  </a:cubicBezTo>
                  <a:cubicBezTo>
                    <a:pt x="12824" y="16133"/>
                    <a:pt x="12562" y="14157"/>
                    <a:pt x="12538" y="12359"/>
                  </a:cubicBezTo>
                  <a:cubicBezTo>
                    <a:pt x="12526" y="11442"/>
                    <a:pt x="12562" y="10514"/>
                    <a:pt x="12490" y="9597"/>
                  </a:cubicBezTo>
                  <a:cubicBezTo>
                    <a:pt x="12454" y="9121"/>
                    <a:pt x="12395" y="8573"/>
                    <a:pt x="12038" y="8204"/>
                  </a:cubicBezTo>
                  <a:cubicBezTo>
                    <a:pt x="11764" y="7918"/>
                    <a:pt x="11419" y="7823"/>
                    <a:pt x="11026" y="7739"/>
                  </a:cubicBezTo>
                  <a:cubicBezTo>
                    <a:pt x="10049" y="7549"/>
                    <a:pt x="8930" y="7585"/>
                    <a:pt x="7942" y="7549"/>
                  </a:cubicBezTo>
                  <a:cubicBezTo>
                    <a:pt x="7399" y="7527"/>
                    <a:pt x="6816" y="7490"/>
                    <a:pt x="6230" y="7490"/>
                  </a:cubicBezTo>
                  <a:cubicBezTo>
                    <a:pt x="5234" y="7490"/>
                    <a:pt x="4230" y="7596"/>
                    <a:pt x="3406" y="8061"/>
                  </a:cubicBezTo>
                  <a:cubicBezTo>
                    <a:pt x="2716" y="8454"/>
                    <a:pt x="2287" y="9048"/>
                    <a:pt x="2013" y="9726"/>
                  </a:cubicBezTo>
                  <a:lnTo>
                    <a:pt x="2013" y="9726"/>
                  </a:lnTo>
                  <a:cubicBezTo>
                    <a:pt x="2072" y="8400"/>
                    <a:pt x="1977" y="2209"/>
                    <a:pt x="1941" y="346"/>
                  </a:cubicBezTo>
                  <a:cubicBezTo>
                    <a:pt x="2079" y="339"/>
                    <a:pt x="2204" y="337"/>
                    <a:pt x="2322" y="337"/>
                  </a:cubicBezTo>
                  <a:cubicBezTo>
                    <a:pt x="2512" y="337"/>
                    <a:pt x="2685" y="342"/>
                    <a:pt x="2868" y="342"/>
                  </a:cubicBezTo>
                  <a:cubicBezTo>
                    <a:pt x="2981" y="342"/>
                    <a:pt x="3099" y="340"/>
                    <a:pt x="3227" y="334"/>
                  </a:cubicBezTo>
                  <a:cubicBezTo>
                    <a:pt x="3263" y="322"/>
                    <a:pt x="3275" y="36"/>
                    <a:pt x="3239" y="36"/>
                  </a:cubicBezTo>
                  <a:cubicBezTo>
                    <a:pt x="2310" y="24"/>
                    <a:pt x="1346" y="0"/>
                    <a:pt x="134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8" name="Google Shape;2618;p86"/>
            <p:cNvSpPr/>
            <p:nvPr/>
          </p:nvSpPr>
          <p:spPr>
            <a:xfrm>
              <a:off x="1568625" y="3176125"/>
              <a:ext cx="141125" cy="161425"/>
            </a:xfrm>
            <a:custGeom>
              <a:rect b="b" l="l" r="r" t="t"/>
              <a:pathLst>
                <a:path extrusionOk="0" h="6457" w="5645">
                  <a:moveTo>
                    <a:pt x="3171" y="216"/>
                  </a:moveTo>
                  <a:cubicBezTo>
                    <a:pt x="3502" y="216"/>
                    <a:pt x="3569" y="609"/>
                    <a:pt x="3656" y="881"/>
                  </a:cubicBezTo>
                  <a:cubicBezTo>
                    <a:pt x="3484" y="847"/>
                    <a:pt x="3307" y="829"/>
                    <a:pt x="3127" y="829"/>
                  </a:cubicBezTo>
                  <a:cubicBezTo>
                    <a:pt x="2933" y="829"/>
                    <a:pt x="2735" y="850"/>
                    <a:pt x="2537" y="893"/>
                  </a:cubicBezTo>
                  <a:cubicBezTo>
                    <a:pt x="2644" y="619"/>
                    <a:pt x="2704" y="286"/>
                    <a:pt x="3073" y="226"/>
                  </a:cubicBezTo>
                  <a:cubicBezTo>
                    <a:pt x="3108" y="219"/>
                    <a:pt x="3140" y="216"/>
                    <a:pt x="3171" y="216"/>
                  </a:cubicBezTo>
                  <a:close/>
                  <a:moveTo>
                    <a:pt x="3159" y="1076"/>
                  </a:moveTo>
                  <a:cubicBezTo>
                    <a:pt x="4340" y="1076"/>
                    <a:pt x="5424" y="1988"/>
                    <a:pt x="5359" y="3203"/>
                  </a:cubicBezTo>
                  <a:cubicBezTo>
                    <a:pt x="5299" y="4513"/>
                    <a:pt x="4371" y="5108"/>
                    <a:pt x="3168" y="5370"/>
                  </a:cubicBezTo>
                  <a:cubicBezTo>
                    <a:pt x="3098" y="5375"/>
                    <a:pt x="3029" y="5378"/>
                    <a:pt x="2959" y="5378"/>
                  </a:cubicBezTo>
                  <a:cubicBezTo>
                    <a:pt x="2242" y="5378"/>
                    <a:pt x="1535" y="5096"/>
                    <a:pt x="1144" y="4489"/>
                  </a:cubicBezTo>
                  <a:cubicBezTo>
                    <a:pt x="406" y="3358"/>
                    <a:pt x="930" y="1905"/>
                    <a:pt x="2156" y="1310"/>
                  </a:cubicBezTo>
                  <a:cubicBezTo>
                    <a:pt x="2482" y="1149"/>
                    <a:pt x="2825" y="1076"/>
                    <a:pt x="3159" y="1076"/>
                  </a:cubicBezTo>
                  <a:close/>
                  <a:moveTo>
                    <a:pt x="3704" y="5548"/>
                  </a:moveTo>
                  <a:lnTo>
                    <a:pt x="3704" y="5548"/>
                  </a:lnTo>
                  <a:cubicBezTo>
                    <a:pt x="3597" y="5906"/>
                    <a:pt x="3466" y="6275"/>
                    <a:pt x="2978" y="6287"/>
                  </a:cubicBezTo>
                  <a:cubicBezTo>
                    <a:pt x="2970" y="6287"/>
                    <a:pt x="2962" y="6287"/>
                    <a:pt x="2955" y="6287"/>
                  </a:cubicBezTo>
                  <a:cubicBezTo>
                    <a:pt x="2679" y="6287"/>
                    <a:pt x="2451" y="6078"/>
                    <a:pt x="2358" y="5846"/>
                  </a:cubicBezTo>
                  <a:cubicBezTo>
                    <a:pt x="2323" y="5751"/>
                    <a:pt x="2311" y="5656"/>
                    <a:pt x="2287" y="5560"/>
                  </a:cubicBezTo>
                  <a:lnTo>
                    <a:pt x="2287" y="5560"/>
                  </a:lnTo>
                  <a:cubicBezTo>
                    <a:pt x="2508" y="5617"/>
                    <a:pt x="2733" y="5644"/>
                    <a:pt x="2960" y="5644"/>
                  </a:cubicBezTo>
                  <a:cubicBezTo>
                    <a:pt x="3210" y="5644"/>
                    <a:pt x="3460" y="5611"/>
                    <a:pt x="3704" y="5548"/>
                  </a:cubicBezTo>
                  <a:close/>
                  <a:moveTo>
                    <a:pt x="3144" y="0"/>
                  </a:moveTo>
                  <a:cubicBezTo>
                    <a:pt x="2644" y="0"/>
                    <a:pt x="2299" y="512"/>
                    <a:pt x="2323" y="953"/>
                  </a:cubicBezTo>
                  <a:cubicBezTo>
                    <a:pt x="2216" y="976"/>
                    <a:pt x="2108" y="1024"/>
                    <a:pt x="2001" y="1072"/>
                  </a:cubicBezTo>
                  <a:cubicBezTo>
                    <a:pt x="513" y="1774"/>
                    <a:pt x="1" y="3691"/>
                    <a:pt x="1120" y="4905"/>
                  </a:cubicBezTo>
                  <a:cubicBezTo>
                    <a:pt x="1382" y="5191"/>
                    <a:pt x="1715" y="5382"/>
                    <a:pt x="2085" y="5501"/>
                  </a:cubicBezTo>
                  <a:cubicBezTo>
                    <a:pt x="2061" y="5727"/>
                    <a:pt x="2204" y="5989"/>
                    <a:pt x="2335" y="6156"/>
                  </a:cubicBezTo>
                  <a:cubicBezTo>
                    <a:pt x="2487" y="6341"/>
                    <a:pt x="2709" y="6456"/>
                    <a:pt x="2956" y="6456"/>
                  </a:cubicBezTo>
                  <a:cubicBezTo>
                    <a:pt x="2979" y="6456"/>
                    <a:pt x="3002" y="6455"/>
                    <a:pt x="3025" y="6453"/>
                  </a:cubicBezTo>
                  <a:cubicBezTo>
                    <a:pt x="3501" y="6406"/>
                    <a:pt x="3906" y="5941"/>
                    <a:pt x="3859" y="5501"/>
                  </a:cubicBezTo>
                  <a:cubicBezTo>
                    <a:pt x="4287" y="5370"/>
                    <a:pt x="4668" y="5144"/>
                    <a:pt x="4954" y="4822"/>
                  </a:cubicBezTo>
                  <a:cubicBezTo>
                    <a:pt x="4954" y="4822"/>
                    <a:pt x="4966" y="4810"/>
                    <a:pt x="4966" y="4810"/>
                  </a:cubicBezTo>
                  <a:cubicBezTo>
                    <a:pt x="4990" y="4786"/>
                    <a:pt x="5013" y="4751"/>
                    <a:pt x="5037" y="4715"/>
                  </a:cubicBezTo>
                  <a:cubicBezTo>
                    <a:pt x="5049" y="4703"/>
                    <a:pt x="5061" y="4703"/>
                    <a:pt x="5073" y="4691"/>
                  </a:cubicBezTo>
                  <a:cubicBezTo>
                    <a:pt x="5073" y="4691"/>
                    <a:pt x="5073" y="4679"/>
                    <a:pt x="5073" y="4679"/>
                  </a:cubicBezTo>
                  <a:cubicBezTo>
                    <a:pt x="5454" y="4191"/>
                    <a:pt x="5645" y="3477"/>
                    <a:pt x="5585" y="2893"/>
                  </a:cubicBezTo>
                  <a:cubicBezTo>
                    <a:pt x="5490" y="1881"/>
                    <a:pt x="4728" y="1155"/>
                    <a:pt x="3787" y="905"/>
                  </a:cubicBezTo>
                  <a:cubicBezTo>
                    <a:pt x="3918" y="524"/>
                    <a:pt x="3597"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9" name="Google Shape;2619;p86"/>
            <p:cNvSpPr/>
            <p:nvPr/>
          </p:nvSpPr>
          <p:spPr>
            <a:xfrm>
              <a:off x="1603175" y="3267300"/>
              <a:ext cx="89125" cy="32975"/>
            </a:xfrm>
            <a:custGeom>
              <a:rect b="b" l="l" r="r" t="t"/>
              <a:pathLst>
                <a:path extrusionOk="0" h="1319" w="3565">
                  <a:moveTo>
                    <a:pt x="3502" y="1"/>
                  </a:moveTo>
                  <a:cubicBezTo>
                    <a:pt x="3489" y="1"/>
                    <a:pt x="3475" y="6"/>
                    <a:pt x="3465" y="20"/>
                  </a:cubicBezTo>
                  <a:cubicBezTo>
                    <a:pt x="3065" y="644"/>
                    <a:pt x="2203" y="1115"/>
                    <a:pt x="1409" y="1115"/>
                  </a:cubicBezTo>
                  <a:cubicBezTo>
                    <a:pt x="854" y="1115"/>
                    <a:pt x="332" y="886"/>
                    <a:pt x="24" y="318"/>
                  </a:cubicBezTo>
                  <a:cubicBezTo>
                    <a:pt x="24" y="313"/>
                    <a:pt x="20" y="310"/>
                    <a:pt x="15" y="310"/>
                  </a:cubicBezTo>
                  <a:cubicBezTo>
                    <a:pt x="8" y="310"/>
                    <a:pt x="0" y="316"/>
                    <a:pt x="0" y="330"/>
                  </a:cubicBezTo>
                  <a:cubicBezTo>
                    <a:pt x="83" y="1020"/>
                    <a:pt x="857" y="1318"/>
                    <a:pt x="1524" y="1318"/>
                  </a:cubicBezTo>
                  <a:cubicBezTo>
                    <a:pt x="1535" y="1318"/>
                    <a:pt x="1546" y="1318"/>
                    <a:pt x="1557" y="1318"/>
                  </a:cubicBezTo>
                  <a:cubicBezTo>
                    <a:pt x="2459" y="1318"/>
                    <a:pt x="3195" y="833"/>
                    <a:pt x="3548" y="68"/>
                  </a:cubicBezTo>
                  <a:cubicBezTo>
                    <a:pt x="3565" y="34"/>
                    <a:pt x="3534" y="1"/>
                    <a:pt x="35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0" name="Google Shape;2620;p86"/>
            <p:cNvSpPr/>
            <p:nvPr/>
          </p:nvSpPr>
          <p:spPr>
            <a:xfrm>
              <a:off x="1604650" y="3216025"/>
              <a:ext cx="77125" cy="28350"/>
            </a:xfrm>
            <a:custGeom>
              <a:rect b="b" l="l" r="r" t="t"/>
              <a:pathLst>
                <a:path extrusionOk="0" h="1134" w="3085">
                  <a:moveTo>
                    <a:pt x="1776" y="0"/>
                  </a:moveTo>
                  <a:cubicBezTo>
                    <a:pt x="1016" y="0"/>
                    <a:pt x="231" y="391"/>
                    <a:pt x="1" y="1083"/>
                  </a:cubicBezTo>
                  <a:cubicBezTo>
                    <a:pt x="1" y="1108"/>
                    <a:pt x="24" y="1134"/>
                    <a:pt x="47" y="1134"/>
                  </a:cubicBezTo>
                  <a:cubicBezTo>
                    <a:pt x="56" y="1134"/>
                    <a:pt x="65" y="1129"/>
                    <a:pt x="72" y="1119"/>
                  </a:cubicBezTo>
                  <a:cubicBezTo>
                    <a:pt x="441" y="702"/>
                    <a:pt x="751" y="333"/>
                    <a:pt x="1346" y="190"/>
                  </a:cubicBezTo>
                  <a:cubicBezTo>
                    <a:pt x="1485" y="159"/>
                    <a:pt x="1619" y="144"/>
                    <a:pt x="1750" y="144"/>
                  </a:cubicBezTo>
                  <a:cubicBezTo>
                    <a:pt x="2214" y="144"/>
                    <a:pt x="2633" y="322"/>
                    <a:pt x="3061" y="535"/>
                  </a:cubicBezTo>
                  <a:cubicBezTo>
                    <a:pt x="3072" y="535"/>
                    <a:pt x="3084" y="535"/>
                    <a:pt x="3072" y="523"/>
                  </a:cubicBezTo>
                  <a:cubicBezTo>
                    <a:pt x="2758" y="166"/>
                    <a:pt x="2272" y="0"/>
                    <a:pt x="177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1" name="Google Shape;2621;p86"/>
            <p:cNvSpPr/>
            <p:nvPr/>
          </p:nvSpPr>
          <p:spPr>
            <a:xfrm>
              <a:off x="1529350" y="3212575"/>
              <a:ext cx="11250" cy="139000"/>
            </a:xfrm>
            <a:custGeom>
              <a:rect b="b" l="l" r="r" t="t"/>
              <a:pathLst>
                <a:path extrusionOk="0" h="5560" w="450">
                  <a:moveTo>
                    <a:pt x="256" y="1"/>
                  </a:moveTo>
                  <a:cubicBezTo>
                    <a:pt x="247" y="1"/>
                    <a:pt x="238" y="7"/>
                    <a:pt x="238" y="18"/>
                  </a:cubicBezTo>
                  <a:cubicBezTo>
                    <a:pt x="0" y="1852"/>
                    <a:pt x="60" y="3745"/>
                    <a:pt x="417" y="5555"/>
                  </a:cubicBezTo>
                  <a:cubicBezTo>
                    <a:pt x="417" y="5558"/>
                    <a:pt x="420" y="5560"/>
                    <a:pt x="424" y="5560"/>
                  </a:cubicBezTo>
                  <a:cubicBezTo>
                    <a:pt x="434" y="5560"/>
                    <a:pt x="449" y="5551"/>
                    <a:pt x="441" y="5543"/>
                  </a:cubicBezTo>
                  <a:cubicBezTo>
                    <a:pt x="250" y="3686"/>
                    <a:pt x="179" y="1888"/>
                    <a:pt x="274" y="18"/>
                  </a:cubicBezTo>
                  <a:cubicBezTo>
                    <a:pt x="274" y="7"/>
                    <a:pt x="265" y="1"/>
                    <a:pt x="2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2" name="Google Shape;2622;p86"/>
            <p:cNvSpPr/>
            <p:nvPr/>
          </p:nvSpPr>
          <p:spPr>
            <a:xfrm>
              <a:off x="1536775" y="3129250"/>
              <a:ext cx="42150" cy="66175"/>
            </a:xfrm>
            <a:custGeom>
              <a:rect b="b" l="l" r="r" t="t"/>
              <a:pathLst>
                <a:path extrusionOk="0" h="2647" w="1686">
                  <a:moveTo>
                    <a:pt x="1630" y="0"/>
                  </a:moveTo>
                  <a:cubicBezTo>
                    <a:pt x="1623" y="0"/>
                    <a:pt x="1616" y="2"/>
                    <a:pt x="1608" y="6"/>
                  </a:cubicBezTo>
                  <a:cubicBezTo>
                    <a:pt x="596" y="589"/>
                    <a:pt x="13" y="1518"/>
                    <a:pt x="1" y="2637"/>
                  </a:cubicBezTo>
                  <a:cubicBezTo>
                    <a:pt x="1" y="2643"/>
                    <a:pt x="7" y="2646"/>
                    <a:pt x="13" y="2646"/>
                  </a:cubicBezTo>
                  <a:cubicBezTo>
                    <a:pt x="19" y="2646"/>
                    <a:pt x="25" y="2643"/>
                    <a:pt x="25" y="2637"/>
                  </a:cubicBezTo>
                  <a:cubicBezTo>
                    <a:pt x="168" y="1613"/>
                    <a:pt x="763" y="661"/>
                    <a:pt x="1656" y="65"/>
                  </a:cubicBezTo>
                  <a:cubicBezTo>
                    <a:pt x="1686" y="45"/>
                    <a:pt x="1666" y="0"/>
                    <a:pt x="16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3" name="Google Shape;2623;p86"/>
            <p:cNvSpPr/>
            <p:nvPr/>
          </p:nvSpPr>
          <p:spPr>
            <a:xfrm>
              <a:off x="1687575" y="3199800"/>
              <a:ext cx="40925" cy="104875"/>
            </a:xfrm>
            <a:custGeom>
              <a:rect b="b" l="l" r="r" t="t"/>
              <a:pathLst>
                <a:path extrusionOk="0" h="4195" w="1637">
                  <a:moveTo>
                    <a:pt x="66" y="1"/>
                  </a:moveTo>
                  <a:cubicBezTo>
                    <a:pt x="21" y="1"/>
                    <a:pt x="0" y="58"/>
                    <a:pt x="41" y="89"/>
                  </a:cubicBezTo>
                  <a:cubicBezTo>
                    <a:pt x="1494" y="1053"/>
                    <a:pt x="1220" y="2911"/>
                    <a:pt x="494" y="4173"/>
                  </a:cubicBezTo>
                  <a:cubicBezTo>
                    <a:pt x="485" y="4181"/>
                    <a:pt x="494" y="4195"/>
                    <a:pt x="504" y="4195"/>
                  </a:cubicBezTo>
                  <a:cubicBezTo>
                    <a:pt x="509" y="4195"/>
                    <a:pt x="514" y="4192"/>
                    <a:pt x="517" y="4185"/>
                  </a:cubicBezTo>
                  <a:cubicBezTo>
                    <a:pt x="1506" y="3113"/>
                    <a:pt x="1637" y="732"/>
                    <a:pt x="89" y="6"/>
                  </a:cubicBezTo>
                  <a:cubicBezTo>
                    <a:pt x="81" y="2"/>
                    <a:pt x="73"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4" name="Google Shape;2624;p86"/>
            <p:cNvSpPr/>
            <p:nvPr/>
          </p:nvSpPr>
          <p:spPr>
            <a:xfrm>
              <a:off x="1553150" y="3194175"/>
              <a:ext cx="48925" cy="111850"/>
            </a:xfrm>
            <a:custGeom>
              <a:rect b="b" l="l" r="r" t="t"/>
              <a:pathLst>
                <a:path extrusionOk="0" h="4474" w="1957">
                  <a:moveTo>
                    <a:pt x="1860" y="0"/>
                  </a:moveTo>
                  <a:cubicBezTo>
                    <a:pt x="1852" y="0"/>
                    <a:pt x="1843" y="1"/>
                    <a:pt x="1834" y="4"/>
                  </a:cubicBezTo>
                  <a:cubicBezTo>
                    <a:pt x="1" y="731"/>
                    <a:pt x="132" y="3302"/>
                    <a:pt x="1346" y="4469"/>
                  </a:cubicBezTo>
                  <a:cubicBezTo>
                    <a:pt x="1353" y="4472"/>
                    <a:pt x="1359" y="4474"/>
                    <a:pt x="1365" y="4474"/>
                  </a:cubicBezTo>
                  <a:cubicBezTo>
                    <a:pt x="1380" y="4474"/>
                    <a:pt x="1391" y="4463"/>
                    <a:pt x="1382" y="4445"/>
                  </a:cubicBezTo>
                  <a:cubicBezTo>
                    <a:pt x="394" y="3112"/>
                    <a:pt x="72" y="1005"/>
                    <a:pt x="1894" y="100"/>
                  </a:cubicBezTo>
                  <a:cubicBezTo>
                    <a:pt x="1957" y="68"/>
                    <a:pt x="1918" y="0"/>
                    <a:pt x="18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5" name="Google Shape;2625;p86"/>
            <p:cNvSpPr/>
            <p:nvPr/>
          </p:nvSpPr>
          <p:spPr>
            <a:xfrm>
              <a:off x="1552275" y="3257900"/>
              <a:ext cx="10250" cy="19700"/>
            </a:xfrm>
            <a:custGeom>
              <a:rect b="b" l="l" r="r" t="t"/>
              <a:pathLst>
                <a:path extrusionOk="0" h="788" w="410">
                  <a:moveTo>
                    <a:pt x="85" y="0"/>
                  </a:moveTo>
                  <a:cubicBezTo>
                    <a:pt x="66" y="0"/>
                    <a:pt x="48" y="9"/>
                    <a:pt x="48" y="27"/>
                  </a:cubicBezTo>
                  <a:cubicBezTo>
                    <a:pt x="0" y="301"/>
                    <a:pt x="155" y="599"/>
                    <a:pt x="357" y="777"/>
                  </a:cubicBezTo>
                  <a:cubicBezTo>
                    <a:pt x="364" y="784"/>
                    <a:pt x="372" y="787"/>
                    <a:pt x="379" y="787"/>
                  </a:cubicBezTo>
                  <a:cubicBezTo>
                    <a:pt x="397" y="787"/>
                    <a:pt x="410" y="770"/>
                    <a:pt x="393" y="753"/>
                  </a:cubicBezTo>
                  <a:cubicBezTo>
                    <a:pt x="322" y="646"/>
                    <a:pt x="250" y="515"/>
                    <a:pt x="203" y="396"/>
                  </a:cubicBezTo>
                  <a:cubicBezTo>
                    <a:pt x="155" y="277"/>
                    <a:pt x="155" y="146"/>
                    <a:pt x="131" y="27"/>
                  </a:cubicBezTo>
                  <a:cubicBezTo>
                    <a:pt x="125" y="9"/>
                    <a:pt x="104" y="0"/>
                    <a:pt x="8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6" name="Google Shape;2626;p86"/>
            <p:cNvSpPr/>
            <p:nvPr/>
          </p:nvSpPr>
          <p:spPr>
            <a:xfrm>
              <a:off x="1553250" y="3368350"/>
              <a:ext cx="30300" cy="7350"/>
            </a:xfrm>
            <a:custGeom>
              <a:rect b="b" l="l" r="r" t="t"/>
              <a:pathLst>
                <a:path extrusionOk="0" h="294" w="1212">
                  <a:moveTo>
                    <a:pt x="57" y="1"/>
                  </a:moveTo>
                  <a:cubicBezTo>
                    <a:pt x="26" y="1"/>
                    <a:pt x="1" y="41"/>
                    <a:pt x="33" y="62"/>
                  </a:cubicBezTo>
                  <a:cubicBezTo>
                    <a:pt x="233" y="219"/>
                    <a:pt x="569" y="293"/>
                    <a:pt x="865" y="293"/>
                  </a:cubicBezTo>
                  <a:cubicBezTo>
                    <a:pt x="973" y="293"/>
                    <a:pt x="1075" y="284"/>
                    <a:pt x="1164" y="264"/>
                  </a:cubicBezTo>
                  <a:cubicBezTo>
                    <a:pt x="1211" y="264"/>
                    <a:pt x="1199" y="193"/>
                    <a:pt x="1152" y="193"/>
                  </a:cubicBezTo>
                  <a:cubicBezTo>
                    <a:pt x="961" y="193"/>
                    <a:pt x="771" y="193"/>
                    <a:pt x="568" y="157"/>
                  </a:cubicBezTo>
                  <a:cubicBezTo>
                    <a:pt x="402" y="122"/>
                    <a:pt x="247" y="38"/>
                    <a:pt x="68" y="3"/>
                  </a:cubicBezTo>
                  <a:cubicBezTo>
                    <a:pt x="64" y="1"/>
                    <a:pt x="61"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7" name="Google Shape;2627;p86"/>
            <p:cNvSpPr/>
            <p:nvPr/>
          </p:nvSpPr>
          <p:spPr>
            <a:xfrm>
              <a:off x="1621925" y="3379700"/>
              <a:ext cx="39300" cy="3275"/>
            </a:xfrm>
            <a:custGeom>
              <a:rect b="b" l="l" r="r" t="t"/>
              <a:pathLst>
                <a:path extrusionOk="0" h="131" w="1572">
                  <a:moveTo>
                    <a:pt x="1548" y="1"/>
                  </a:moveTo>
                  <a:cubicBezTo>
                    <a:pt x="1452" y="52"/>
                    <a:pt x="1324" y="65"/>
                    <a:pt x="1192" y="65"/>
                  </a:cubicBezTo>
                  <a:cubicBezTo>
                    <a:pt x="1045" y="65"/>
                    <a:pt x="893" y="49"/>
                    <a:pt x="774" y="49"/>
                  </a:cubicBezTo>
                  <a:cubicBezTo>
                    <a:pt x="655" y="43"/>
                    <a:pt x="533" y="40"/>
                    <a:pt x="409" y="40"/>
                  </a:cubicBezTo>
                  <a:cubicBezTo>
                    <a:pt x="286" y="40"/>
                    <a:pt x="161" y="43"/>
                    <a:pt x="36" y="49"/>
                  </a:cubicBezTo>
                  <a:cubicBezTo>
                    <a:pt x="0" y="61"/>
                    <a:pt x="0" y="108"/>
                    <a:pt x="36" y="120"/>
                  </a:cubicBezTo>
                  <a:cubicBezTo>
                    <a:pt x="151" y="128"/>
                    <a:pt x="265" y="131"/>
                    <a:pt x="378" y="131"/>
                  </a:cubicBezTo>
                  <a:cubicBezTo>
                    <a:pt x="605" y="131"/>
                    <a:pt x="830" y="120"/>
                    <a:pt x="1060" y="120"/>
                  </a:cubicBezTo>
                  <a:cubicBezTo>
                    <a:pt x="1123" y="120"/>
                    <a:pt x="1187" y="124"/>
                    <a:pt x="1250" y="124"/>
                  </a:cubicBezTo>
                  <a:cubicBezTo>
                    <a:pt x="1365" y="124"/>
                    <a:pt x="1475" y="110"/>
                    <a:pt x="1560" y="25"/>
                  </a:cubicBezTo>
                  <a:cubicBezTo>
                    <a:pt x="1572" y="13"/>
                    <a:pt x="1560" y="1"/>
                    <a:pt x="15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8" name="Google Shape;2628;p86"/>
            <p:cNvSpPr/>
            <p:nvPr/>
          </p:nvSpPr>
          <p:spPr>
            <a:xfrm>
              <a:off x="1627575" y="3117425"/>
              <a:ext cx="26800" cy="3000"/>
            </a:xfrm>
            <a:custGeom>
              <a:rect b="b" l="l" r="r" t="t"/>
              <a:pathLst>
                <a:path extrusionOk="0" h="120" w="1072">
                  <a:moveTo>
                    <a:pt x="517" y="1"/>
                  </a:moveTo>
                  <a:cubicBezTo>
                    <a:pt x="360" y="1"/>
                    <a:pt x="204" y="10"/>
                    <a:pt x="60" y="26"/>
                  </a:cubicBezTo>
                  <a:cubicBezTo>
                    <a:pt x="0" y="26"/>
                    <a:pt x="0" y="86"/>
                    <a:pt x="60" y="98"/>
                  </a:cubicBezTo>
                  <a:cubicBezTo>
                    <a:pt x="190" y="113"/>
                    <a:pt x="330" y="119"/>
                    <a:pt x="471" y="119"/>
                  </a:cubicBezTo>
                  <a:cubicBezTo>
                    <a:pt x="668" y="119"/>
                    <a:pt x="868" y="107"/>
                    <a:pt x="1048" y="86"/>
                  </a:cubicBezTo>
                  <a:cubicBezTo>
                    <a:pt x="1072" y="74"/>
                    <a:pt x="1072" y="38"/>
                    <a:pt x="1048" y="38"/>
                  </a:cubicBezTo>
                  <a:cubicBezTo>
                    <a:pt x="882" y="13"/>
                    <a:pt x="699" y="1"/>
                    <a:pt x="5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22" name="Shape 122"/>
        <p:cNvGrpSpPr/>
        <p:nvPr/>
      </p:nvGrpSpPr>
      <p:grpSpPr>
        <a:xfrm>
          <a:off x="0" y="0"/>
          <a:ext cx="0" cy="0"/>
          <a:chOff x="0" y="0"/>
          <a:chExt cx="0" cy="0"/>
        </a:xfrm>
      </p:grpSpPr>
      <p:sp>
        <p:nvSpPr>
          <p:cNvPr id="123" name="Google Shape;123;p60"/>
          <p:cNvSpPr txBox="1"/>
          <p:nvPr>
            <p:ph type="title"/>
          </p:nvPr>
        </p:nvSpPr>
        <p:spPr>
          <a:xfrm>
            <a:off x="713275" y="445025"/>
            <a:ext cx="7717500" cy="738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24" name="Google Shape;124;p60"/>
          <p:cNvSpPr txBox="1"/>
          <p:nvPr>
            <p:ph idx="2" type="title"/>
          </p:nvPr>
        </p:nvSpPr>
        <p:spPr>
          <a:xfrm>
            <a:off x="1909925" y="1579638"/>
            <a:ext cx="2438400" cy="52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25" name="Google Shape;125;p60"/>
          <p:cNvSpPr txBox="1"/>
          <p:nvPr>
            <p:ph idx="1" type="subTitle"/>
          </p:nvPr>
        </p:nvSpPr>
        <p:spPr>
          <a:xfrm>
            <a:off x="1909925" y="2002119"/>
            <a:ext cx="2438400" cy="61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6" name="Google Shape;126;p60"/>
          <p:cNvSpPr txBox="1"/>
          <p:nvPr>
            <p:ph idx="3" type="title"/>
          </p:nvPr>
        </p:nvSpPr>
        <p:spPr>
          <a:xfrm>
            <a:off x="5375226" y="1579638"/>
            <a:ext cx="2438400" cy="52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27" name="Google Shape;127;p60"/>
          <p:cNvSpPr txBox="1"/>
          <p:nvPr>
            <p:ph idx="4" type="subTitle"/>
          </p:nvPr>
        </p:nvSpPr>
        <p:spPr>
          <a:xfrm>
            <a:off x="5375226" y="2002120"/>
            <a:ext cx="2438400" cy="61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8" name="Google Shape;128;p60"/>
          <p:cNvSpPr txBox="1"/>
          <p:nvPr>
            <p:ph idx="5" type="title"/>
          </p:nvPr>
        </p:nvSpPr>
        <p:spPr>
          <a:xfrm>
            <a:off x="1909925" y="3319206"/>
            <a:ext cx="2438400" cy="52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29" name="Google Shape;129;p60"/>
          <p:cNvSpPr txBox="1"/>
          <p:nvPr>
            <p:ph idx="6" type="subTitle"/>
          </p:nvPr>
        </p:nvSpPr>
        <p:spPr>
          <a:xfrm>
            <a:off x="1909925" y="3741688"/>
            <a:ext cx="2438400" cy="61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0" name="Google Shape;130;p60"/>
          <p:cNvSpPr txBox="1"/>
          <p:nvPr>
            <p:ph idx="7" type="title"/>
          </p:nvPr>
        </p:nvSpPr>
        <p:spPr>
          <a:xfrm>
            <a:off x="5375226" y="3319207"/>
            <a:ext cx="2438400" cy="52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1" name="Google Shape;131;p60"/>
          <p:cNvSpPr txBox="1"/>
          <p:nvPr>
            <p:ph idx="8" type="subTitle"/>
          </p:nvPr>
        </p:nvSpPr>
        <p:spPr>
          <a:xfrm>
            <a:off x="5375226" y="3741689"/>
            <a:ext cx="2438400" cy="61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2" name="Google Shape;132;p60"/>
          <p:cNvSpPr txBox="1"/>
          <p:nvPr>
            <p:ph idx="9" type="title"/>
          </p:nvPr>
        </p:nvSpPr>
        <p:spPr>
          <a:xfrm>
            <a:off x="1257949" y="1332925"/>
            <a:ext cx="756000" cy="554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4"/>
              </a:buClr>
              <a:buSzPts val="2400"/>
              <a:buNone/>
              <a:defRPr sz="2400">
                <a:solidFill>
                  <a:schemeClr val="lt2"/>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133" name="Google Shape;133;p60"/>
          <p:cNvSpPr txBox="1"/>
          <p:nvPr>
            <p:ph idx="13" type="title"/>
          </p:nvPr>
        </p:nvSpPr>
        <p:spPr>
          <a:xfrm>
            <a:off x="1257949" y="3072503"/>
            <a:ext cx="756000" cy="554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4"/>
              </a:buClr>
              <a:buSzPts val="2400"/>
              <a:buNone/>
              <a:defRPr sz="2400">
                <a:solidFill>
                  <a:schemeClr val="lt2"/>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134" name="Google Shape;134;p60"/>
          <p:cNvSpPr txBox="1"/>
          <p:nvPr>
            <p:ph idx="14" type="title"/>
          </p:nvPr>
        </p:nvSpPr>
        <p:spPr>
          <a:xfrm>
            <a:off x="4723250" y="1332925"/>
            <a:ext cx="756000" cy="554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4"/>
              </a:buClr>
              <a:buSzPts val="2400"/>
              <a:buNone/>
              <a:defRPr sz="2400">
                <a:solidFill>
                  <a:schemeClr val="lt2"/>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sp>
        <p:nvSpPr>
          <p:cNvPr id="135" name="Google Shape;135;p60"/>
          <p:cNvSpPr txBox="1"/>
          <p:nvPr>
            <p:ph idx="15" type="title"/>
          </p:nvPr>
        </p:nvSpPr>
        <p:spPr>
          <a:xfrm>
            <a:off x="4723250" y="3072503"/>
            <a:ext cx="756000" cy="554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4"/>
              </a:buClr>
              <a:buSzPts val="2400"/>
              <a:buNone/>
              <a:defRPr sz="2400">
                <a:solidFill>
                  <a:schemeClr val="lt2"/>
                </a:solidFill>
              </a:defRPr>
            </a:lvl1pPr>
            <a:lvl2pPr lvl="1" algn="ctr">
              <a:lnSpc>
                <a:spcPct val="100000"/>
              </a:lnSpc>
              <a:spcBef>
                <a:spcPts val="0"/>
              </a:spcBef>
              <a:spcAft>
                <a:spcPts val="0"/>
              </a:spcAft>
              <a:buClr>
                <a:schemeClr val="accent4"/>
              </a:buClr>
              <a:buSzPts val="2400"/>
              <a:buNone/>
              <a:defRPr sz="2400">
                <a:solidFill>
                  <a:schemeClr val="accent4"/>
                </a:solidFill>
              </a:defRPr>
            </a:lvl2pPr>
            <a:lvl3pPr lvl="2" algn="ctr">
              <a:lnSpc>
                <a:spcPct val="100000"/>
              </a:lnSpc>
              <a:spcBef>
                <a:spcPts val="0"/>
              </a:spcBef>
              <a:spcAft>
                <a:spcPts val="0"/>
              </a:spcAft>
              <a:buClr>
                <a:schemeClr val="accent4"/>
              </a:buClr>
              <a:buSzPts val="2400"/>
              <a:buNone/>
              <a:defRPr sz="2400">
                <a:solidFill>
                  <a:schemeClr val="accent4"/>
                </a:solidFill>
              </a:defRPr>
            </a:lvl3pPr>
            <a:lvl4pPr lvl="3" algn="ctr">
              <a:lnSpc>
                <a:spcPct val="100000"/>
              </a:lnSpc>
              <a:spcBef>
                <a:spcPts val="0"/>
              </a:spcBef>
              <a:spcAft>
                <a:spcPts val="0"/>
              </a:spcAft>
              <a:buClr>
                <a:schemeClr val="accent4"/>
              </a:buClr>
              <a:buSzPts val="2400"/>
              <a:buNone/>
              <a:defRPr sz="2400">
                <a:solidFill>
                  <a:schemeClr val="accent4"/>
                </a:solidFill>
              </a:defRPr>
            </a:lvl4pPr>
            <a:lvl5pPr lvl="4" algn="ctr">
              <a:lnSpc>
                <a:spcPct val="100000"/>
              </a:lnSpc>
              <a:spcBef>
                <a:spcPts val="0"/>
              </a:spcBef>
              <a:spcAft>
                <a:spcPts val="0"/>
              </a:spcAft>
              <a:buClr>
                <a:schemeClr val="accent4"/>
              </a:buClr>
              <a:buSzPts val="2400"/>
              <a:buNone/>
              <a:defRPr sz="2400">
                <a:solidFill>
                  <a:schemeClr val="accent4"/>
                </a:solidFill>
              </a:defRPr>
            </a:lvl5pPr>
            <a:lvl6pPr lvl="5" algn="ctr">
              <a:lnSpc>
                <a:spcPct val="100000"/>
              </a:lnSpc>
              <a:spcBef>
                <a:spcPts val="0"/>
              </a:spcBef>
              <a:spcAft>
                <a:spcPts val="0"/>
              </a:spcAft>
              <a:buClr>
                <a:schemeClr val="accent4"/>
              </a:buClr>
              <a:buSzPts val="2400"/>
              <a:buNone/>
              <a:defRPr sz="2400">
                <a:solidFill>
                  <a:schemeClr val="accent4"/>
                </a:solidFill>
              </a:defRPr>
            </a:lvl6pPr>
            <a:lvl7pPr lvl="6" algn="ctr">
              <a:lnSpc>
                <a:spcPct val="100000"/>
              </a:lnSpc>
              <a:spcBef>
                <a:spcPts val="0"/>
              </a:spcBef>
              <a:spcAft>
                <a:spcPts val="0"/>
              </a:spcAft>
              <a:buClr>
                <a:schemeClr val="accent4"/>
              </a:buClr>
              <a:buSzPts val="2400"/>
              <a:buNone/>
              <a:defRPr sz="2400">
                <a:solidFill>
                  <a:schemeClr val="accent4"/>
                </a:solidFill>
              </a:defRPr>
            </a:lvl7pPr>
            <a:lvl8pPr lvl="7" algn="ctr">
              <a:lnSpc>
                <a:spcPct val="100000"/>
              </a:lnSpc>
              <a:spcBef>
                <a:spcPts val="0"/>
              </a:spcBef>
              <a:spcAft>
                <a:spcPts val="0"/>
              </a:spcAft>
              <a:buClr>
                <a:schemeClr val="accent4"/>
              </a:buClr>
              <a:buSzPts val="2400"/>
              <a:buNone/>
              <a:defRPr sz="2400">
                <a:solidFill>
                  <a:schemeClr val="accent4"/>
                </a:solidFill>
              </a:defRPr>
            </a:lvl8pPr>
            <a:lvl9pPr lvl="8" algn="ctr">
              <a:lnSpc>
                <a:spcPct val="100000"/>
              </a:lnSpc>
              <a:spcBef>
                <a:spcPts val="0"/>
              </a:spcBef>
              <a:spcAft>
                <a:spcPts val="0"/>
              </a:spcAft>
              <a:buClr>
                <a:schemeClr val="accent4"/>
              </a:buClr>
              <a:buSzPts val="2400"/>
              <a:buNone/>
              <a:defRPr sz="2400">
                <a:solidFill>
                  <a:schemeClr val="accent4"/>
                </a:solidFill>
              </a:defRPr>
            </a:lvl9pPr>
          </a:lstStyle>
          <a:p/>
        </p:txBody>
      </p:sp>
      <p:grpSp>
        <p:nvGrpSpPr>
          <p:cNvPr id="136" name="Google Shape;136;p60"/>
          <p:cNvGrpSpPr/>
          <p:nvPr/>
        </p:nvGrpSpPr>
        <p:grpSpPr>
          <a:xfrm>
            <a:off x="123125" y="109775"/>
            <a:ext cx="378900" cy="378900"/>
            <a:chOff x="724425" y="724425"/>
            <a:chExt cx="378900" cy="378900"/>
          </a:xfrm>
        </p:grpSpPr>
        <p:sp>
          <p:nvSpPr>
            <p:cNvPr id="137" name="Google Shape;137;p60"/>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60"/>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60"/>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 name="Google Shape;140;p60"/>
          <p:cNvSpPr/>
          <p:nvPr/>
        </p:nvSpPr>
        <p:spPr>
          <a:xfrm>
            <a:off x="637475" y="109775"/>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60"/>
          <p:cNvSpPr/>
          <p:nvPr/>
        </p:nvSpPr>
        <p:spPr>
          <a:xfrm>
            <a:off x="1151825" y="109775"/>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2" name="Google Shape;142;p60"/>
          <p:cNvGrpSpPr/>
          <p:nvPr/>
        </p:nvGrpSpPr>
        <p:grpSpPr>
          <a:xfrm>
            <a:off x="8536937" y="886563"/>
            <a:ext cx="266398" cy="237138"/>
            <a:chOff x="2532150" y="2831425"/>
            <a:chExt cx="152725" cy="135950"/>
          </a:xfrm>
        </p:grpSpPr>
        <p:sp>
          <p:nvSpPr>
            <p:cNvPr id="143" name="Google Shape;143;p60"/>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60"/>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60"/>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60"/>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60"/>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60"/>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60"/>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 name="Google Shape;150;p60"/>
          <p:cNvSpPr/>
          <p:nvPr/>
        </p:nvSpPr>
        <p:spPr>
          <a:xfrm>
            <a:off x="8567388" y="212169"/>
            <a:ext cx="205522" cy="499437"/>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60"/>
          <p:cNvSpPr/>
          <p:nvPr/>
        </p:nvSpPr>
        <p:spPr>
          <a:xfrm rot="10800000">
            <a:off x="8866355" y="212168"/>
            <a:ext cx="205522" cy="499437"/>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2" name="Google Shape;152;p60"/>
          <p:cNvGrpSpPr/>
          <p:nvPr/>
        </p:nvGrpSpPr>
        <p:grpSpPr>
          <a:xfrm>
            <a:off x="7747287" y="130663"/>
            <a:ext cx="266398" cy="237138"/>
            <a:chOff x="2532150" y="2831425"/>
            <a:chExt cx="152725" cy="135950"/>
          </a:xfrm>
        </p:grpSpPr>
        <p:sp>
          <p:nvSpPr>
            <p:cNvPr id="153" name="Google Shape;153;p60"/>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60"/>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60"/>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60"/>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60"/>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60"/>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60"/>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 name="Google Shape;160;p60"/>
          <p:cNvGrpSpPr/>
          <p:nvPr/>
        </p:nvGrpSpPr>
        <p:grpSpPr>
          <a:xfrm>
            <a:off x="8992599" y="1020423"/>
            <a:ext cx="261209" cy="312273"/>
            <a:chOff x="2516975" y="3208200"/>
            <a:chExt cx="149750" cy="179025"/>
          </a:xfrm>
        </p:grpSpPr>
        <p:sp>
          <p:nvSpPr>
            <p:cNvPr id="161" name="Google Shape;161;p60"/>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60"/>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60"/>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60"/>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60"/>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60"/>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60"/>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60"/>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9" name="Google Shape;169;p60"/>
          <p:cNvSpPr/>
          <p:nvPr/>
        </p:nvSpPr>
        <p:spPr>
          <a:xfrm rot="-1690672">
            <a:off x="8627073" y="4575030"/>
            <a:ext cx="175237" cy="425840"/>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0" name="Google Shape;170;p60"/>
          <p:cNvGrpSpPr/>
          <p:nvPr/>
        </p:nvGrpSpPr>
        <p:grpSpPr>
          <a:xfrm rot="5400000">
            <a:off x="531604" y="4471770"/>
            <a:ext cx="144864" cy="1018802"/>
            <a:chOff x="1990725" y="1887325"/>
            <a:chExt cx="83050" cy="584075"/>
          </a:xfrm>
        </p:grpSpPr>
        <p:sp>
          <p:nvSpPr>
            <p:cNvPr id="171" name="Google Shape;171;p60"/>
            <p:cNvSpPr/>
            <p:nvPr/>
          </p:nvSpPr>
          <p:spPr>
            <a:xfrm>
              <a:off x="1995650" y="1887325"/>
              <a:ext cx="39600" cy="123225"/>
            </a:xfrm>
            <a:custGeom>
              <a:rect b="b" l="l" r="r" t="t"/>
              <a:pathLst>
                <a:path extrusionOk="0" h="4929" w="1584">
                  <a:moveTo>
                    <a:pt x="1549" y="0"/>
                  </a:moveTo>
                  <a:cubicBezTo>
                    <a:pt x="1536" y="0"/>
                    <a:pt x="1522" y="7"/>
                    <a:pt x="1518" y="22"/>
                  </a:cubicBezTo>
                  <a:cubicBezTo>
                    <a:pt x="934" y="1546"/>
                    <a:pt x="446" y="3153"/>
                    <a:pt x="29" y="4737"/>
                  </a:cubicBezTo>
                  <a:cubicBezTo>
                    <a:pt x="0" y="4852"/>
                    <a:pt x="98" y="4928"/>
                    <a:pt x="190" y="4928"/>
                  </a:cubicBezTo>
                  <a:cubicBezTo>
                    <a:pt x="250" y="4928"/>
                    <a:pt x="308" y="4896"/>
                    <a:pt x="327" y="4820"/>
                  </a:cubicBezTo>
                  <a:cubicBezTo>
                    <a:pt x="756" y="3237"/>
                    <a:pt x="1184" y="1629"/>
                    <a:pt x="1577" y="34"/>
                  </a:cubicBezTo>
                  <a:cubicBezTo>
                    <a:pt x="1584" y="13"/>
                    <a:pt x="1567" y="0"/>
                    <a:pt x="15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60"/>
            <p:cNvSpPr/>
            <p:nvPr/>
          </p:nvSpPr>
          <p:spPr>
            <a:xfrm>
              <a:off x="2033275" y="1887325"/>
              <a:ext cx="39450" cy="123225"/>
            </a:xfrm>
            <a:custGeom>
              <a:rect b="b" l="l" r="r" t="t"/>
              <a:pathLst>
                <a:path extrusionOk="0" h="4929" w="1578">
                  <a:moveTo>
                    <a:pt x="32" y="0"/>
                  </a:moveTo>
                  <a:cubicBezTo>
                    <a:pt x="17" y="0"/>
                    <a:pt x="1" y="13"/>
                    <a:pt x="1" y="34"/>
                  </a:cubicBezTo>
                  <a:cubicBezTo>
                    <a:pt x="394" y="1629"/>
                    <a:pt x="822" y="3237"/>
                    <a:pt x="1251" y="4820"/>
                  </a:cubicBezTo>
                  <a:cubicBezTo>
                    <a:pt x="1274" y="4896"/>
                    <a:pt x="1333" y="4928"/>
                    <a:pt x="1393" y="4928"/>
                  </a:cubicBezTo>
                  <a:cubicBezTo>
                    <a:pt x="1484" y="4928"/>
                    <a:pt x="1577" y="4852"/>
                    <a:pt x="1548" y="4737"/>
                  </a:cubicBezTo>
                  <a:cubicBezTo>
                    <a:pt x="1144" y="3153"/>
                    <a:pt x="644" y="1546"/>
                    <a:pt x="60" y="22"/>
                  </a:cubicBezTo>
                  <a:cubicBezTo>
                    <a:pt x="55" y="7"/>
                    <a:pt x="44" y="0"/>
                    <a:pt x="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60"/>
            <p:cNvSpPr/>
            <p:nvPr/>
          </p:nvSpPr>
          <p:spPr>
            <a:xfrm>
              <a:off x="1990725" y="2003200"/>
              <a:ext cx="14000" cy="397250"/>
            </a:xfrm>
            <a:custGeom>
              <a:rect b="b" l="l" r="r" t="t"/>
              <a:pathLst>
                <a:path extrusionOk="0" h="15890" w="560">
                  <a:moveTo>
                    <a:pt x="350" y="1"/>
                  </a:moveTo>
                  <a:cubicBezTo>
                    <a:pt x="321" y="1"/>
                    <a:pt x="292" y="18"/>
                    <a:pt x="286" y="54"/>
                  </a:cubicBezTo>
                  <a:cubicBezTo>
                    <a:pt x="0" y="2531"/>
                    <a:pt x="119" y="5102"/>
                    <a:pt x="119" y="7603"/>
                  </a:cubicBezTo>
                  <a:cubicBezTo>
                    <a:pt x="119" y="10305"/>
                    <a:pt x="60" y="13032"/>
                    <a:pt x="250" y="15747"/>
                  </a:cubicBezTo>
                  <a:cubicBezTo>
                    <a:pt x="256" y="15842"/>
                    <a:pt x="333" y="15889"/>
                    <a:pt x="409" y="15889"/>
                  </a:cubicBezTo>
                  <a:cubicBezTo>
                    <a:pt x="485" y="15889"/>
                    <a:pt x="560" y="15842"/>
                    <a:pt x="560" y="15747"/>
                  </a:cubicBezTo>
                  <a:cubicBezTo>
                    <a:pt x="464" y="13032"/>
                    <a:pt x="536" y="10317"/>
                    <a:pt x="536" y="7603"/>
                  </a:cubicBezTo>
                  <a:cubicBezTo>
                    <a:pt x="536" y="6031"/>
                    <a:pt x="536" y="4448"/>
                    <a:pt x="536" y="2876"/>
                  </a:cubicBezTo>
                  <a:cubicBezTo>
                    <a:pt x="536" y="2269"/>
                    <a:pt x="548" y="1673"/>
                    <a:pt x="548" y="1066"/>
                  </a:cubicBezTo>
                  <a:cubicBezTo>
                    <a:pt x="536" y="876"/>
                    <a:pt x="524" y="721"/>
                    <a:pt x="488" y="542"/>
                  </a:cubicBezTo>
                  <a:cubicBezTo>
                    <a:pt x="476" y="459"/>
                    <a:pt x="452" y="340"/>
                    <a:pt x="429" y="257"/>
                  </a:cubicBezTo>
                  <a:cubicBezTo>
                    <a:pt x="416" y="216"/>
                    <a:pt x="405" y="189"/>
                    <a:pt x="395" y="173"/>
                  </a:cubicBezTo>
                  <a:lnTo>
                    <a:pt x="395" y="173"/>
                  </a:lnTo>
                  <a:cubicBezTo>
                    <a:pt x="398" y="137"/>
                    <a:pt x="405" y="99"/>
                    <a:pt x="405" y="54"/>
                  </a:cubicBezTo>
                  <a:cubicBezTo>
                    <a:pt x="405" y="18"/>
                    <a:pt x="378" y="1"/>
                    <a:pt x="35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60"/>
            <p:cNvSpPr/>
            <p:nvPr/>
          </p:nvSpPr>
          <p:spPr>
            <a:xfrm>
              <a:off x="2055600" y="2003200"/>
              <a:ext cx="14175" cy="397250"/>
            </a:xfrm>
            <a:custGeom>
              <a:rect b="b" l="l" r="r" t="t"/>
              <a:pathLst>
                <a:path extrusionOk="0" h="15890" w="567">
                  <a:moveTo>
                    <a:pt x="356" y="1"/>
                  </a:moveTo>
                  <a:cubicBezTo>
                    <a:pt x="325" y="1"/>
                    <a:pt x="292" y="18"/>
                    <a:pt x="286" y="54"/>
                  </a:cubicBezTo>
                  <a:cubicBezTo>
                    <a:pt x="1" y="2531"/>
                    <a:pt x="132" y="5102"/>
                    <a:pt x="132" y="7603"/>
                  </a:cubicBezTo>
                  <a:cubicBezTo>
                    <a:pt x="120" y="10305"/>
                    <a:pt x="60" y="13032"/>
                    <a:pt x="251" y="15747"/>
                  </a:cubicBezTo>
                  <a:cubicBezTo>
                    <a:pt x="257" y="15842"/>
                    <a:pt x="337" y="15889"/>
                    <a:pt x="414" y="15889"/>
                  </a:cubicBezTo>
                  <a:cubicBezTo>
                    <a:pt x="492" y="15889"/>
                    <a:pt x="566" y="15842"/>
                    <a:pt x="560" y="15747"/>
                  </a:cubicBezTo>
                  <a:cubicBezTo>
                    <a:pt x="477" y="13032"/>
                    <a:pt x="548" y="10317"/>
                    <a:pt x="548" y="7603"/>
                  </a:cubicBezTo>
                  <a:cubicBezTo>
                    <a:pt x="536" y="6031"/>
                    <a:pt x="548" y="4448"/>
                    <a:pt x="548" y="2876"/>
                  </a:cubicBezTo>
                  <a:cubicBezTo>
                    <a:pt x="548" y="2269"/>
                    <a:pt x="560" y="1673"/>
                    <a:pt x="548" y="1066"/>
                  </a:cubicBezTo>
                  <a:cubicBezTo>
                    <a:pt x="548" y="876"/>
                    <a:pt x="524" y="721"/>
                    <a:pt x="501" y="542"/>
                  </a:cubicBezTo>
                  <a:cubicBezTo>
                    <a:pt x="489" y="459"/>
                    <a:pt x="465" y="340"/>
                    <a:pt x="429" y="257"/>
                  </a:cubicBezTo>
                  <a:cubicBezTo>
                    <a:pt x="421" y="229"/>
                    <a:pt x="413" y="208"/>
                    <a:pt x="405" y="192"/>
                  </a:cubicBezTo>
                  <a:lnTo>
                    <a:pt x="405" y="192"/>
                  </a:lnTo>
                  <a:cubicBezTo>
                    <a:pt x="406" y="150"/>
                    <a:pt x="407" y="107"/>
                    <a:pt x="417" y="54"/>
                  </a:cubicBezTo>
                  <a:cubicBezTo>
                    <a:pt x="417" y="18"/>
                    <a:pt x="388" y="1"/>
                    <a:pt x="3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60"/>
            <p:cNvSpPr/>
            <p:nvPr/>
          </p:nvSpPr>
          <p:spPr>
            <a:xfrm>
              <a:off x="1998450" y="2004200"/>
              <a:ext cx="73675" cy="9100"/>
            </a:xfrm>
            <a:custGeom>
              <a:rect b="b" l="l" r="r" t="t"/>
              <a:pathLst>
                <a:path extrusionOk="0" h="364" w="2947">
                  <a:moveTo>
                    <a:pt x="634" y="0"/>
                  </a:moveTo>
                  <a:cubicBezTo>
                    <a:pt x="422" y="0"/>
                    <a:pt x="219" y="42"/>
                    <a:pt x="36" y="193"/>
                  </a:cubicBezTo>
                  <a:cubicBezTo>
                    <a:pt x="1" y="217"/>
                    <a:pt x="36" y="264"/>
                    <a:pt x="72" y="264"/>
                  </a:cubicBezTo>
                  <a:cubicBezTo>
                    <a:pt x="465" y="324"/>
                    <a:pt x="905" y="336"/>
                    <a:pt x="1310" y="359"/>
                  </a:cubicBezTo>
                  <a:cubicBezTo>
                    <a:pt x="1366" y="362"/>
                    <a:pt x="1421" y="363"/>
                    <a:pt x="1475" y="363"/>
                  </a:cubicBezTo>
                  <a:cubicBezTo>
                    <a:pt x="1759" y="363"/>
                    <a:pt x="2035" y="332"/>
                    <a:pt x="2316" y="332"/>
                  </a:cubicBezTo>
                  <a:cubicBezTo>
                    <a:pt x="2448" y="332"/>
                    <a:pt x="2580" y="339"/>
                    <a:pt x="2715" y="359"/>
                  </a:cubicBezTo>
                  <a:cubicBezTo>
                    <a:pt x="2722" y="361"/>
                    <a:pt x="2729" y="361"/>
                    <a:pt x="2736" y="361"/>
                  </a:cubicBezTo>
                  <a:cubicBezTo>
                    <a:pt x="2888" y="361"/>
                    <a:pt x="2946" y="120"/>
                    <a:pt x="2787" y="98"/>
                  </a:cubicBezTo>
                  <a:cubicBezTo>
                    <a:pt x="2583" y="70"/>
                    <a:pt x="2380" y="64"/>
                    <a:pt x="2177" y="64"/>
                  </a:cubicBezTo>
                  <a:cubicBezTo>
                    <a:pt x="2012" y="64"/>
                    <a:pt x="1847" y="68"/>
                    <a:pt x="1682" y="68"/>
                  </a:cubicBezTo>
                  <a:cubicBezTo>
                    <a:pt x="1526" y="68"/>
                    <a:pt x="1371" y="64"/>
                    <a:pt x="1215" y="50"/>
                  </a:cubicBezTo>
                  <a:cubicBezTo>
                    <a:pt x="1019" y="33"/>
                    <a:pt x="822"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60"/>
            <p:cNvSpPr/>
            <p:nvPr/>
          </p:nvSpPr>
          <p:spPr>
            <a:xfrm>
              <a:off x="1995175" y="2392325"/>
              <a:ext cx="78600" cy="79075"/>
            </a:xfrm>
            <a:custGeom>
              <a:rect b="b" l="l" r="r" t="t"/>
              <a:pathLst>
                <a:path extrusionOk="0" h="3163" w="3144">
                  <a:moveTo>
                    <a:pt x="442" y="382"/>
                  </a:moveTo>
                  <a:cubicBezTo>
                    <a:pt x="830" y="443"/>
                    <a:pt x="1220" y="470"/>
                    <a:pt x="1612" y="470"/>
                  </a:cubicBezTo>
                  <a:cubicBezTo>
                    <a:pt x="1997" y="470"/>
                    <a:pt x="2384" y="444"/>
                    <a:pt x="2768" y="399"/>
                  </a:cubicBezTo>
                  <a:lnTo>
                    <a:pt x="2768" y="399"/>
                  </a:lnTo>
                  <a:cubicBezTo>
                    <a:pt x="2751" y="849"/>
                    <a:pt x="2749" y="1290"/>
                    <a:pt x="2727" y="1741"/>
                  </a:cubicBezTo>
                  <a:cubicBezTo>
                    <a:pt x="2703" y="2087"/>
                    <a:pt x="2691" y="2301"/>
                    <a:pt x="2477" y="2587"/>
                  </a:cubicBezTo>
                  <a:cubicBezTo>
                    <a:pt x="2239" y="2896"/>
                    <a:pt x="1989" y="2908"/>
                    <a:pt x="1608" y="2908"/>
                  </a:cubicBezTo>
                  <a:cubicBezTo>
                    <a:pt x="1346" y="2908"/>
                    <a:pt x="1025" y="2908"/>
                    <a:pt x="798" y="2765"/>
                  </a:cubicBezTo>
                  <a:cubicBezTo>
                    <a:pt x="441" y="2539"/>
                    <a:pt x="417" y="2122"/>
                    <a:pt x="382" y="1753"/>
                  </a:cubicBezTo>
                  <a:cubicBezTo>
                    <a:pt x="340" y="1291"/>
                    <a:pt x="316" y="828"/>
                    <a:pt x="442" y="382"/>
                  </a:cubicBezTo>
                  <a:close/>
                  <a:moveTo>
                    <a:pt x="327" y="1"/>
                  </a:moveTo>
                  <a:cubicBezTo>
                    <a:pt x="259" y="1"/>
                    <a:pt x="193" y="37"/>
                    <a:pt x="179" y="122"/>
                  </a:cubicBezTo>
                  <a:cubicBezTo>
                    <a:pt x="174" y="148"/>
                    <a:pt x="168" y="174"/>
                    <a:pt x="163" y="200"/>
                  </a:cubicBezTo>
                  <a:lnTo>
                    <a:pt x="163" y="200"/>
                  </a:lnTo>
                  <a:cubicBezTo>
                    <a:pt x="136" y="198"/>
                    <a:pt x="110" y="196"/>
                    <a:pt x="84" y="194"/>
                  </a:cubicBezTo>
                  <a:cubicBezTo>
                    <a:pt x="24" y="194"/>
                    <a:pt x="13" y="301"/>
                    <a:pt x="72" y="313"/>
                  </a:cubicBezTo>
                  <a:cubicBezTo>
                    <a:pt x="94" y="317"/>
                    <a:pt x="116" y="322"/>
                    <a:pt x="138" y="327"/>
                  </a:cubicBezTo>
                  <a:lnTo>
                    <a:pt x="138" y="327"/>
                  </a:lnTo>
                  <a:cubicBezTo>
                    <a:pt x="18" y="994"/>
                    <a:pt x="0" y="1795"/>
                    <a:pt x="227" y="2420"/>
                  </a:cubicBezTo>
                  <a:cubicBezTo>
                    <a:pt x="417" y="2956"/>
                    <a:pt x="882" y="3134"/>
                    <a:pt x="1429" y="3158"/>
                  </a:cubicBezTo>
                  <a:cubicBezTo>
                    <a:pt x="1494" y="3161"/>
                    <a:pt x="1560" y="3163"/>
                    <a:pt x="1627" y="3163"/>
                  </a:cubicBezTo>
                  <a:cubicBezTo>
                    <a:pt x="2093" y="3163"/>
                    <a:pt x="2571" y="3071"/>
                    <a:pt x="2810" y="2622"/>
                  </a:cubicBezTo>
                  <a:cubicBezTo>
                    <a:pt x="3144" y="1979"/>
                    <a:pt x="2989" y="956"/>
                    <a:pt x="3013" y="253"/>
                  </a:cubicBezTo>
                  <a:cubicBezTo>
                    <a:pt x="3023" y="184"/>
                    <a:pt x="2968" y="140"/>
                    <a:pt x="2901" y="140"/>
                  </a:cubicBezTo>
                  <a:cubicBezTo>
                    <a:pt x="2887" y="140"/>
                    <a:pt x="2873" y="142"/>
                    <a:pt x="2858" y="146"/>
                  </a:cubicBezTo>
                  <a:cubicBezTo>
                    <a:pt x="2357" y="223"/>
                    <a:pt x="1862" y="255"/>
                    <a:pt x="1365" y="255"/>
                  </a:cubicBezTo>
                  <a:cubicBezTo>
                    <a:pt x="1076" y="255"/>
                    <a:pt x="786" y="244"/>
                    <a:pt x="493" y="225"/>
                  </a:cubicBezTo>
                  <a:lnTo>
                    <a:pt x="493" y="225"/>
                  </a:lnTo>
                  <a:cubicBezTo>
                    <a:pt x="496" y="219"/>
                    <a:pt x="498" y="212"/>
                    <a:pt x="501" y="205"/>
                  </a:cubicBezTo>
                  <a:cubicBezTo>
                    <a:pt x="544" y="84"/>
                    <a:pt x="431" y="1"/>
                    <a:pt x="32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60"/>
            <p:cNvSpPr/>
            <p:nvPr/>
          </p:nvSpPr>
          <p:spPr>
            <a:xfrm>
              <a:off x="2001125" y="2382975"/>
              <a:ext cx="64925" cy="6125"/>
            </a:xfrm>
            <a:custGeom>
              <a:rect b="b" l="l" r="r" t="t"/>
              <a:pathLst>
                <a:path extrusionOk="0" h="245" w="2597">
                  <a:moveTo>
                    <a:pt x="2187" y="0"/>
                  </a:moveTo>
                  <a:cubicBezTo>
                    <a:pt x="1851" y="0"/>
                    <a:pt x="1508" y="25"/>
                    <a:pt x="1179" y="44"/>
                  </a:cubicBezTo>
                  <a:cubicBezTo>
                    <a:pt x="798" y="67"/>
                    <a:pt x="406" y="56"/>
                    <a:pt x="36" y="151"/>
                  </a:cubicBezTo>
                  <a:cubicBezTo>
                    <a:pt x="1" y="151"/>
                    <a:pt x="1" y="210"/>
                    <a:pt x="36" y="210"/>
                  </a:cubicBezTo>
                  <a:cubicBezTo>
                    <a:pt x="204" y="237"/>
                    <a:pt x="377" y="245"/>
                    <a:pt x="551" y="245"/>
                  </a:cubicBezTo>
                  <a:cubicBezTo>
                    <a:pt x="760" y="245"/>
                    <a:pt x="972" y="234"/>
                    <a:pt x="1179" y="234"/>
                  </a:cubicBezTo>
                  <a:cubicBezTo>
                    <a:pt x="1608" y="222"/>
                    <a:pt x="2061" y="222"/>
                    <a:pt x="2489" y="175"/>
                  </a:cubicBezTo>
                  <a:cubicBezTo>
                    <a:pt x="2596" y="163"/>
                    <a:pt x="2596" y="8"/>
                    <a:pt x="2489" y="8"/>
                  </a:cubicBezTo>
                  <a:cubicBezTo>
                    <a:pt x="2390" y="2"/>
                    <a:pt x="2289" y="0"/>
                    <a:pt x="218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60"/>
            <p:cNvSpPr/>
            <p:nvPr/>
          </p:nvSpPr>
          <p:spPr>
            <a:xfrm>
              <a:off x="1999650" y="2385400"/>
              <a:ext cx="40500" cy="10475"/>
            </a:xfrm>
            <a:custGeom>
              <a:rect b="b" l="l" r="r" t="t"/>
              <a:pathLst>
                <a:path extrusionOk="0" h="419" w="1620">
                  <a:moveTo>
                    <a:pt x="508" y="1"/>
                  </a:moveTo>
                  <a:cubicBezTo>
                    <a:pt x="369" y="1"/>
                    <a:pt x="233" y="23"/>
                    <a:pt x="119" y="90"/>
                  </a:cubicBezTo>
                  <a:cubicBezTo>
                    <a:pt x="0" y="173"/>
                    <a:pt x="36" y="328"/>
                    <a:pt x="155" y="375"/>
                  </a:cubicBezTo>
                  <a:cubicBezTo>
                    <a:pt x="233" y="407"/>
                    <a:pt x="319" y="418"/>
                    <a:pt x="408" y="418"/>
                  </a:cubicBezTo>
                  <a:cubicBezTo>
                    <a:pt x="551" y="418"/>
                    <a:pt x="702" y="390"/>
                    <a:pt x="834" y="375"/>
                  </a:cubicBezTo>
                  <a:cubicBezTo>
                    <a:pt x="1096" y="340"/>
                    <a:pt x="1358" y="363"/>
                    <a:pt x="1608" y="292"/>
                  </a:cubicBezTo>
                  <a:cubicBezTo>
                    <a:pt x="1619" y="292"/>
                    <a:pt x="1619" y="280"/>
                    <a:pt x="1608" y="268"/>
                  </a:cubicBezTo>
                  <a:cubicBezTo>
                    <a:pt x="1381" y="125"/>
                    <a:pt x="1096" y="78"/>
                    <a:pt x="834" y="30"/>
                  </a:cubicBezTo>
                  <a:cubicBezTo>
                    <a:pt x="729" y="14"/>
                    <a:pt x="618" y="1"/>
                    <a:pt x="50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60"/>
            <p:cNvSpPr/>
            <p:nvPr/>
          </p:nvSpPr>
          <p:spPr>
            <a:xfrm>
              <a:off x="1994275" y="2390975"/>
              <a:ext cx="73850" cy="29475"/>
            </a:xfrm>
            <a:custGeom>
              <a:rect b="b" l="l" r="r" t="t"/>
              <a:pathLst>
                <a:path extrusionOk="0" h="1179" w="2954">
                  <a:moveTo>
                    <a:pt x="294" y="0"/>
                  </a:moveTo>
                  <a:cubicBezTo>
                    <a:pt x="251" y="0"/>
                    <a:pt x="203" y="32"/>
                    <a:pt x="203" y="81"/>
                  </a:cubicBezTo>
                  <a:cubicBezTo>
                    <a:pt x="168" y="402"/>
                    <a:pt x="1" y="1033"/>
                    <a:pt x="418" y="1129"/>
                  </a:cubicBezTo>
                  <a:cubicBezTo>
                    <a:pt x="533" y="1156"/>
                    <a:pt x="665" y="1166"/>
                    <a:pt x="803" y="1166"/>
                  </a:cubicBezTo>
                  <a:cubicBezTo>
                    <a:pt x="988" y="1166"/>
                    <a:pt x="1183" y="1149"/>
                    <a:pt x="1363" y="1138"/>
                  </a:cubicBezTo>
                  <a:lnTo>
                    <a:pt x="1363" y="1138"/>
                  </a:lnTo>
                  <a:cubicBezTo>
                    <a:pt x="1620" y="1164"/>
                    <a:pt x="1878" y="1178"/>
                    <a:pt x="2132" y="1178"/>
                  </a:cubicBezTo>
                  <a:cubicBezTo>
                    <a:pt x="2364" y="1178"/>
                    <a:pt x="2592" y="1166"/>
                    <a:pt x="2811" y="1140"/>
                  </a:cubicBezTo>
                  <a:cubicBezTo>
                    <a:pt x="2950" y="1129"/>
                    <a:pt x="2954" y="926"/>
                    <a:pt x="2822" y="926"/>
                  </a:cubicBezTo>
                  <a:cubicBezTo>
                    <a:pt x="2818" y="926"/>
                    <a:pt x="2815" y="926"/>
                    <a:pt x="2811" y="926"/>
                  </a:cubicBezTo>
                  <a:cubicBezTo>
                    <a:pt x="2154" y="908"/>
                    <a:pt x="1505" y="911"/>
                    <a:pt x="851" y="896"/>
                  </a:cubicBezTo>
                  <a:lnTo>
                    <a:pt x="851" y="896"/>
                  </a:lnTo>
                  <a:cubicBezTo>
                    <a:pt x="787" y="885"/>
                    <a:pt x="722" y="871"/>
                    <a:pt x="656" y="855"/>
                  </a:cubicBezTo>
                  <a:cubicBezTo>
                    <a:pt x="619" y="865"/>
                    <a:pt x="586" y="871"/>
                    <a:pt x="559" y="871"/>
                  </a:cubicBezTo>
                  <a:cubicBezTo>
                    <a:pt x="462" y="871"/>
                    <a:pt x="423" y="806"/>
                    <a:pt x="441" y="676"/>
                  </a:cubicBezTo>
                  <a:cubicBezTo>
                    <a:pt x="382" y="545"/>
                    <a:pt x="394" y="224"/>
                    <a:pt x="358" y="57"/>
                  </a:cubicBezTo>
                  <a:cubicBezTo>
                    <a:pt x="353" y="17"/>
                    <a:pt x="325" y="0"/>
                    <a:pt x="29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60"/>
            <p:cNvSpPr/>
            <p:nvPr/>
          </p:nvSpPr>
          <p:spPr>
            <a:xfrm>
              <a:off x="2022550" y="2008050"/>
              <a:ext cx="15800" cy="380875"/>
            </a:xfrm>
            <a:custGeom>
              <a:rect b="b" l="l" r="r" t="t"/>
              <a:pathLst>
                <a:path extrusionOk="0" h="15235" w="632">
                  <a:moveTo>
                    <a:pt x="264" y="0"/>
                  </a:moveTo>
                  <a:cubicBezTo>
                    <a:pt x="233" y="0"/>
                    <a:pt x="203" y="21"/>
                    <a:pt x="203" y="63"/>
                  </a:cubicBezTo>
                  <a:cubicBezTo>
                    <a:pt x="1" y="5075"/>
                    <a:pt x="382" y="10111"/>
                    <a:pt x="287" y="15136"/>
                  </a:cubicBezTo>
                  <a:cubicBezTo>
                    <a:pt x="287" y="15201"/>
                    <a:pt x="340" y="15234"/>
                    <a:pt x="394" y="15234"/>
                  </a:cubicBezTo>
                  <a:cubicBezTo>
                    <a:pt x="447" y="15234"/>
                    <a:pt x="501" y="15201"/>
                    <a:pt x="501" y="15136"/>
                  </a:cubicBezTo>
                  <a:cubicBezTo>
                    <a:pt x="632" y="12624"/>
                    <a:pt x="501" y="10100"/>
                    <a:pt x="465" y="7599"/>
                  </a:cubicBezTo>
                  <a:cubicBezTo>
                    <a:pt x="430" y="5087"/>
                    <a:pt x="430" y="2575"/>
                    <a:pt x="334" y="63"/>
                  </a:cubicBezTo>
                  <a:cubicBezTo>
                    <a:pt x="328" y="21"/>
                    <a:pt x="296" y="0"/>
                    <a:pt x="2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60"/>
            <p:cNvSpPr/>
            <p:nvPr/>
          </p:nvSpPr>
          <p:spPr>
            <a:xfrm>
              <a:off x="2020475" y="1934175"/>
              <a:ext cx="25925" cy="4950"/>
            </a:xfrm>
            <a:custGeom>
              <a:rect b="b" l="l" r="r" t="t"/>
              <a:pathLst>
                <a:path extrusionOk="0" h="198" w="1037">
                  <a:moveTo>
                    <a:pt x="798" y="0"/>
                  </a:moveTo>
                  <a:cubicBezTo>
                    <a:pt x="683" y="0"/>
                    <a:pt x="561" y="26"/>
                    <a:pt x="453" y="41"/>
                  </a:cubicBezTo>
                  <a:cubicBezTo>
                    <a:pt x="310" y="53"/>
                    <a:pt x="144" y="53"/>
                    <a:pt x="13" y="124"/>
                  </a:cubicBezTo>
                  <a:cubicBezTo>
                    <a:pt x="1" y="136"/>
                    <a:pt x="13" y="148"/>
                    <a:pt x="24" y="160"/>
                  </a:cubicBezTo>
                  <a:cubicBezTo>
                    <a:pt x="128" y="192"/>
                    <a:pt x="247" y="197"/>
                    <a:pt x="364" y="197"/>
                  </a:cubicBezTo>
                  <a:cubicBezTo>
                    <a:pt x="423" y="197"/>
                    <a:pt x="481" y="196"/>
                    <a:pt x="536" y="196"/>
                  </a:cubicBezTo>
                  <a:cubicBezTo>
                    <a:pt x="679" y="184"/>
                    <a:pt x="858" y="196"/>
                    <a:pt x="989" y="136"/>
                  </a:cubicBezTo>
                  <a:cubicBezTo>
                    <a:pt x="1036" y="113"/>
                    <a:pt x="1025" y="41"/>
                    <a:pt x="977" y="29"/>
                  </a:cubicBezTo>
                  <a:cubicBezTo>
                    <a:pt x="922" y="8"/>
                    <a:pt x="861" y="0"/>
                    <a:pt x="7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60"/>
            <p:cNvSpPr/>
            <p:nvPr/>
          </p:nvSpPr>
          <p:spPr>
            <a:xfrm>
              <a:off x="2020900" y="1893675"/>
              <a:ext cx="24900" cy="44850"/>
            </a:xfrm>
            <a:custGeom>
              <a:rect b="b" l="l" r="r" t="t"/>
              <a:pathLst>
                <a:path extrusionOk="0" h="1794" w="996">
                  <a:moveTo>
                    <a:pt x="744" y="1474"/>
                  </a:moveTo>
                  <a:cubicBezTo>
                    <a:pt x="745" y="1477"/>
                    <a:pt x="745" y="1480"/>
                    <a:pt x="746" y="1482"/>
                  </a:cubicBezTo>
                  <a:cubicBezTo>
                    <a:pt x="752" y="1545"/>
                    <a:pt x="771" y="1561"/>
                    <a:pt x="769" y="1561"/>
                  </a:cubicBezTo>
                  <a:cubicBezTo>
                    <a:pt x="768" y="1561"/>
                    <a:pt x="753" y="1551"/>
                    <a:pt x="707" y="1544"/>
                  </a:cubicBezTo>
                  <a:lnTo>
                    <a:pt x="707" y="1544"/>
                  </a:lnTo>
                  <a:cubicBezTo>
                    <a:pt x="720" y="1526"/>
                    <a:pt x="731" y="1505"/>
                    <a:pt x="739" y="1480"/>
                  </a:cubicBezTo>
                  <a:lnTo>
                    <a:pt x="739" y="1480"/>
                  </a:lnTo>
                  <a:cubicBezTo>
                    <a:pt x="741" y="1478"/>
                    <a:pt x="743" y="1476"/>
                    <a:pt x="744" y="1474"/>
                  </a:cubicBezTo>
                  <a:close/>
                  <a:moveTo>
                    <a:pt x="508" y="0"/>
                  </a:moveTo>
                  <a:cubicBezTo>
                    <a:pt x="475" y="0"/>
                    <a:pt x="442" y="18"/>
                    <a:pt x="436" y="54"/>
                  </a:cubicBezTo>
                  <a:cubicBezTo>
                    <a:pt x="424" y="117"/>
                    <a:pt x="413" y="181"/>
                    <a:pt x="402" y="245"/>
                  </a:cubicBezTo>
                  <a:lnTo>
                    <a:pt x="402" y="245"/>
                  </a:lnTo>
                  <a:cubicBezTo>
                    <a:pt x="288" y="581"/>
                    <a:pt x="258" y="940"/>
                    <a:pt x="159" y="1281"/>
                  </a:cubicBezTo>
                  <a:lnTo>
                    <a:pt x="159" y="1281"/>
                  </a:lnTo>
                  <a:cubicBezTo>
                    <a:pt x="95" y="1408"/>
                    <a:pt x="29" y="1532"/>
                    <a:pt x="7" y="1673"/>
                  </a:cubicBezTo>
                  <a:cubicBezTo>
                    <a:pt x="0" y="1745"/>
                    <a:pt x="68" y="1787"/>
                    <a:pt x="133" y="1787"/>
                  </a:cubicBezTo>
                  <a:cubicBezTo>
                    <a:pt x="162" y="1787"/>
                    <a:pt x="190" y="1779"/>
                    <a:pt x="211" y="1761"/>
                  </a:cubicBezTo>
                  <a:lnTo>
                    <a:pt x="211" y="1761"/>
                  </a:lnTo>
                  <a:cubicBezTo>
                    <a:pt x="226" y="1766"/>
                    <a:pt x="241" y="1769"/>
                    <a:pt x="257" y="1769"/>
                  </a:cubicBezTo>
                  <a:cubicBezTo>
                    <a:pt x="261" y="1769"/>
                    <a:pt x="265" y="1769"/>
                    <a:pt x="269" y="1768"/>
                  </a:cubicBezTo>
                  <a:cubicBezTo>
                    <a:pt x="308" y="1761"/>
                    <a:pt x="345" y="1758"/>
                    <a:pt x="382" y="1758"/>
                  </a:cubicBezTo>
                  <a:cubicBezTo>
                    <a:pt x="510" y="1758"/>
                    <a:pt x="626" y="1793"/>
                    <a:pt x="752" y="1793"/>
                  </a:cubicBezTo>
                  <a:cubicBezTo>
                    <a:pt x="765" y="1793"/>
                    <a:pt x="779" y="1793"/>
                    <a:pt x="793" y="1792"/>
                  </a:cubicBezTo>
                  <a:cubicBezTo>
                    <a:pt x="829" y="1792"/>
                    <a:pt x="853" y="1792"/>
                    <a:pt x="900" y="1768"/>
                  </a:cubicBezTo>
                  <a:cubicBezTo>
                    <a:pt x="960" y="1733"/>
                    <a:pt x="984" y="1697"/>
                    <a:pt x="984" y="1613"/>
                  </a:cubicBezTo>
                  <a:cubicBezTo>
                    <a:pt x="995" y="1430"/>
                    <a:pt x="863" y="1136"/>
                    <a:pt x="811" y="955"/>
                  </a:cubicBezTo>
                  <a:lnTo>
                    <a:pt x="811" y="955"/>
                  </a:lnTo>
                  <a:cubicBezTo>
                    <a:pt x="803" y="912"/>
                    <a:pt x="793" y="869"/>
                    <a:pt x="781" y="828"/>
                  </a:cubicBezTo>
                  <a:cubicBezTo>
                    <a:pt x="777" y="816"/>
                    <a:pt x="772" y="805"/>
                    <a:pt x="766" y="796"/>
                  </a:cubicBezTo>
                  <a:lnTo>
                    <a:pt x="766" y="796"/>
                  </a:lnTo>
                  <a:cubicBezTo>
                    <a:pt x="701" y="563"/>
                    <a:pt x="638" y="336"/>
                    <a:pt x="589" y="102"/>
                  </a:cubicBezTo>
                  <a:lnTo>
                    <a:pt x="589" y="102"/>
                  </a:lnTo>
                  <a:cubicBezTo>
                    <a:pt x="589" y="94"/>
                    <a:pt x="590" y="86"/>
                    <a:pt x="591" y="78"/>
                  </a:cubicBezTo>
                  <a:cubicBezTo>
                    <a:pt x="588" y="78"/>
                    <a:pt x="586" y="78"/>
                    <a:pt x="584" y="78"/>
                  </a:cubicBezTo>
                  <a:lnTo>
                    <a:pt x="584" y="78"/>
                  </a:lnTo>
                  <a:cubicBezTo>
                    <a:pt x="582" y="70"/>
                    <a:pt x="581" y="62"/>
                    <a:pt x="579" y="54"/>
                  </a:cubicBezTo>
                  <a:cubicBezTo>
                    <a:pt x="573" y="18"/>
                    <a:pt x="540" y="0"/>
                    <a:pt x="5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3" name="Google Shape;183;p60"/>
          <p:cNvGrpSpPr/>
          <p:nvPr/>
        </p:nvGrpSpPr>
        <p:grpSpPr>
          <a:xfrm>
            <a:off x="77962" y="4451463"/>
            <a:ext cx="266398" cy="237138"/>
            <a:chOff x="2532150" y="2831425"/>
            <a:chExt cx="152725" cy="135950"/>
          </a:xfrm>
        </p:grpSpPr>
        <p:sp>
          <p:nvSpPr>
            <p:cNvPr id="184" name="Google Shape;184;p60"/>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60"/>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60"/>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60"/>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60"/>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60"/>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60"/>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1" name="Google Shape;191;p60"/>
          <p:cNvGrpSpPr/>
          <p:nvPr/>
        </p:nvGrpSpPr>
        <p:grpSpPr>
          <a:xfrm>
            <a:off x="473424" y="4413898"/>
            <a:ext cx="261209" cy="312273"/>
            <a:chOff x="2516975" y="3208200"/>
            <a:chExt cx="149750" cy="179025"/>
          </a:xfrm>
        </p:grpSpPr>
        <p:sp>
          <p:nvSpPr>
            <p:cNvPr id="192" name="Google Shape;192;p60"/>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60"/>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60"/>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60"/>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60"/>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60"/>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60"/>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60"/>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0" name="Google Shape;200;p60"/>
          <p:cNvSpPr/>
          <p:nvPr/>
        </p:nvSpPr>
        <p:spPr>
          <a:xfrm rot="5400000">
            <a:off x="241571" y="3634648"/>
            <a:ext cx="205522" cy="499437"/>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60"/>
          <p:cNvSpPr/>
          <p:nvPr/>
        </p:nvSpPr>
        <p:spPr>
          <a:xfrm rot="-5400000">
            <a:off x="241571" y="3933615"/>
            <a:ext cx="205522" cy="499437"/>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2629" name="Shape 2629"/>
        <p:cNvGrpSpPr/>
        <p:nvPr/>
      </p:nvGrpSpPr>
      <p:grpSpPr>
        <a:xfrm>
          <a:off x="0" y="0"/>
          <a:ext cx="0" cy="0"/>
          <a:chOff x="0" y="0"/>
          <a:chExt cx="0" cy="0"/>
        </a:xfrm>
      </p:grpSpPr>
      <p:sp>
        <p:nvSpPr>
          <p:cNvPr id="2630" name="Google Shape;2630;p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8">
    <p:spTree>
      <p:nvGrpSpPr>
        <p:cNvPr id="2631" name="Shape 2631"/>
        <p:cNvGrpSpPr/>
        <p:nvPr/>
      </p:nvGrpSpPr>
      <p:grpSpPr>
        <a:xfrm>
          <a:off x="0" y="0"/>
          <a:ext cx="0" cy="0"/>
          <a:chOff x="0" y="0"/>
          <a:chExt cx="0" cy="0"/>
        </a:xfrm>
      </p:grpSpPr>
      <p:grpSp>
        <p:nvGrpSpPr>
          <p:cNvPr id="2632" name="Google Shape;2632;p91"/>
          <p:cNvGrpSpPr/>
          <p:nvPr/>
        </p:nvGrpSpPr>
        <p:grpSpPr>
          <a:xfrm rot="5400000">
            <a:off x="-628236" y="4309812"/>
            <a:ext cx="1518373" cy="261900"/>
            <a:chOff x="6799974" y="4162752"/>
            <a:chExt cx="1518373" cy="261900"/>
          </a:xfrm>
        </p:grpSpPr>
        <p:sp>
          <p:nvSpPr>
            <p:cNvPr id="2633" name="Google Shape;2633;p91"/>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4" name="Google Shape;2634;p91"/>
            <p:cNvSpPr/>
            <p:nvPr/>
          </p:nvSpPr>
          <p:spPr>
            <a:xfrm>
              <a:off x="706896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5" name="Google Shape;2635;p91"/>
            <p:cNvSpPr/>
            <p:nvPr/>
          </p:nvSpPr>
          <p:spPr>
            <a:xfrm>
              <a:off x="733796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6" name="Google Shape;2636;p91"/>
            <p:cNvSpPr/>
            <p:nvPr/>
          </p:nvSpPr>
          <p:spPr>
            <a:xfrm>
              <a:off x="760695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7" name="Google Shape;2637;p91"/>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8" name="Google Shape;2638;p91"/>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39" name="Google Shape;2639;p91"/>
          <p:cNvGrpSpPr/>
          <p:nvPr/>
        </p:nvGrpSpPr>
        <p:grpSpPr>
          <a:xfrm rot="5400000">
            <a:off x="8392511" y="493734"/>
            <a:ext cx="1249379" cy="261900"/>
            <a:chOff x="7068968" y="4162752"/>
            <a:chExt cx="1249379" cy="261900"/>
          </a:xfrm>
        </p:grpSpPr>
        <p:sp>
          <p:nvSpPr>
            <p:cNvPr id="2640" name="Google Shape;2640;p91"/>
            <p:cNvSpPr/>
            <p:nvPr/>
          </p:nvSpPr>
          <p:spPr>
            <a:xfrm>
              <a:off x="706896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1" name="Google Shape;2641;p91"/>
            <p:cNvSpPr/>
            <p:nvPr/>
          </p:nvSpPr>
          <p:spPr>
            <a:xfrm>
              <a:off x="733796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2" name="Google Shape;2642;p91"/>
            <p:cNvSpPr/>
            <p:nvPr/>
          </p:nvSpPr>
          <p:spPr>
            <a:xfrm>
              <a:off x="760695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3" name="Google Shape;2643;p91"/>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4" name="Google Shape;2644;p91"/>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45" name="Google Shape;2645;p91"/>
          <p:cNvGrpSpPr/>
          <p:nvPr/>
        </p:nvGrpSpPr>
        <p:grpSpPr>
          <a:xfrm flipH="1">
            <a:off x="-227521" y="142346"/>
            <a:ext cx="940798" cy="683660"/>
            <a:chOff x="1423975" y="1253625"/>
            <a:chExt cx="521825" cy="379200"/>
          </a:xfrm>
        </p:grpSpPr>
        <p:sp>
          <p:nvSpPr>
            <p:cNvPr id="2646" name="Google Shape;2646;p91"/>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7" name="Google Shape;2647;p91"/>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8" name="Google Shape;2648;p91"/>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9" name="Google Shape;2649;p91"/>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0" name="Google Shape;2650;p91"/>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1" name="Google Shape;2651;p91"/>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2" name="Google Shape;2652;p91"/>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3" name="Google Shape;2653;p91"/>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54" name="Google Shape;2654;p91"/>
          <p:cNvGrpSpPr/>
          <p:nvPr/>
        </p:nvGrpSpPr>
        <p:grpSpPr>
          <a:xfrm flipH="1">
            <a:off x="-772674" y="1047968"/>
            <a:ext cx="1486085" cy="987166"/>
            <a:chOff x="645600" y="1820875"/>
            <a:chExt cx="999250" cy="663775"/>
          </a:xfrm>
        </p:grpSpPr>
        <p:sp>
          <p:nvSpPr>
            <p:cNvPr id="2655" name="Google Shape;2655;p91"/>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6" name="Google Shape;2656;p91"/>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7" name="Google Shape;2657;p91"/>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8" name="Google Shape;2658;p91"/>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9" name="Google Shape;2659;p91"/>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0" name="Google Shape;2660;p91"/>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1" name="Google Shape;2661;p91"/>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2" name="Google Shape;2662;p91"/>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3" name="Google Shape;2663;p91"/>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4" name="Google Shape;2664;p91"/>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5" name="Google Shape;2665;p91"/>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6" name="Google Shape;2666;p91"/>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67" name="Google Shape;2667;p91"/>
          <p:cNvGrpSpPr/>
          <p:nvPr/>
        </p:nvGrpSpPr>
        <p:grpSpPr>
          <a:xfrm flipH="1" rot="-5400000">
            <a:off x="904434" y="-174224"/>
            <a:ext cx="728691" cy="927827"/>
            <a:chOff x="597975" y="2768650"/>
            <a:chExt cx="489975" cy="623875"/>
          </a:xfrm>
        </p:grpSpPr>
        <p:sp>
          <p:nvSpPr>
            <p:cNvPr id="2668" name="Google Shape;2668;p91"/>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9" name="Google Shape;2669;p91"/>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0" name="Google Shape;2670;p91"/>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1" name="Google Shape;2671;p91"/>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2" name="Google Shape;2672;p91"/>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3" name="Google Shape;2673;p91"/>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4" name="Google Shape;2674;p91"/>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5" name="Google Shape;2675;p91"/>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6" name="Google Shape;2676;p91"/>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7" name="Google Shape;2677;p91"/>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8" name="Google Shape;2678;p91"/>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9" name="Google Shape;2679;p91"/>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0" name="Google Shape;2680;p91"/>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1" name="Google Shape;2681;p91"/>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2" name="Google Shape;2682;p91"/>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3" name="Google Shape;2683;p91"/>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4" name="Google Shape;2684;p91"/>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5" name="Google Shape;2685;p91"/>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6" name="Google Shape;2686;p91"/>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87" name="Google Shape;2687;p91"/>
          <p:cNvGrpSpPr/>
          <p:nvPr/>
        </p:nvGrpSpPr>
        <p:grpSpPr>
          <a:xfrm flipH="1">
            <a:off x="8242691" y="2737956"/>
            <a:ext cx="547041" cy="1002814"/>
            <a:chOff x="2837250" y="1906325"/>
            <a:chExt cx="286950" cy="526025"/>
          </a:xfrm>
        </p:grpSpPr>
        <p:sp>
          <p:nvSpPr>
            <p:cNvPr id="2688" name="Google Shape;2688;p91"/>
            <p:cNvSpPr/>
            <p:nvPr/>
          </p:nvSpPr>
          <p:spPr>
            <a:xfrm>
              <a:off x="2837250" y="1906325"/>
              <a:ext cx="286950" cy="526025"/>
            </a:xfrm>
            <a:custGeom>
              <a:rect b="b" l="l" r="r" t="t"/>
              <a:pathLst>
                <a:path extrusionOk="0" h="21041" w="11478">
                  <a:moveTo>
                    <a:pt x="2445" y="152"/>
                  </a:moveTo>
                  <a:cubicBezTo>
                    <a:pt x="2803" y="152"/>
                    <a:pt x="3136" y="177"/>
                    <a:pt x="3394" y="226"/>
                  </a:cubicBezTo>
                  <a:cubicBezTo>
                    <a:pt x="3013" y="191"/>
                    <a:pt x="2620" y="167"/>
                    <a:pt x="2227" y="155"/>
                  </a:cubicBezTo>
                  <a:cubicBezTo>
                    <a:pt x="2300" y="153"/>
                    <a:pt x="2373" y="152"/>
                    <a:pt x="2445" y="152"/>
                  </a:cubicBezTo>
                  <a:close/>
                  <a:moveTo>
                    <a:pt x="4191" y="2072"/>
                  </a:moveTo>
                  <a:lnTo>
                    <a:pt x="4191" y="2072"/>
                  </a:lnTo>
                  <a:cubicBezTo>
                    <a:pt x="4287" y="2524"/>
                    <a:pt x="4346" y="3012"/>
                    <a:pt x="4394" y="3417"/>
                  </a:cubicBezTo>
                  <a:cubicBezTo>
                    <a:pt x="4394" y="3417"/>
                    <a:pt x="4394" y="3429"/>
                    <a:pt x="4394" y="3429"/>
                  </a:cubicBezTo>
                  <a:cubicBezTo>
                    <a:pt x="4263" y="3286"/>
                    <a:pt x="4227" y="2703"/>
                    <a:pt x="4191" y="2072"/>
                  </a:cubicBezTo>
                  <a:close/>
                  <a:moveTo>
                    <a:pt x="6419" y="102"/>
                  </a:moveTo>
                  <a:cubicBezTo>
                    <a:pt x="6705" y="102"/>
                    <a:pt x="6973" y="126"/>
                    <a:pt x="7156" y="167"/>
                  </a:cubicBezTo>
                  <a:cubicBezTo>
                    <a:pt x="8013" y="381"/>
                    <a:pt x="7906" y="1262"/>
                    <a:pt x="7989" y="2024"/>
                  </a:cubicBezTo>
                  <a:cubicBezTo>
                    <a:pt x="7989" y="2060"/>
                    <a:pt x="8013" y="2072"/>
                    <a:pt x="8025" y="2084"/>
                  </a:cubicBezTo>
                  <a:cubicBezTo>
                    <a:pt x="7978" y="2774"/>
                    <a:pt x="7966" y="3453"/>
                    <a:pt x="8013" y="4167"/>
                  </a:cubicBezTo>
                  <a:cubicBezTo>
                    <a:pt x="8013" y="4173"/>
                    <a:pt x="8019" y="4176"/>
                    <a:pt x="8025" y="4176"/>
                  </a:cubicBezTo>
                  <a:cubicBezTo>
                    <a:pt x="8031" y="4176"/>
                    <a:pt x="8037" y="4173"/>
                    <a:pt x="8037" y="4167"/>
                  </a:cubicBezTo>
                  <a:cubicBezTo>
                    <a:pt x="8097" y="3179"/>
                    <a:pt x="8168" y="2179"/>
                    <a:pt x="8240" y="1191"/>
                  </a:cubicBezTo>
                  <a:cubicBezTo>
                    <a:pt x="8359" y="548"/>
                    <a:pt x="8609" y="179"/>
                    <a:pt x="9597" y="155"/>
                  </a:cubicBezTo>
                  <a:cubicBezTo>
                    <a:pt x="9630" y="155"/>
                    <a:pt x="9662" y="154"/>
                    <a:pt x="9693" y="154"/>
                  </a:cubicBezTo>
                  <a:cubicBezTo>
                    <a:pt x="10705" y="154"/>
                    <a:pt x="10718" y="351"/>
                    <a:pt x="10776" y="1310"/>
                  </a:cubicBezTo>
                  <a:cubicBezTo>
                    <a:pt x="10776" y="1340"/>
                    <a:pt x="10796" y="1354"/>
                    <a:pt x="10817" y="1354"/>
                  </a:cubicBezTo>
                  <a:cubicBezTo>
                    <a:pt x="10838" y="1354"/>
                    <a:pt x="10859" y="1340"/>
                    <a:pt x="10859" y="1310"/>
                  </a:cubicBezTo>
                  <a:cubicBezTo>
                    <a:pt x="10847" y="965"/>
                    <a:pt x="10871" y="619"/>
                    <a:pt x="10918" y="274"/>
                  </a:cubicBezTo>
                  <a:lnTo>
                    <a:pt x="10918" y="274"/>
                  </a:lnTo>
                  <a:cubicBezTo>
                    <a:pt x="11014" y="2358"/>
                    <a:pt x="11002" y="4441"/>
                    <a:pt x="10811" y="6525"/>
                  </a:cubicBezTo>
                  <a:cubicBezTo>
                    <a:pt x="10776" y="6894"/>
                    <a:pt x="10787" y="7620"/>
                    <a:pt x="10716" y="8180"/>
                  </a:cubicBezTo>
                  <a:cubicBezTo>
                    <a:pt x="10692" y="8192"/>
                    <a:pt x="10668" y="8215"/>
                    <a:pt x="10668" y="8239"/>
                  </a:cubicBezTo>
                  <a:cubicBezTo>
                    <a:pt x="10621" y="8406"/>
                    <a:pt x="10585" y="8573"/>
                    <a:pt x="10561" y="8751"/>
                  </a:cubicBezTo>
                  <a:cubicBezTo>
                    <a:pt x="10549" y="8763"/>
                    <a:pt x="10549" y="8775"/>
                    <a:pt x="10537" y="8787"/>
                  </a:cubicBezTo>
                  <a:cubicBezTo>
                    <a:pt x="10204" y="9287"/>
                    <a:pt x="9787" y="9489"/>
                    <a:pt x="9311" y="9573"/>
                  </a:cubicBezTo>
                  <a:cubicBezTo>
                    <a:pt x="9311" y="9406"/>
                    <a:pt x="9275" y="9227"/>
                    <a:pt x="9263" y="9061"/>
                  </a:cubicBezTo>
                  <a:cubicBezTo>
                    <a:pt x="9240" y="8739"/>
                    <a:pt x="9228" y="8418"/>
                    <a:pt x="9228" y="8108"/>
                  </a:cubicBezTo>
                  <a:cubicBezTo>
                    <a:pt x="9228" y="8096"/>
                    <a:pt x="9219" y="8090"/>
                    <a:pt x="9210" y="8090"/>
                  </a:cubicBezTo>
                  <a:cubicBezTo>
                    <a:pt x="9201" y="8090"/>
                    <a:pt x="9192" y="8096"/>
                    <a:pt x="9192" y="8108"/>
                  </a:cubicBezTo>
                  <a:cubicBezTo>
                    <a:pt x="9180" y="8430"/>
                    <a:pt x="9168" y="8739"/>
                    <a:pt x="9144" y="9061"/>
                  </a:cubicBezTo>
                  <a:cubicBezTo>
                    <a:pt x="9121" y="9239"/>
                    <a:pt x="9097" y="9430"/>
                    <a:pt x="9085" y="9608"/>
                  </a:cubicBezTo>
                  <a:cubicBezTo>
                    <a:pt x="8966" y="9620"/>
                    <a:pt x="8823" y="9632"/>
                    <a:pt x="8692" y="9644"/>
                  </a:cubicBezTo>
                  <a:cubicBezTo>
                    <a:pt x="8763" y="8763"/>
                    <a:pt x="8609" y="7823"/>
                    <a:pt x="8454" y="6965"/>
                  </a:cubicBezTo>
                  <a:cubicBezTo>
                    <a:pt x="8454" y="6953"/>
                    <a:pt x="8442" y="6947"/>
                    <a:pt x="8431" y="6947"/>
                  </a:cubicBezTo>
                  <a:cubicBezTo>
                    <a:pt x="8421" y="6947"/>
                    <a:pt x="8412" y="6953"/>
                    <a:pt x="8418" y="6965"/>
                  </a:cubicBezTo>
                  <a:cubicBezTo>
                    <a:pt x="8466" y="7858"/>
                    <a:pt x="8442" y="8763"/>
                    <a:pt x="8525" y="9644"/>
                  </a:cubicBezTo>
                  <a:cubicBezTo>
                    <a:pt x="8251" y="9668"/>
                    <a:pt x="7978" y="9680"/>
                    <a:pt x="7704" y="9692"/>
                  </a:cubicBezTo>
                  <a:cubicBezTo>
                    <a:pt x="7644" y="9001"/>
                    <a:pt x="7561" y="8311"/>
                    <a:pt x="7489" y="7620"/>
                  </a:cubicBezTo>
                  <a:cubicBezTo>
                    <a:pt x="7489" y="7614"/>
                    <a:pt x="7483" y="7611"/>
                    <a:pt x="7478" y="7611"/>
                  </a:cubicBezTo>
                  <a:cubicBezTo>
                    <a:pt x="7472" y="7611"/>
                    <a:pt x="7466" y="7614"/>
                    <a:pt x="7466" y="7620"/>
                  </a:cubicBezTo>
                  <a:cubicBezTo>
                    <a:pt x="7489" y="8311"/>
                    <a:pt x="7513" y="9001"/>
                    <a:pt x="7549" y="9692"/>
                  </a:cubicBezTo>
                  <a:cubicBezTo>
                    <a:pt x="7216" y="9716"/>
                    <a:pt x="6882" y="9728"/>
                    <a:pt x="6549" y="9739"/>
                  </a:cubicBezTo>
                  <a:cubicBezTo>
                    <a:pt x="6573" y="9287"/>
                    <a:pt x="6585" y="8835"/>
                    <a:pt x="6620" y="8394"/>
                  </a:cubicBezTo>
                  <a:cubicBezTo>
                    <a:pt x="6620" y="8382"/>
                    <a:pt x="6611" y="8376"/>
                    <a:pt x="6602" y="8376"/>
                  </a:cubicBezTo>
                  <a:cubicBezTo>
                    <a:pt x="6593" y="8376"/>
                    <a:pt x="6585" y="8382"/>
                    <a:pt x="6585" y="8394"/>
                  </a:cubicBezTo>
                  <a:cubicBezTo>
                    <a:pt x="6537" y="8846"/>
                    <a:pt x="6477" y="9287"/>
                    <a:pt x="6418" y="9739"/>
                  </a:cubicBezTo>
                  <a:cubicBezTo>
                    <a:pt x="6287" y="9751"/>
                    <a:pt x="6144" y="9751"/>
                    <a:pt x="6013" y="9763"/>
                  </a:cubicBezTo>
                  <a:cubicBezTo>
                    <a:pt x="6096" y="8644"/>
                    <a:pt x="6096" y="7537"/>
                    <a:pt x="6084" y="6418"/>
                  </a:cubicBezTo>
                  <a:cubicBezTo>
                    <a:pt x="6084" y="6412"/>
                    <a:pt x="6076" y="6409"/>
                    <a:pt x="6067" y="6409"/>
                  </a:cubicBezTo>
                  <a:cubicBezTo>
                    <a:pt x="6058" y="6409"/>
                    <a:pt x="6049" y="6412"/>
                    <a:pt x="6049" y="6418"/>
                  </a:cubicBezTo>
                  <a:cubicBezTo>
                    <a:pt x="5989" y="7537"/>
                    <a:pt x="5882" y="8656"/>
                    <a:pt x="5811" y="9763"/>
                  </a:cubicBezTo>
                  <a:cubicBezTo>
                    <a:pt x="5656" y="9763"/>
                    <a:pt x="5501" y="9775"/>
                    <a:pt x="5346" y="9775"/>
                  </a:cubicBezTo>
                  <a:cubicBezTo>
                    <a:pt x="5180" y="9787"/>
                    <a:pt x="5001" y="9799"/>
                    <a:pt x="4834" y="9799"/>
                  </a:cubicBezTo>
                  <a:cubicBezTo>
                    <a:pt x="4811" y="9370"/>
                    <a:pt x="4680" y="8906"/>
                    <a:pt x="4572" y="8501"/>
                  </a:cubicBezTo>
                  <a:cubicBezTo>
                    <a:pt x="4568" y="8492"/>
                    <a:pt x="4560" y="8488"/>
                    <a:pt x="4552" y="8488"/>
                  </a:cubicBezTo>
                  <a:cubicBezTo>
                    <a:pt x="4538" y="8488"/>
                    <a:pt x="4525" y="8498"/>
                    <a:pt x="4525" y="8513"/>
                  </a:cubicBezTo>
                  <a:cubicBezTo>
                    <a:pt x="4608" y="8942"/>
                    <a:pt x="4620" y="9382"/>
                    <a:pt x="4680" y="9811"/>
                  </a:cubicBezTo>
                  <a:cubicBezTo>
                    <a:pt x="4358" y="9835"/>
                    <a:pt x="4025" y="9859"/>
                    <a:pt x="3703" y="9870"/>
                  </a:cubicBezTo>
                  <a:cubicBezTo>
                    <a:pt x="3763" y="9204"/>
                    <a:pt x="3644" y="8501"/>
                    <a:pt x="3632" y="7846"/>
                  </a:cubicBezTo>
                  <a:cubicBezTo>
                    <a:pt x="3632" y="7834"/>
                    <a:pt x="3623" y="7829"/>
                    <a:pt x="3614" y="7829"/>
                  </a:cubicBezTo>
                  <a:cubicBezTo>
                    <a:pt x="3605" y="7829"/>
                    <a:pt x="3596" y="7834"/>
                    <a:pt x="3596" y="7846"/>
                  </a:cubicBezTo>
                  <a:cubicBezTo>
                    <a:pt x="3548" y="8501"/>
                    <a:pt x="3429" y="9216"/>
                    <a:pt x="3525" y="9882"/>
                  </a:cubicBezTo>
                  <a:cubicBezTo>
                    <a:pt x="3310" y="9894"/>
                    <a:pt x="3096" y="9894"/>
                    <a:pt x="2870" y="9894"/>
                  </a:cubicBezTo>
                  <a:cubicBezTo>
                    <a:pt x="2810" y="9418"/>
                    <a:pt x="2739" y="8954"/>
                    <a:pt x="2655" y="8489"/>
                  </a:cubicBezTo>
                  <a:cubicBezTo>
                    <a:pt x="2651" y="8484"/>
                    <a:pt x="2644" y="8481"/>
                    <a:pt x="2637" y="8481"/>
                  </a:cubicBezTo>
                  <a:cubicBezTo>
                    <a:pt x="2628" y="8481"/>
                    <a:pt x="2620" y="8487"/>
                    <a:pt x="2620" y="8501"/>
                  </a:cubicBezTo>
                  <a:cubicBezTo>
                    <a:pt x="2620" y="8954"/>
                    <a:pt x="2632" y="9418"/>
                    <a:pt x="2655" y="9882"/>
                  </a:cubicBezTo>
                  <a:cubicBezTo>
                    <a:pt x="2477" y="9870"/>
                    <a:pt x="2310" y="9859"/>
                    <a:pt x="2144" y="9835"/>
                  </a:cubicBezTo>
                  <a:cubicBezTo>
                    <a:pt x="1251" y="9728"/>
                    <a:pt x="977" y="9406"/>
                    <a:pt x="750" y="8561"/>
                  </a:cubicBezTo>
                  <a:cubicBezTo>
                    <a:pt x="643" y="8084"/>
                    <a:pt x="691" y="7501"/>
                    <a:pt x="655" y="7001"/>
                  </a:cubicBezTo>
                  <a:cubicBezTo>
                    <a:pt x="512" y="4786"/>
                    <a:pt x="393" y="2560"/>
                    <a:pt x="167" y="345"/>
                  </a:cubicBezTo>
                  <a:lnTo>
                    <a:pt x="167" y="345"/>
                  </a:lnTo>
                  <a:cubicBezTo>
                    <a:pt x="667" y="393"/>
                    <a:pt x="1179" y="405"/>
                    <a:pt x="1691" y="417"/>
                  </a:cubicBezTo>
                  <a:cubicBezTo>
                    <a:pt x="1709" y="417"/>
                    <a:pt x="1728" y="418"/>
                    <a:pt x="1748" y="418"/>
                  </a:cubicBezTo>
                  <a:cubicBezTo>
                    <a:pt x="2000" y="418"/>
                    <a:pt x="2368" y="376"/>
                    <a:pt x="2697" y="376"/>
                  </a:cubicBezTo>
                  <a:cubicBezTo>
                    <a:pt x="2912" y="376"/>
                    <a:pt x="3111" y="394"/>
                    <a:pt x="3251" y="453"/>
                  </a:cubicBezTo>
                  <a:cubicBezTo>
                    <a:pt x="3632" y="607"/>
                    <a:pt x="3882" y="1024"/>
                    <a:pt x="4037" y="1512"/>
                  </a:cubicBezTo>
                  <a:cubicBezTo>
                    <a:pt x="4060" y="1715"/>
                    <a:pt x="4072" y="1893"/>
                    <a:pt x="4072" y="1965"/>
                  </a:cubicBezTo>
                  <a:cubicBezTo>
                    <a:pt x="4168" y="2572"/>
                    <a:pt x="4251" y="3179"/>
                    <a:pt x="4334" y="3786"/>
                  </a:cubicBezTo>
                  <a:cubicBezTo>
                    <a:pt x="4168" y="4965"/>
                    <a:pt x="4322" y="6346"/>
                    <a:pt x="4525" y="7430"/>
                  </a:cubicBezTo>
                  <a:cubicBezTo>
                    <a:pt x="4525" y="7436"/>
                    <a:pt x="4531" y="7439"/>
                    <a:pt x="4537" y="7439"/>
                  </a:cubicBezTo>
                  <a:cubicBezTo>
                    <a:pt x="4543" y="7439"/>
                    <a:pt x="4549" y="7436"/>
                    <a:pt x="4549" y="7430"/>
                  </a:cubicBezTo>
                  <a:cubicBezTo>
                    <a:pt x="4572" y="6703"/>
                    <a:pt x="4549" y="5977"/>
                    <a:pt x="4572" y="5251"/>
                  </a:cubicBezTo>
                  <a:cubicBezTo>
                    <a:pt x="4596" y="4834"/>
                    <a:pt x="4632" y="4405"/>
                    <a:pt x="4656" y="3977"/>
                  </a:cubicBezTo>
                  <a:cubicBezTo>
                    <a:pt x="4656" y="3965"/>
                    <a:pt x="4656" y="3965"/>
                    <a:pt x="4656" y="3953"/>
                  </a:cubicBezTo>
                  <a:cubicBezTo>
                    <a:pt x="4691" y="3548"/>
                    <a:pt x="4727" y="3143"/>
                    <a:pt x="4763" y="2727"/>
                  </a:cubicBezTo>
                  <a:cubicBezTo>
                    <a:pt x="4775" y="2643"/>
                    <a:pt x="4787" y="2560"/>
                    <a:pt x="4799" y="2489"/>
                  </a:cubicBezTo>
                  <a:cubicBezTo>
                    <a:pt x="4834" y="2143"/>
                    <a:pt x="4870" y="1810"/>
                    <a:pt x="4870" y="1465"/>
                  </a:cubicBezTo>
                  <a:cubicBezTo>
                    <a:pt x="4882" y="1417"/>
                    <a:pt x="4882" y="1357"/>
                    <a:pt x="4870" y="1310"/>
                  </a:cubicBezTo>
                  <a:cubicBezTo>
                    <a:pt x="4894" y="1048"/>
                    <a:pt x="4918" y="774"/>
                    <a:pt x="4953" y="512"/>
                  </a:cubicBezTo>
                  <a:cubicBezTo>
                    <a:pt x="5001" y="441"/>
                    <a:pt x="5084" y="369"/>
                    <a:pt x="5203" y="310"/>
                  </a:cubicBezTo>
                  <a:cubicBezTo>
                    <a:pt x="5460" y="163"/>
                    <a:pt x="5961" y="102"/>
                    <a:pt x="6419" y="102"/>
                  </a:cubicBezTo>
                  <a:close/>
                  <a:moveTo>
                    <a:pt x="10466" y="9620"/>
                  </a:moveTo>
                  <a:lnTo>
                    <a:pt x="10466" y="9620"/>
                  </a:lnTo>
                  <a:cubicBezTo>
                    <a:pt x="10430" y="9954"/>
                    <a:pt x="10395" y="10287"/>
                    <a:pt x="10323" y="10609"/>
                  </a:cubicBezTo>
                  <a:cubicBezTo>
                    <a:pt x="9994" y="10579"/>
                    <a:pt x="9660" y="10568"/>
                    <a:pt x="9324" y="10568"/>
                  </a:cubicBezTo>
                  <a:cubicBezTo>
                    <a:pt x="8445" y="10568"/>
                    <a:pt x="7553" y="10646"/>
                    <a:pt x="6692" y="10680"/>
                  </a:cubicBezTo>
                  <a:cubicBezTo>
                    <a:pt x="6668" y="10692"/>
                    <a:pt x="6668" y="10716"/>
                    <a:pt x="6692" y="10716"/>
                  </a:cubicBezTo>
                  <a:cubicBezTo>
                    <a:pt x="7666" y="10785"/>
                    <a:pt x="8683" y="10897"/>
                    <a:pt x="9671" y="10897"/>
                  </a:cubicBezTo>
                  <a:cubicBezTo>
                    <a:pt x="9866" y="10897"/>
                    <a:pt x="10060" y="10892"/>
                    <a:pt x="10252" y="10882"/>
                  </a:cubicBezTo>
                  <a:lnTo>
                    <a:pt x="10252" y="10882"/>
                  </a:lnTo>
                  <a:cubicBezTo>
                    <a:pt x="10216" y="11013"/>
                    <a:pt x="10180" y="11132"/>
                    <a:pt x="10133" y="11252"/>
                  </a:cubicBezTo>
                  <a:cubicBezTo>
                    <a:pt x="9774" y="11210"/>
                    <a:pt x="9405" y="11193"/>
                    <a:pt x="9033" y="11193"/>
                  </a:cubicBezTo>
                  <a:cubicBezTo>
                    <a:pt x="8244" y="11193"/>
                    <a:pt x="7440" y="11266"/>
                    <a:pt x="6680" y="11323"/>
                  </a:cubicBezTo>
                  <a:cubicBezTo>
                    <a:pt x="6656" y="11323"/>
                    <a:pt x="6656" y="11359"/>
                    <a:pt x="6680" y="11359"/>
                  </a:cubicBezTo>
                  <a:cubicBezTo>
                    <a:pt x="7712" y="11405"/>
                    <a:pt x="8777" y="11550"/>
                    <a:pt x="9812" y="11550"/>
                  </a:cubicBezTo>
                  <a:cubicBezTo>
                    <a:pt x="9851" y="11550"/>
                    <a:pt x="9891" y="11550"/>
                    <a:pt x="9930" y="11549"/>
                  </a:cubicBezTo>
                  <a:lnTo>
                    <a:pt x="9930" y="11549"/>
                  </a:lnTo>
                  <a:cubicBezTo>
                    <a:pt x="9492" y="11944"/>
                    <a:pt x="8551" y="12020"/>
                    <a:pt x="7711" y="12020"/>
                  </a:cubicBezTo>
                  <a:cubicBezTo>
                    <a:pt x="7182" y="12020"/>
                    <a:pt x="6693" y="11990"/>
                    <a:pt x="6394" y="11990"/>
                  </a:cubicBezTo>
                  <a:cubicBezTo>
                    <a:pt x="6232" y="11992"/>
                    <a:pt x="6070" y="11993"/>
                    <a:pt x="5907" y="11993"/>
                  </a:cubicBezTo>
                  <a:cubicBezTo>
                    <a:pt x="5019" y="11993"/>
                    <a:pt x="4125" y="11963"/>
                    <a:pt x="3239" y="11883"/>
                  </a:cubicBezTo>
                  <a:cubicBezTo>
                    <a:pt x="2477" y="11823"/>
                    <a:pt x="1846" y="11859"/>
                    <a:pt x="1405" y="11311"/>
                  </a:cubicBezTo>
                  <a:lnTo>
                    <a:pt x="1405" y="11311"/>
                  </a:lnTo>
                  <a:cubicBezTo>
                    <a:pt x="1637" y="11374"/>
                    <a:pt x="1876" y="11396"/>
                    <a:pt x="2119" y="11396"/>
                  </a:cubicBezTo>
                  <a:cubicBezTo>
                    <a:pt x="2289" y="11396"/>
                    <a:pt x="2460" y="11385"/>
                    <a:pt x="2632" y="11371"/>
                  </a:cubicBezTo>
                  <a:cubicBezTo>
                    <a:pt x="3191" y="11323"/>
                    <a:pt x="3763" y="11275"/>
                    <a:pt x="4310" y="11168"/>
                  </a:cubicBezTo>
                  <a:cubicBezTo>
                    <a:pt x="4322" y="11168"/>
                    <a:pt x="4322" y="11144"/>
                    <a:pt x="4310" y="11144"/>
                  </a:cubicBezTo>
                  <a:cubicBezTo>
                    <a:pt x="4195" y="11140"/>
                    <a:pt x="4080" y="11139"/>
                    <a:pt x="3966" y="11139"/>
                  </a:cubicBezTo>
                  <a:cubicBezTo>
                    <a:pt x="3444" y="11139"/>
                    <a:pt x="2938" y="11173"/>
                    <a:pt x="2428" y="11173"/>
                  </a:cubicBezTo>
                  <a:cubicBezTo>
                    <a:pt x="2041" y="11173"/>
                    <a:pt x="1652" y="11153"/>
                    <a:pt x="1251" y="11085"/>
                  </a:cubicBezTo>
                  <a:cubicBezTo>
                    <a:pt x="1227" y="11049"/>
                    <a:pt x="1203" y="11013"/>
                    <a:pt x="1191" y="10966"/>
                  </a:cubicBezTo>
                  <a:cubicBezTo>
                    <a:pt x="1155" y="10894"/>
                    <a:pt x="1120" y="10811"/>
                    <a:pt x="1096" y="10728"/>
                  </a:cubicBezTo>
                  <a:lnTo>
                    <a:pt x="1096" y="10728"/>
                  </a:lnTo>
                  <a:cubicBezTo>
                    <a:pt x="1504" y="10754"/>
                    <a:pt x="1912" y="10762"/>
                    <a:pt x="2320" y="10762"/>
                  </a:cubicBezTo>
                  <a:cubicBezTo>
                    <a:pt x="2650" y="10762"/>
                    <a:pt x="2980" y="10757"/>
                    <a:pt x="3310" y="10751"/>
                  </a:cubicBezTo>
                  <a:cubicBezTo>
                    <a:pt x="3334" y="10751"/>
                    <a:pt x="3334" y="10716"/>
                    <a:pt x="3310" y="10716"/>
                  </a:cubicBezTo>
                  <a:cubicBezTo>
                    <a:pt x="2548" y="10621"/>
                    <a:pt x="1786" y="10537"/>
                    <a:pt x="1024" y="10501"/>
                  </a:cubicBezTo>
                  <a:cubicBezTo>
                    <a:pt x="1001" y="10394"/>
                    <a:pt x="977" y="10275"/>
                    <a:pt x="953" y="10156"/>
                  </a:cubicBezTo>
                  <a:lnTo>
                    <a:pt x="953" y="10156"/>
                  </a:lnTo>
                  <a:cubicBezTo>
                    <a:pt x="1001" y="10168"/>
                    <a:pt x="1036" y="10180"/>
                    <a:pt x="1084" y="10192"/>
                  </a:cubicBezTo>
                  <a:cubicBezTo>
                    <a:pt x="1317" y="10247"/>
                    <a:pt x="1578" y="10267"/>
                    <a:pt x="1849" y="10267"/>
                  </a:cubicBezTo>
                  <a:cubicBezTo>
                    <a:pt x="2161" y="10267"/>
                    <a:pt x="2487" y="10241"/>
                    <a:pt x="2798" y="10216"/>
                  </a:cubicBezTo>
                  <a:lnTo>
                    <a:pt x="2810" y="10216"/>
                  </a:lnTo>
                  <a:cubicBezTo>
                    <a:pt x="3048" y="10192"/>
                    <a:pt x="3275" y="10180"/>
                    <a:pt x="3489" y="10180"/>
                  </a:cubicBezTo>
                  <a:cubicBezTo>
                    <a:pt x="4263" y="10168"/>
                    <a:pt x="5037" y="10132"/>
                    <a:pt x="5811" y="10109"/>
                  </a:cubicBezTo>
                  <a:cubicBezTo>
                    <a:pt x="5828" y="10137"/>
                    <a:pt x="5858" y="10152"/>
                    <a:pt x="5889" y="10152"/>
                  </a:cubicBezTo>
                  <a:cubicBezTo>
                    <a:pt x="5924" y="10152"/>
                    <a:pt x="5959" y="10134"/>
                    <a:pt x="5977" y="10097"/>
                  </a:cubicBezTo>
                  <a:cubicBezTo>
                    <a:pt x="6489" y="10085"/>
                    <a:pt x="7037" y="10085"/>
                    <a:pt x="7585" y="10085"/>
                  </a:cubicBezTo>
                  <a:cubicBezTo>
                    <a:pt x="7597" y="10126"/>
                    <a:pt x="7635" y="10147"/>
                    <a:pt x="7672" y="10147"/>
                  </a:cubicBezTo>
                  <a:cubicBezTo>
                    <a:pt x="7710" y="10147"/>
                    <a:pt x="7745" y="10126"/>
                    <a:pt x="7751" y="10085"/>
                  </a:cubicBezTo>
                  <a:cubicBezTo>
                    <a:pt x="8513" y="10073"/>
                    <a:pt x="9275" y="10025"/>
                    <a:pt x="9954" y="9847"/>
                  </a:cubicBezTo>
                  <a:cubicBezTo>
                    <a:pt x="10180" y="9799"/>
                    <a:pt x="10335" y="9728"/>
                    <a:pt x="10466" y="9620"/>
                  </a:cubicBezTo>
                  <a:close/>
                  <a:moveTo>
                    <a:pt x="3560" y="12252"/>
                  </a:moveTo>
                  <a:lnTo>
                    <a:pt x="3560" y="12252"/>
                  </a:lnTo>
                  <a:cubicBezTo>
                    <a:pt x="4418" y="12299"/>
                    <a:pt x="5275" y="12335"/>
                    <a:pt x="6120" y="12347"/>
                  </a:cubicBezTo>
                  <a:lnTo>
                    <a:pt x="7454" y="12347"/>
                  </a:lnTo>
                  <a:cubicBezTo>
                    <a:pt x="7323" y="12383"/>
                    <a:pt x="7192" y="12442"/>
                    <a:pt x="7061" y="12502"/>
                  </a:cubicBezTo>
                  <a:cubicBezTo>
                    <a:pt x="6823" y="12597"/>
                    <a:pt x="6608" y="12716"/>
                    <a:pt x="6394" y="12871"/>
                  </a:cubicBezTo>
                  <a:cubicBezTo>
                    <a:pt x="6384" y="12880"/>
                    <a:pt x="6390" y="12898"/>
                    <a:pt x="6399" y="12898"/>
                  </a:cubicBezTo>
                  <a:cubicBezTo>
                    <a:pt x="6401" y="12898"/>
                    <a:pt x="6404" y="12897"/>
                    <a:pt x="6406" y="12895"/>
                  </a:cubicBezTo>
                  <a:cubicBezTo>
                    <a:pt x="6656" y="12835"/>
                    <a:pt x="6882" y="12752"/>
                    <a:pt x="7120" y="12668"/>
                  </a:cubicBezTo>
                  <a:lnTo>
                    <a:pt x="7120" y="12668"/>
                  </a:lnTo>
                  <a:cubicBezTo>
                    <a:pt x="6382" y="13502"/>
                    <a:pt x="6894" y="14776"/>
                    <a:pt x="7120" y="15931"/>
                  </a:cubicBezTo>
                  <a:cubicBezTo>
                    <a:pt x="7275" y="16752"/>
                    <a:pt x="7204" y="17562"/>
                    <a:pt x="7132" y="18383"/>
                  </a:cubicBezTo>
                  <a:cubicBezTo>
                    <a:pt x="7097" y="18812"/>
                    <a:pt x="7132" y="19360"/>
                    <a:pt x="6966" y="19753"/>
                  </a:cubicBezTo>
                  <a:cubicBezTo>
                    <a:pt x="6718" y="20321"/>
                    <a:pt x="6325" y="20541"/>
                    <a:pt x="5914" y="20541"/>
                  </a:cubicBezTo>
                  <a:cubicBezTo>
                    <a:pt x="5456" y="20541"/>
                    <a:pt x="4976" y="20266"/>
                    <a:pt x="4656" y="19895"/>
                  </a:cubicBezTo>
                  <a:cubicBezTo>
                    <a:pt x="3727" y="18788"/>
                    <a:pt x="4346" y="16514"/>
                    <a:pt x="4560" y="15145"/>
                  </a:cubicBezTo>
                  <a:cubicBezTo>
                    <a:pt x="4763" y="13907"/>
                    <a:pt x="4680" y="12704"/>
                    <a:pt x="3560" y="12252"/>
                  </a:cubicBezTo>
                  <a:close/>
                  <a:moveTo>
                    <a:pt x="10883" y="0"/>
                  </a:moveTo>
                  <a:cubicBezTo>
                    <a:pt x="10025" y="24"/>
                    <a:pt x="9168" y="48"/>
                    <a:pt x="8311" y="60"/>
                  </a:cubicBezTo>
                  <a:cubicBezTo>
                    <a:pt x="8275" y="60"/>
                    <a:pt x="8251" y="84"/>
                    <a:pt x="8251" y="119"/>
                  </a:cubicBezTo>
                  <a:cubicBezTo>
                    <a:pt x="8228" y="238"/>
                    <a:pt x="8073" y="1548"/>
                    <a:pt x="8061" y="1548"/>
                  </a:cubicBezTo>
                  <a:cubicBezTo>
                    <a:pt x="8061" y="1548"/>
                    <a:pt x="7930" y="214"/>
                    <a:pt x="7918" y="107"/>
                  </a:cubicBezTo>
                  <a:cubicBezTo>
                    <a:pt x="7906" y="72"/>
                    <a:pt x="7882" y="36"/>
                    <a:pt x="7847" y="36"/>
                  </a:cubicBezTo>
                  <a:cubicBezTo>
                    <a:pt x="7292" y="36"/>
                    <a:pt x="6732" y="11"/>
                    <a:pt x="6179" y="11"/>
                  </a:cubicBezTo>
                  <a:cubicBezTo>
                    <a:pt x="5972" y="11"/>
                    <a:pt x="5765" y="14"/>
                    <a:pt x="5561" y="24"/>
                  </a:cubicBezTo>
                  <a:cubicBezTo>
                    <a:pt x="5515" y="24"/>
                    <a:pt x="5401" y="16"/>
                    <a:pt x="5272" y="16"/>
                  </a:cubicBezTo>
                  <a:cubicBezTo>
                    <a:pt x="5096" y="16"/>
                    <a:pt x="4893" y="31"/>
                    <a:pt x="4811" y="107"/>
                  </a:cubicBezTo>
                  <a:cubicBezTo>
                    <a:pt x="4644" y="250"/>
                    <a:pt x="4656" y="857"/>
                    <a:pt x="4680" y="1512"/>
                  </a:cubicBezTo>
                  <a:cubicBezTo>
                    <a:pt x="4620" y="2000"/>
                    <a:pt x="4584" y="2500"/>
                    <a:pt x="4549" y="2989"/>
                  </a:cubicBezTo>
                  <a:cubicBezTo>
                    <a:pt x="4549" y="2989"/>
                    <a:pt x="4549" y="3001"/>
                    <a:pt x="4549" y="3012"/>
                  </a:cubicBezTo>
                  <a:cubicBezTo>
                    <a:pt x="4542" y="3010"/>
                    <a:pt x="4536" y="3009"/>
                    <a:pt x="4530" y="3009"/>
                  </a:cubicBezTo>
                  <a:cubicBezTo>
                    <a:pt x="4501" y="3009"/>
                    <a:pt x="4475" y="3031"/>
                    <a:pt x="4465" y="3060"/>
                  </a:cubicBezTo>
                  <a:cubicBezTo>
                    <a:pt x="4465" y="3060"/>
                    <a:pt x="4465" y="3072"/>
                    <a:pt x="4465" y="3072"/>
                  </a:cubicBezTo>
                  <a:cubicBezTo>
                    <a:pt x="4453" y="2977"/>
                    <a:pt x="4441" y="2893"/>
                    <a:pt x="4430" y="2822"/>
                  </a:cubicBezTo>
                  <a:cubicBezTo>
                    <a:pt x="4334" y="2310"/>
                    <a:pt x="4227" y="1786"/>
                    <a:pt x="4132" y="1274"/>
                  </a:cubicBezTo>
                  <a:cubicBezTo>
                    <a:pt x="4096" y="750"/>
                    <a:pt x="4025" y="298"/>
                    <a:pt x="3894" y="179"/>
                  </a:cubicBezTo>
                  <a:cubicBezTo>
                    <a:pt x="3790" y="87"/>
                    <a:pt x="3608" y="64"/>
                    <a:pt x="3421" y="64"/>
                  </a:cubicBezTo>
                  <a:cubicBezTo>
                    <a:pt x="3243" y="64"/>
                    <a:pt x="3060" y="84"/>
                    <a:pt x="2936" y="84"/>
                  </a:cubicBezTo>
                  <a:cubicBezTo>
                    <a:pt x="2921" y="84"/>
                    <a:pt x="2907" y="84"/>
                    <a:pt x="2894" y="84"/>
                  </a:cubicBezTo>
                  <a:cubicBezTo>
                    <a:pt x="2562" y="79"/>
                    <a:pt x="2231" y="76"/>
                    <a:pt x="1900" y="76"/>
                  </a:cubicBezTo>
                  <a:cubicBezTo>
                    <a:pt x="1326" y="76"/>
                    <a:pt x="753" y="85"/>
                    <a:pt x="179" y="107"/>
                  </a:cubicBezTo>
                  <a:cubicBezTo>
                    <a:pt x="143" y="107"/>
                    <a:pt x="131" y="131"/>
                    <a:pt x="119" y="155"/>
                  </a:cubicBezTo>
                  <a:cubicBezTo>
                    <a:pt x="119" y="155"/>
                    <a:pt x="108" y="155"/>
                    <a:pt x="108" y="167"/>
                  </a:cubicBezTo>
                  <a:cubicBezTo>
                    <a:pt x="93" y="160"/>
                    <a:pt x="78" y="156"/>
                    <a:pt x="63" y="156"/>
                  </a:cubicBezTo>
                  <a:cubicBezTo>
                    <a:pt x="29" y="156"/>
                    <a:pt x="0" y="177"/>
                    <a:pt x="0" y="226"/>
                  </a:cubicBezTo>
                  <a:cubicBezTo>
                    <a:pt x="48" y="3203"/>
                    <a:pt x="36" y="6394"/>
                    <a:pt x="453" y="9347"/>
                  </a:cubicBezTo>
                  <a:cubicBezTo>
                    <a:pt x="512" y="9763"/>
                    <a:pt x="512" y="9954"/>
                    <a:pt x="727" y="10073"/>
                  </a:cubicBezTo>
                  <a:cubicBezTo>
                    <a:pt x="703" y="10847"/>
                    <a:pt x="762" y="11740"/>
                    <a:pt x="1346" y="12085"/>
                  </a:cubicBezTo>
                  <a:cubicBezTo>
                    <a:pt x="1572" y="12224"/>
                    <a:pt x="1928" y="12250"/>
                    <a:pt x="2287" y="12250"/>
                  </a:cubicBezTo>
                  <a:cubicBezTo>
                    <a:pt x="2515" y="12250"/>
                    <a:pt x="2743" y="12240"/>
                    <a:pt x="2941" y="12240"/>
                  </a:cubicBezTo>
                  <a:cubicBezTo>
                    <a:pt x="5239" y="12728"/>
                    <a:pt x="3965" y="16717"/>
                    <a:pt x="3870" y="18407"/>
                  </a:cubicBezTo>
                  <a:cubicBezTo>
                    <a:pt x="3798" y="19693"/>
                    <a:pt x="3918" y="20717"/>
                    <a:pt x="5382" y="20991"/>
                  </a:cubicBezTo>
                  <a:cubicBezTo>
                    <a:pt x="5562" y="21024"/>
                    <a:pt x="5729" y="21040"/>
                    <a:pt x="5884" y="21040"/>
                  </a:cubicBezTo>
                  <a:cubicBezTo>
                    <a:pt x="6951" y="21040"/>
                    <a:pt x="7450" y="20282"/>
                    <a:pt x="7585" y="19169"/>
                  </a:cubicBezTo>
                  <a:cubicBezTo>
                    <a:pt x="7680" y="18348"/>
                    <a:pt x="7656" y="17502"/>
                    <a:pt x="7585" y="16681"/>
                  </a:cubicBezTo>
                  <a:cubicBezTo>
                    <a:pt x="7454" y="15312"/>
                    <a:pt x="6406" y="13478"/>
                    <a:pt x="7728" y="12478"/>
                  </a:cubicBezTo>
                  <a:cubicBezTo>
                    <a:pt x="7739" y="12478"/>
                    <a:pt x="7751" y="12478"/>
                    <a:pt x="7775" y="12466"/>
                  </a:cubicBezTo>
                  <a:cubicBezTo>
                    <a:pt x="7787" y="12454"/>
                    <a:pt x="7799" y="12442"/>
                    <a:pt x="7799" y="12430"/>
                  </a:cubicBezTo>
                  <a:cubicBezTo>
                    <a:pt x="7847" y="12395"/>
                    <a:pt x="7906" y="12359"/>
                    <a:pt x="7966" y="12335"/>
                  </a:cubicBezTo>
                  <a:cubicBezTo>
                    <a:pt x="8311" y="12323"/>
                    <a:pt x="8656" y="12311"/>
                    <a:pt x="9002" y="12287"/>
                  </a:cubicBezTo>
                  <a:cubicBezTo>
                    <a:pt x="9406" y="12264"/>
                    <a:pt x="9966" y="12311"/>
                    <a:pt x="10287" y="12014"/>
                  </a:cubicBezTo>
                  <a:cubicBezTo>
                    <a:pt x="10478" y="11835"/>
                    <a:pt x="10537" y="11585"/>
                    <a:pt x="10609" y="11347"/>
                  </a:cubicBezTo>
                  <a:cubicBezTo>
                    <a:pt x="10859" y="10537"/>
                    <a:pt x="10895" y="9430"/>
                    <a:pt x="10918" y="8537"/>
                  </a:cubicBezTo>
                  <a:cubicBezTo>
                    <a:pt x="11478" y="5834"/>
                    <a:pt x="11335" y="2786"/>
                    <a:pt x="11014" y="84"/>
                  </a:cubicBezTo>
                  <a:cubicBezTo>
                    <a:pt x="11005" y="57"/>
                    <a:pt x="10989" y="43"/>
                    <a:pt x="10967" y="43"/>
                  </a:cubicBezTo>
                  <a:cubicBezTo>
                    <a:pt x="10959" y="43"/>
                    <a:pt x="10951" y="45"/>
                    <a:pt x="10942" y="48"/>
                  </a:cubicBezTo>
                  <a:cubicBezTo>
                    <a:pt x="10942" y="24"/>
                    <a:pt x="10918" y="0"/>
                    <a:pt x="108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9" name="Google Shape;2689;p91"/>
            <p:cNvSpPr/>
            <p:nvPr/>
          </p:nvSpPr>
          <p:spPr>
            <a:xfrm>
              <a:off x="3015550" y="1945825"/>
              <a:ext cx="9250" cy="134500"/>
            </a:xfrm>
            <a:custGeom>
              <a:rect b="b" l="l" r="r" t="t"/>
              <a:pathLst>
                <a:path extrusionOk="0" h="5380" w="370">
                  <a:moveTo>
                    <a:pt x="18" y="1"/>
                  </a:moveTo>
                  <a:cubicBezTo>
                    <a:pt x="9" y="1"/>
                    <a:pt x="0" y="10"/>
                    <a:pt x="0" y="28"/>
                  </a:cubicBezTo>
                  <a:cubicBezTo>
                    <a:pt x="0" y="1778"/>
                    <a:pt x="24" y="3587"/>
                    <a:pt x="226" y="5326"/>
                  </a:cubicBezTo>
                  <a:cubicBezTo>
                    <a:pt x="232" y="5361"/>
                    <a:pt x="259" y="5379"/>
                    <a:pt x="284" y="5379"/>
                  </a:cubicBezTo>
                  <a:cubicBezTo>
                    <a:pt x="310" y="5379"/>
                    <a:pt x="334" y="5361"/>
                    <a:pt x="334" y="5326"/>
                  </a:cubicBezTo>
                  <a:cubicBezTo>
                    <a:pt x="369" y="3576"/>
                    <a:pt x="215" y="1766"/>
                    <a:pt x="36" y="28"/>
                  </a:cubicBezTo>
                  <a:cubicBezTo>
                    <a:pt x="36" y="10"/>
                    <a:pt x="27" y="1"/>
                    <a:pt x="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0" name="Google Shape;2690;p91"/>
            <p:cNvSpPr/>
            <p:nvPr/>
          </p:nvSpPr>
          <p:spPr>
            <a:xfrm>
              <a:off x="3071800" y="1976050"/>
              <a:ext cx="5525" cy="59450"/>
            </a:xfrm>
            <a:custGeom>
              <a:rect b="b" l="l" r="r" t="t"/>
              <a:pathLst>
                <a:path extrusionOk="0" h="2378" w="221">
                  <a:moveTo>
                    <a:pt x="12" y="0"/>
                  </a:moveTo>
                  <a:cubicBezTo>
                    <a:pt x="6" y="0"/>
                    <a:pt x="1" y="3"/>
                    <a:pt x="1" y="9"/>
                  </a:cubicBezTo>
                  <a:cubicBezTo>
                    <a:pt x="48" y="783"/>
                    <a:pt x="72" y="1569"/>
                    <a:pt x="131" y="2331"/>
                  </a:cubicBezTo>
                  <a:cubicBezTo>
                    <a:pt x="131" y="2362"/>
                    <a:pt x="158" y="2377"/>
                    <a:pt x="181" y="2377"/>
                  </a:cubicBezTo>
                  <a:cubicBezTo>
                    <a:pt x="202" y="2377"/>
                    <a:pt x="220" y="2365"/>
                    <a:pt x="215" y="2343"/>
                  </a:cubicBezTo>
                  <a:cubicBezTo>
                    <a:pt x="179" y="1557"/>
                    <a:pt x="96" y="783"/>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1" name="Google Shape;2691;p91"/>
            <p:cNvSpPr/>
            <p:nvPr/>
          </p:nvSpPr>
          <p:spPr>
            <a:xfrm>
              <a:off x="2887400" y="1955750"/>
              <a:ext cx="14750" cy="142275"/>
            </a:xfrm>
            <a:custGeom>
              <a:rect b="b" l="l" r="r" t="t"/>
              <a:pathLst>
                <a:path extrusionOk="0" h="5691" w="590">
                  <a:moveTo>
                    <a:pt x="25" y="1"/>
                  </a:moveTo>
                  <a:cubicBezTo>
                    <a:pt x="11" y="1"/>
                    <a:pt x="0" y="10"/>
                    <a:pt x="7" y="23"/>
                  </a:cubicBezTo>
                  <a:cubicBezTo>
                    <a:pt x="126" y="1881"/>
                    <a:pt x="126" y="3774"/>
                    <a:pt x="364" y="5619"/>
                  </a:cubicBezTo>
                  <a:cubicBezTo>
                    <a:pt x="370" y="5667"/>
                    <a:pt x="402" y="5691"/>
                    <a:pt x="435" y="5691"/>
                  </a:cubicBezTo>
                  <a:cubicBezTo>
                    <a:pt x="468" y="5691"/>
                    <a:pt x="501" y="5667"/>
                    <a:pt x="507" y="5619"/>
                  </a:cubicBezTo>
                  <a:cubicBezTo>
                    <a:pt x="590" y="3762"/>
                    <a:pt x="316" y="1857"/>
                    <a:pt x="54" y="23"/>
                  </a:cubicBezTo>
                  <a:cubicBezTo>
                    <a:pt x="49" y="7"/>
                    <a:pt x="36"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2" name="Google Shape;2692;p91"/>
            <p:cNvSpPr/>
            <p:nvPr/>
          </p:nvSpPr>
          <p:spPr>
            <a:xfrm>
              <a:off x="2885175" y="2121300"/>
              <a:ext cx="1200" cy="17275"/>
            </a:xfrm>
            <a:custGeom>
              <a:rect b="b" l="l" r="r" t="t"/>
              <a:pathLst>
                <a:path extrusionOk="0" h="691" w="48">
                  <a:moveTo>
                    <a:pt x="30" y="0"/>
                  </a:moveTo>
                  <a:cubicBezTo>
                    <a:pt x="21" y="0"/>
                    <a:pt x="12" y="3"/>
                    <a:pt x="12" y="9"/>
                  </a:cubicBezTo>
                  <a:cubicBezTo>
                    <a:pt x="0" y="236"/>
                    <a:pt x="0" y="450"/>
                    <a:pt x="0" y="664"/>
                  </a:cubicBezTo>
                  <a:cubicBezTo>
                    <a:pt x="0" y="682"/>
                    <a:pt x="12" y="691"/>
                    <a:pt x="24" y="691"/>
                  </a:cubicBezTo>
                  <a:cubicBezTo>
                    <a:pt x="36" y="691"/>
                    <a:pt x="48" y="682"/>
                    <a:pt x="48" y="664"/>
                  </a:cubicBezTo>
                  <a:cubicBezTo>
                    <a:pt x="48" y="450"/>
                    <a:pt x="48" y="236"/>
                    <a:pt x="48" y="9"/>
                  </a:cubicBezTo>
                  <a:cubicBezTo>
                    <a:pt x="48" y="3"/>
                    <a:pt x="39" y="0"/>
                    <a:pt x="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3" name="Google Shape;2693;p91"/>
            <p:cNvSpPr/>
            <p:nvPr/>
          </p:nvSpPr>
          <p:spPr>
            <a:xfrm>
              <a:off x="2954225" y="2232100"/>
              <a:ext cx="28600" cy="170550"/>
            </a:xfrm>
            <a:custGeom>
              <a:rect b="b" l="l" r="r" t="t"/>
              <a:pathLst>
                <a:path extrusionOk="0" h="6822" w="1144">
                  <a:moveTo>
                    <a:pt x="312" y="1"/>
                  </a:moveTo>
                  <a:cubicBezTo>
                    <a:pt x="296" y="1"/>
                    <a:pt x="279" y="19"/>
                    <a:pt x="286" y="42"/>
                  </a:cubicBezTo>
                  <a:cubicBezTo>
                    <a:pt x="1144" y="1971"/>
                    <a:pt x="203" y="3388"/>
                    <a:pt x="72" y="5293"/>
                  </a:cubicBezTo>
                  <a:cubicBezTo>
                    <a:pt x="24" y="5983"/>
                    <a:pt x="96" y="6543"/>
                    <a:pt x="763" y="6817"/>
                  </a:cubicBezTo>
                  <a:cubicBezTo>
                    <a:pt x="771" y="6820"/>
                    <a:pt x="779" y="6821"/>
                    <a:pt x="788" y="6821"/>
                  </a:cubicBezTo>
                  <a:cubicBezTo>
                    <a:pt x="847" y="6821"/>
                    <a:pt x="889" y="6750"/>
                    <a:pt x="858" y="6698"/>
                  </a:cubicBezTo>
                  <a:cubicBezTo>
                    <a:pt x="1" y="5388"/>
                    <a:pt x="822" y="4114"/>
                    <a:pt x="941" y="2757"/>
                  </a:cubicBezTo>
                  <a:cubicBezTo>
                    <a:pt x="1036" y="1769"/>
                    <a:pt x="798" y="864"/>
                    <a:pt x="334" y="18"/>
                  </a:cubicBezTo>
                  <a:cubicBezTo>
                    <a:pt x="330" y="6"/>
                    <a:pt x="321" y="1"/>
                    <a:pt x="3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4" name="Google Shape;2694;p91"/>
            <p:cNvSpPr/>
            <p:nvPr/>
          </p:nvSpPr>
          <p:spPr>
            <a:xfrm>
              <a:off x="2997100" y="2339375"/>
              <a:ext cx="7150" cy="34500"/>
            </a:xfrm>
            <a:custGeom>
              <a:rect b="b" l="l" r="r" t="t"/>
              <a:pathLst>
                <a:path extrusionOk="0" h="1380" w="286">
                  <a:moveTo>
                    <a:pt x="92" y="1"/>
                  </a:moveTo>
                  <a:cubicBezTo>
                    <a:pt x="78" y="1"/>
                    <a:pt x="60" y="11"/>
                    <a:pt x="60" y="26"/>
                  </a:cubicBezTo>
                  <a:cubicBezTo>
                    <a:pt x="107" y="454"/>
                    <a:pt x="0" y="871"/>
                    <a:pt x="0" y="1299"/>
                  </a:cubicBezTo>
                  <a:cubicBezTo>
                    <a:pt x="0" y="1352"/>
                    <a:pt x="40" y="1379"/>
                    <a:pt x="79" y="1379"/>
                  </a:cubicBezTo>
                  <a:cubicBezTo>
                    <a:pt x="112" y="1379"/>
                    <a:pt x="144" y="1361"/>
                    <a:pt x="155" y="1323"/>
                  </a:cubicBezTo>
                  <a:cubicBezTo>
                    <a:pt x="286" y="907"/>
                    <a:pt x="191" y="430"/>
                    <a:pt x="107" y="14"/>
                  </a:cubicBezTo>
                  <a:cubicBezTo>
                    <a:pt x="107" y="5"/>
                    <a:pt x="100"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5" name="Google Shape;2695;p91"/>
            <p:cNvSpPr/>
            <p:nvPr/>
          </p:nvSpPr>
          <p:spPr>
            <a:xfrm>
              <a:off x="2867600" y="1942400"/>
              <a:ext cx="10150" cy="121775"/>
            </a:xfrm>
            <a:custGeom>
              <a:rect b="b" l="l" r="r" t="t"/>
              <a:pathLst>
                <a:path extrusionOk="0" h="4871" w="406">
                  <a:moveTo>
                    <a:pt x="48" y="1"/>
                  </a:moveTo>
                  <a:cubicBezTo>
                    <a:pt x="42" y="1"/>
                    <a:pt x="37" y="4"/>
                    <a:pt x="37" y="10"/>
                  </a:cubicBezTo>
                  <a:cubicBezTo>
                    <a:pt x="1" y="1605"/>
                    <a:pt x="84" y="3224"/>
                    <a:pt x="263" y="4808"/>
                  </a:cubicBezTo>
                  <a:cubicBezTo>
                    <a:pt x="269" y="4850"/>
                    <a:pt x="304" y="4870"/>
                    <a:pt x="339" y="4870"/>
                  </a:cubicBezTo>
                  <a:cubicBezTo>
                    <a:pt x="373" y="4870"/>
                    <a:pt x="406" y="4850"/>
                    <a:pt x="406" y="4808"/>
                  </a:cubicBezTo>
                  <a:cubicBezTo>
                    <a:pt x="287" y="3212"/>
                    <a:pt x="179" y="1617"/>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6" name="Google Shape;2696;p91"/>
            <p:cNvSpPr/>
            <p:nvPr/>
          </p:nvSpPr>
          <p:spPr>
            <a:xfrm>
              <a:off x="2929225" y="1965400"/>
              <a:ext cx="3300" cy="34625"/>
            </a:xfrm>
            <a:custGeom>
              <a:rect b="b" l="l" r="r" t="t"/>
              <a:pathLst>
                <a:path extrusionOk="0" h="1385" w="132">
                  <a:moveTo>
                    <a:pt x="20" y="1"/>
                  </a:moveTo>
                  <a:cubicBezTo>
                    <a:pt x="9" y="1"/>
                    <a:pt x="0" y="7"/>
                    <a:pt x="0" y="18"/>
                  </a:cubicBezTo>
                  <a:cubicBezTo>
                    <a:pt x="36" y="459"/>
                    <a:pt x="36" y="899"/>
                    <a:pt x="12" y="1340"/>
                  </a:cubicBezTo>
                  <a:cubicBezTo>
                    <a:pt x="12" y="1370"/>
                    <a:pt x="36" y="1385"/>
                    <a:pt x="60" y="1385"/>
                  </a:cubicBezTo>
                  <a:cubicBezTo>
                    <a:pt x="84" y="1385"/>
                    <a:pt x="108" y="1370"/>
                    <a:pt x="108" y="1340"/>
                  </a:cubicBezTo>
                  <a:cubicBezTo>
                    <a:pt x="131" y="899"/>
                    <a:pt x="96" y="459"/>
                    <a:pt x="48" y="18"/>
                  </a:cubicBezTo>
                  <a:cubicBezTo>
                    <a:pt x="42" y="7"/>
                    <a:pt x="30" y="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7" name="Google Shape;2697;p91"/>
            <p:cNvSpPr/>
            <p:nvPr/>
          </p:nvSpPr>
          <p:spPr>
            <a:xfrm>
              <a:off x="2969100" y="1935700"/>
              <a:ext cx="15225" cy="118250"/>
            </a:xfrm>
            <a:custGeom>
              <a:rect b="b" l="l" r="r" t="t"/>
              <a:pathLst>
                <a:path extrusionOk="0" h="4730" w="609">
                  <a:moveTo>
                    <a:pt x="199" y="1"/>
                  </a:moveTo>
                  <a:cubicBezTo>
                    <a:pt x="185" y="1"/>
                    <a:pt x="173" y="10"/>
                    <a:pt x="179" y="28"/>
                  </a:cubicBezTo>
                  <a:cubicBezTo>
                    <a:pt x="203" y="1504"/>
                    <a:pt x="1" y="3219"/>
                    <a:pt x="322" y="4659"/>
                  </a:cubicBezTo>
                  <a:cubicBezTo>
                    <a:pt x="332" y="4709"/>
                    <a:pt x="368" y="4730"/>
                    <a:pt x="406" y="4730"/>
                  </a:cubicBezTo>
                  <a:cubicBezTo>
                    <a:pt x="459" y="4730"/>
                    <a:pt x="518" y="4691"/>
                    <a:pt x="525" y="4635"/>
                  </a:cubicBezTo>
                  <a:cubicBezTo>
                    <a:pt x="608" y="3885"/>
                    <a:pt x="453" y="3076"/>
                    <a:pt x="406" y="2326"/>
                  </a:cubicBezTo>
                  <a:cubicBezTo>
                    <a:pt x="346" y="1564"/>
                    <a:pt x="287" y="790"/>
                    <a:pt x="227" y="28"/>
                  </a:cubicBezTo>
                  <a:cubicBezTo>
                    <a:pt x="227" y="10"/>
                    <a:pt x="212" y="1"/>
                    <a:pt x="1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8" name="Google Shape;2698;p91"/>
            <p:cNvSpPr/>
            <p:nvPr/>
          </p:nvSpPr>
          <p:spPr>
            <a:xfrm>
              <a:off x="3092050" y="1951325"/>
              <a:ext cx="3575" cy="66700"/>
            </a:xfrm>
            <a:custGeom>
              <a:rect b="b" l="l" r="r" t="t"/>
              <a:pathLst>
                <a:path extrusionOk="0" h="2668" w="143">
                  <a:moveTo>
                    <a:pt x="48" y="1"/>
                  </a:moveTo>
                  <a:cubicBezTo>
                    <a:pt x="42" y="1"/>
                    <a:pt x="36" y="4"/>
                    <a:pt x="36" y="10"/>
                  </a:cubicBezTo>
                  <a:cubicBezTo>
                    <a:pt x="36" y="879"/>
                    <a:pt x="36" y="1748"/>
                    <a:pt x="0" y="2605"/>
                  </a:cubicBezTo>
                  <a:cubicBezTo>
                    <a:pt x="0" y="2647"/>
                    <a:pt x="30" y="2668"/>
                    <a:pt x="60" y="2668"/>
                  </a:cubicBezTo>
                  <a:cubicBezTo>
                    <a:pt x="89" y="2668"/>
                    <a:pt x="119" y="2647"/>
                    <a:pt x="119" y="2605"/>
                  </a:cubicBezTo>
                  <a:cubicBezTo>
                    <a:pt x="143" y="1736"/>
                    <a:pt x="131" y="879"/>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99" name="Google Shape;2699;p91"/>
          <p:cNvSpPr/>
          <p:nvPr/>
        </p:nvSpPr>
        <p:spPr>
          <a:xfrm flipH="1" rot="5400000">
            <a:off x="8941200" y="3223046"/>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0" name="Google Shape;2700;p91"/>
          <p:cNvSpPr/>
          <p:nvPr/>
        </p:nvSpPr>
        <p:spPr>
          <a:xfrm flipH="1" rot="5400000">
            <a:off x="8941200" y="3737396"/>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1" name="Google Shape;2701;p91"/>
          <p:cNvSpPr/>
          <p:nvPr/>
        </p:nvSpPr>
        <p:spPr>
          <a:xfrm flipH="1">
            <a:off x="8963087" y="2796300"/>
            <a:ext cx="59475" cy="213125"/>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02" name="Google Shape;2702;p91"/>
          <p:cNvGrpSpPr/>
          <p:nvPr/>
        </p:nvGrpSpPr>
        <p:grpSpPr>
          <a:xfrm>
            <a:off x="8459644" y="3885304"/>
            <a:ext cx="239510" cy="286333"/>
            <a:chOff x="2516975" y="3208200"/>
            <a:chExt cx="149750" cy="179025"/>
          </a:xfrm>
        </p:grpSpPr>
        <p:sp>
          <p:nvSpPr>
            <p:cNvPr id="2703" name="Google Shape;2703;p91"/>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4" name="Google Shape;2704;p91"/>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5" name="Google Shape;2705;p91"/>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6" name="Google Shape;2706;p91"/>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7" name="Google Shape;2707;p91"/>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8" name="Google Shape;2708;p91"/>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9" name="Google Shape;2709;p91"/>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0" name="Google Shape;2710;p91"/>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11" name="Google Shape;2711;p91"/>
          <p:cNvGrpSpPr/>
          <p:nvPr/>
        </p:nvGrpSpPr>
        <p:grpSpPr>
          <a:xfrm rot="-5400000">
            <a:off x="8464767" y="4226689"/>
            <a:ext cx="654803" cy="833747"/>
            <a:chOff x="597975" y="2768650"/>
            <a:chExt cx="489975" cy="623875"/>
          </a:xfrm>
        </p:grpSpPr>
        <p:sp>
          <p:nvSpPr>
            <p:cNvPr id="2712" name="Google Shape;2712;p91"/>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3" name="Google Shape;2713;p91"/>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4" name="Google Shape;2714;p91"/>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5" name="Google Shape;2715;p91"/>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6" name="Google Shape;2716;p91"/>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7" name="Google Shape;2717;p91"/>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8" name="Google Shape;2718;p91"/>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9" name="Google Shape;2719;p91"/>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0" name="Google Shape;2720;p91"/>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1" name="Google Shape;2721;p91"/>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2" name="Google Shape;2722;p91"/>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3" name="Google Shape;2723;p91"/>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4" name="Google Shape;2724;p91"/>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5" name="Google Shape;2725;p91"/>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6" name="Google Shape;2726;p91"/>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7" name="Google Shape;2727;p91"/>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8" name="Google Shape;2728;p91"/>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9" name="Google Shape;2729;p91"/>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0" name="Google Shape;2730;p91"/>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31" name="Google Shape;2731;p91"/>
          <p:cNvGrpSpPr/>
          <p:nvPr/>
        </p:nvGrpSpPr>
        <p:grpSpPr>
          <a:xfrm flipH="1">
            <a:off x="227566" y="2182268"/>
            <a:ext cx="547041" cy="1002814"/>
            <a:chOff x="2837250" y="1906325"/>
            <a:chExt cx="286950" cy="526025"/>
          </a:xfrm>
        </p:grpSpPr>
        <p:sp>
          <p:nvSpPr>
            <p:cNvPr id="2732" name="Google Shape;2732;p91"/>
            <p:cNvSpPr/>
            <p:nvPr/>
          </p:nvSpPr>
          <p:spPr>
            <a:xfrm>
              <a:off x="2837250" y="1906325"/>
              <a:ext cx="286950" cy="526025"/>
            </a:xfrm>
            <a:custGeom>
              <a:rect b="b" l="l" r="r" t="t"/>
              <a:pathLst>
                <a:path extrusionOk="0" h="21041" w="11478">
                  <a:moveTo>
                    <a:pt x="2445" y="152"/>
                  </a:moveTo>
                  <a:cubicBezTo>
                    <a:pt x="2803" y="152"/>
                    <a:pt x="3136" y="177"/>
                    <a:pt x="3394" y="226"/>
                  </a:cubicBezTo>
                  <a:cubicBezTo>
                    <a:pt x="3013" y="191"/>
                    <a:pt x="2620" y="167"/>
                    <a:pt x="2227" y="155"/>
                  </a:cubicBezTo>
                  <a:cubicBezTo>
                    <a:pt x="2300" y="153"/>
                    <a:pt x="2373" y="152"/>
                    <a:pt x="2445" y="152"/>
                  </a:cubicBezTo>
                  <a:close/>
                  <a:moveTo>
                    <a:pt x="4191" y="2072"/>
                  </a:moveTo>
                  <a:lnTo>
                    <a:pt x="4191" y="2072"/>
                  </a:lnTo>
                  <a:cubicBezTo>
                    <a:pt x="4287" y="2524"/>
                    <a:pt x="4346" y="3012"/>
                    <a:pt x="4394" y="3417"/>
                  </a:cubicBezTo>
                  <a:cubicBezTo>
                    <a:pt x="4394" y="3417"/>
                    <a:pt x="4394" y="3429"/>
                    <a:pt x="4394" y="3429"/>
                  </a:cubicBezTo>
                  <a:cubicBezTo>
                    <a:pt x="4263" y="3286"/>
                    <a:pt x="4227" y="2703"/>
                    <a:pt x="4191" y="2072"/>
                  </a:cubicBezTo>
                  <a:close/>
                  <a:moveTo>
                    <a:pt x="6419" y="102"/>
                  </a:moveTo>
                  <a:cubicBezTo>
                    <a:pt x="6705" y="102"/>
                    <a:pt x="6973" y="126"/>
                    <a:pt x="7156" y="167"/>
                  </a:cubicBezTo>
                  <a:cubicBezTo>
                    <a:pt x="8013" y="381"/>
                    <a:pt x="7906" y="1262"/>
                    <a:pt x="7989" y="2024"/>
                  </a:cubicBezTo>
                  <a:cubicBezTo>
                    <a:pt x="7989" y="2060"/>
                    <a:pt x="8013" y="2072"/>
                    <a:pt x="8025" y="2084"/>
                  </a:cubicBezTo>
                  <a:cubicBezTo>
                    <a:pt x="7978" y="2774"/>
                    <a:pt x="7966" y="3453"/>
                    <a:pt x="8013" y="4167"/>
                  </a:cubicBezTo>
                  <a:cubicBezTo>
                    <a:pt x="8013" y="4173"/>
                    <a:pt x="8019" y="4176"/>
                    <a:pt x="8025" y="4176"/>
                  </a:cubicBezTo>
                  <a:cubicBezTo>
                    <a:pt x="8031" y="4176"/>
                    <a:pt x="8037" y="4173"/>
                    <a:pt x="8037" y="4167"/>
                  </a:cubicBezTo>
                  <a:cubicBezTo>
                    <a:pt x="8097" y="3179"/>
                    <a:pt x="8168" y="2179"/>
                    <a:pt x="8240" y="1191"/>
                  </a:cubicBezTo>
                  <a:cubicBezTo>
                    <a:pt x="8359" y="548"/>
                    <a:pt x="8609" y="179"/>
                    <a:pt x="9597" y="155"/>
                  </a:cubicBezTo>
                  <a:cubicBezTo>
                    <a:pt x="9630" y="155"/>
                    <a:pt x="9662" y="154"/>
                    <a:pt x="9693" y="154"/>
                  </a:cubicBezTo>
                  <a:cubicBezTo>
                    <a:pt x="10705" y="154"/>
                    <a:pt x="10718" y="351"/>
                    <a:pt x="10776" y="1310"/>
                  </a:cubicBezTo>
                  <a:cubicBezTo>
                    <a:pt x="10776" y="1340"/>
                    <a:pt x="10796" y="1354"/>
                    <a:pt x="10817" y="1354"/>
                  </a:cubicBezTo>
                  <a:cubicBezTo>
                    <a:pt x="10838" y="1354"/>
                    <a:pt x="10859" y="1340"/>
                    <a:pt x="10859" y="1310"/>
                  </a:cubicBezTo>
                  <a:cubicBezTo>
                    <a:pt x="10847" y="965"/>
                    <a:pt x="10871" y="619"/>
                    <a:pt x="10918" y="274"/>
                  </a:cubicBezTo>
                  <a:lnTo>
                    <a:pt x="10918" y="274"/>
                  </a:lnTo>
                  <a:cubicBezTo>
                    <a:pt x="11014" y="2358"/>
                    <a:pt x="11002" y="4441"/>
                    <a:pt x="10811" y="6525"/>
                  </a:cubicBezTo>
                  <a:cubicBezTo>
                    <a:pt x="10776" y="6894"/>
                    <a:pt x="10787" y="7620"/>
                    <a:pt x="10716" y="8180"/>
                  </a:cubicBezTo>
                  <a:cubicBezTo>
                    <a:pt x="10692" y="8192"/>
                    <a:pt x="10668" y="8215"/>
                    <a:pt x="10668" y="8239"/>
                  </a:cubicBezTo>
                  <a:cubicBezTo>
                    <a:pt x="10621" y="8406"/>
                    <a:pt x="10585" y="8573"/>
                    <a:pt x="10561" y="8751"/>
                  </a:cubicBezTo>
                  <a:cubicBezTo>
                    <a:pt x="10549" y="8763"/>
                    <a:pt x="10549" y="8775"/>
                    <a:pt x="10537" y="8787"/>
                  </a:cubicBezTo>
                  <a:cubicBezTo>
                    <a:pt x="10204" y="9287"/>
                    <a:pt x="9787" y="9489"/>
                    <a:pt x="9311" y="9573"/>
                  </a:cubicBezTo>
                  <a:cubicBezTo>
                    <a:pt x="9311" y="9406"/>
                    <a:pt x="9275" y="9227"/>
                    <a:pt x="9263" y="9061"/>
                  </a:cubicBezTo>
                  <a:cubicBezTo>
                    <a:pt x="9240" y="8739"/>
                    <a:pt x="9228" y="8418"/>
                    <a:pt x="9228" y="8108"/>
                  </a:cubicBezTo>
                  <a:cubicBezTo>
                    <a:pt x="9228" y="8096"/>
                    <a:pt x="9219" y="8090"/>
                    <a:pt x="9210" y="8090"/>
                  </a:cubicBezTo>
                  <a:cubicBezTo>
                    <a:pt x="9201" y="8090"/>
                    <a:pt x="9192" y="8096"/>
                    <a:pt x="9192" y="8108"/>
                  </a:cubicBezTo>
                  <a:cubicBezTo>
                    <a:pt x="9180" y="8430"/>
                    <a:pt x="9168" y="8739"/>
                    <a:pt x="9144" y="9061"/>
                  </a:cubicBezTo>
                  <a:cubicBezTo>
                    <a:pt x="9121" y="9239"/>
                    <a:pt x="9097" y="9430"/>
                    <a:pt x="9085" y="9608"/>
                  </a:cubicBezTo>
                  <a:cubicBezTo>
                    <a:pt x="8966" y="9620"/>
                    <a:pt x="8823" y="9632"/>
                    <a:pt x="8692" y="9644"/>
                  </a:cubicBezTo>
                  <a:cubicBezTo>
                    <a:pt x="8763" y="8763"/>
                    <a:pt x="8609" y="7823"/>
                    <a:pt x="8454" y="6965"/>
                  </a:cubicBezTo>
                  <a:cubicBezTo>
                    <a:pt x="8454" y="6953"/>
                    <a:pt x="8442" y="6947"/>
                    <a:pt x="8431" y="6947"/>
                  </a:cubicBezTo>
                  <a:cubicBezTo>
                    <a:pt x="8421" y="6947"/>
                    <a:pt x="8412" y="6953"/>
                    <a:pt x="8418" y="6965"/>
                  </a:cubicBezTo>
                  <a:cubicBezTo>
                    <a:pt x="8466" y="7858"/>
                    <a:pt x="8442" y="8763"/>
                    <a:pt x="8525" y="9644"/>
                  </a:cubicBezTo>
                  <a:cubicBezTo>
                    <a:pt x="8251" y="9668"/>
                    <a:pt x="7978" y="9680"/>
                    <a:pt x="7704" y="9692"/>
                  </a:cubicBezTo>
                  <a:cubicBezTo>
                    <a:pt x="7644" y="9001"/>
                    <a:pt x="7561" y="8311"/>
                    <a:pt x="7489" y="7620"/>
                  </a:cubicBezTo>
                  <a:cubicBezTo>
                    <a:pt x="7489" y="7614"/>
                    <a:pt x="7483" y="7611"/>
                    <a:pt x="7478" y="7611"/>
                  </a:cubicBezTo>
                  <a:cubicBezTo>
                    <a:pt x="7472" y="7611"/>
                    <a:pt x="7466" y="7614"/>
                    <a:pt x="7466" y="7620"/>
                  </a:cubicBezTo>
                  <a:cubicBezTo>
                    <a:pt x="7489" y="8311"/>
                    <a:pt x="7513" y="9001"/>
                    <a:pt x="7549" y="9692"/>
                  </a:cubicBezTo>
                  <a:cubicBezTo>
                    <a:pt x="7216" y="9716"/>
                    <a:pt x="6882" y="9728"/>
                    <a:pt x="6549" y="9739"/>
                  </a:cubicBezTo>
                  <a:cubicBezTo>
                    <a:pt x="6573" y="9287"/>
                    <a:pt x="6585" y="8835"/>
                    <a:pt x="6620" y="8394"/>
                  </a:cubicBezTo>
                  <a:cubicBezTo>
                    <a:pt x="6620" y="8382"/>
                    <a:pt x="6611" y="8376"/>
                    <a:pt x="6602" y="8376"/>
                  </a:cubicBezTo>
                  <a:cubicBezTo>
                    <a:pt x="6593" y="8376"/>
                    <a:pt x="6585" y="8382"/>
                    <a:pt x="6585" y="8394"/>
                  </a:cubicBezTo>
                  <a:cubicBezTo>
                    <a:pt x="6537" y="8846"/>
                    <a:pt x="6477" y="9287"/>
                    <a:pt x="6418" y="9739"/>
                  </a:cubicBezTo>
                  <a:cubicBezTo>
                    <a:pt x="6287" y="9751"/>
                    <a:pt x="6144" y="9751"/>
                    <a:pt x="6013" y="9763"/>
                  </a:cubicBezTo>
                  <a:cubicBezTo>
                    <a:pt x="6096" y="8644"/>
                    <a:pt x="6096" y="7537"/>
                    <a:pt x="6084" y="6418"/>
                  </a:cubicBezTo>
                  <a:cubicBezTo>
                    <a:pt x="6084" y="6412"/>
                    <a:pt x="6076" y="6409"/>
                    <a:pt x="6067" y="6409"/>
                  </a:cubicBezTo>
                  <a:cubicBezTo>
                    <a:pt x="6058" y="6409"/>
                    <a:pt x="6049" y="6412"/>
                    <a:pt x="6049" y="6418"/>
                  </a:cubicBezTo>
                  <a:cubicBezTo>
                    <a:pt x="5989" y="7537"/>
                    <a:pt x="5882" y="8656"/>
                    <a:pt x="5811" y="9763"/>
                  </a:cubicBezTo>
                  <a:cubicBezTo>
                    <a:pt x="5656" y="9763"/>
                    <a:pt x="5501" y="9775"/>
                    <a:pt x="5346" y="9775"/>
                  </a:cubicBezTo>
                  <a:cubicBezTo>
                    <a:pt x="5180" y="9787"/>
                    <a:pt x="5001" y="9799"/>
                    <a:pt x="4834" y="9799"/>
                  </a:cubicBezTo>
                  <a:cubicBezTo>
                    <a:pt x="4811" y="9370"/>
                    <a:pt x="4680" y="8906"/>
                    <a:pt x="4572" y="8501"/>
                  </a:cubicBezTo>
                  <a:cubicBezTo>
                    <a:pt x="4568" y="8492"/>
                    <a:pt x="4560" y="8488"/>
                    <a:pt x="4552" y="8488"/>
                  </a:cubicBezTo>
                  <a:cubicBezTo>
                    <a:pt x="4538" y="8488"/>
                    <a:pt x="4525" y="8498"/>
                    <a:pt x="4525" y="8513"/>
                  </a:cubicBezTo>
                  <a:cubicBezTo>
                    <a:pt x="4608" y="8942"/>
                    <a:pt x="4620" y="9382"/>
                    <a:pt x="4680" y="9811"/>
                  </a:cubicBezTo>
                  <a:cubicBezTo>
                    <a:pt x="4358" y="9835"/>
                    <a:pt x="4025" y="9859"/>
                    <a:pt x="3703" y="9870"/>
                  </a:cubicBezTo>
                  <a:cubicBezTo>
                    <a:pt x="3763" y="9204"/>
                    <a:pt x="3644" y="8501"/>
                    <a:pt x="3632" y="7846"/>
                  </a:cubicBezTo>
                  <a:cubicBezTo>
                    <a:pt x="3632" y="7834"/>
                    <a:pt x="3623" y="7829"/>
                    <a:pt x="3614" y="7829"/>
                  </a:cubicBezTo>
                  <a:cubicBezTo>
                    <a:pt x="3605" y="7829"/>
                    <a:pt x="3596" y="7834"/>
                    <a:pt x="3596" y="7846"/>
                  </a:cubicBezTo>
                  <a:cubicBezTo>
                    <a:pt x="3548" y="8501"/>
                    <a:pt x="3429" y="9216"/>
                    <a:pt x="3525" y="9882"/>
                  </a:cubicBezTo>
                  <a:cubicBezTo>
                    <a:pt x="3310" y="9894"/>
                    <a:pt x="3096" y="9894"/>
                    <a:pt x="2870" y="9894"/>
                  </a:cubicBezTo>
                  <a:cubicBezTo>
                    <a:pt x="2810" y="9418"/>
                    <a:pt x="2739" y="8954"/>
                    <a:pt x="2655" y="8489"/>
                  </a:cubicBezTo>
                  <a:cubicBezTo>
                    <a:pt x="2651" y="8484"/>
                    <a:pt x="2644" y="8481"/>
                    <a:pt x="2637" y="8481"/>
                  </a:cubicBezTo>
                  <a:cubicBezTo>
                    <a:pt x="2628" y="8481"/>
                    <a:pt x="2620" y="8487"/>
                    <a:pt x="2620" y="8501"/>
                  </a:cubicBezTo>
                  <a:cubicBezTo>
                    <a:pt x="2620" y="8954"/>
                    <a:pt x="2632" y="9418"/>
                    <a:pt x="2655" y="9882"/>
                  </a:cubicBezTo>
                  <a:cubicBezTo>
                    <a:pt x="2477" y="9870"/>
                    <a:pt x="2310" y="9859"/>
                    <a:pt x="2144" y="9835"/>
                  </a:cubicBezTo>
                  <a:cubicBezTo>
                    <a:pt x="1251" y="9728"/>
                    <a:pt x="977" y="9406"/>
                    <a:pt x="750" y="8561"/>
                  </a:cubicBezTo>
                  <a:cubicBezTo>
                    <a:pt x="643" y="8084"/>
                    <a:pt x="691" y="7501"/>
                    <a:pt x="655" y="7001"/>
                  </a:cubicBezTo>
                  <a:cubicBezTo>
                    <a:pt x="512" y="4786"/>
                    <a:pt x="393" y="2560"/>
                    <a:pt x="167" y="345"/>
                  </a:cubicBezTo>
                  <a:lnTo>
                    <a:pt x="167" y="345"/>
                  </a:lnTo>
                  <a:cubicBezTo>
                    <a:pt x="667" y="393"/>
                    <a:pt x="1179" y="405"/>
                    <a:pt x="1691" y="417"/>
                  </a:cubicBezTo>
                  <a:cubicBezTo>
                    <a:pt x="1709" y="417"/>
                    <a:pt x="1728" y="418"/>
                    <a:pt x="1748" y="418"/>
                  </a:cubicBezTo>
                  <a:cubicBezTo>
                    <a:pt x="2000" y="418"/>
                    <a:pt x="2368" y="376"/>
                    <a:pt x="2697" y="376"/>
                  </a:cubicBezTo>
                  <a:cubicBezTo>
                    <a:pt x="2912" y="376"/>
                    <a:pt x="3111" y="394"/>
                    <a:pt x="3251" y="453"/>
                  </a:cubicBezTo>
                  <a:cubicBezTo>
                    <a:pt x="3632" y="607"/>
                    <a:pt x="3882" y="1024"/>
                    <a:pt x="4037" y="1512"/>
                  </a:cubicBezTo>
                  <a:cubicBezTo>
                    <a:pt x="4060" y="1715"/>
                    <a:pt x="4072" y="1893"/>
                    <a:pt x="4072" y="1965"/>
                  </a:cubicBezTo>
                  <a:cubicBezTo>
                    <a:pt x="4168" y="2572"/>
                    <a:pt x="4251" y="3179"/>
                    <a:pt x="4334" y="3786"/>
                  </a:cubicBezTo>
                  <a:cubicBezTo>
                    <a:pt x="4168" y="4965"/>
                    <a:pt x="4322" y="6346"/>
                    <a:pt x="4525" y="7430"/>
                  </a:cubicBezTo>
                  <a:cubicBezTo>
                    <a:pt x="4525" y="7436"/>
                    <a:pt x="4531" y="7439"/>
                    <a:pt x="4537" y="7439"/>
                  </a:cubicBezTo>
                  <a:cubicBezTo>
                    <a:pt x="4543" y="7439"/>
                    <a:pt x="4549" y="7436"/>
                    <a:pt x="4549" y="7430"/>
                  </a:cubicBezTo>
                  <a:cubicBezTo>
                    <a:pt x="4572" y="6703"/>
                    <a:pt x="4549" y="5977"/>
                    <a:pt x="4572" y="5251"/>
                  </a:cubicBezTo>
                  <a:cubicBezTo>
                    <a:pt x="4596" y="4834"/>
                    <a:pt x="4632" y="4405"/>
                    <a:pt x="4656" y="3977"/>
                  </a:cubicBezTo>
                  <a:cubicBezTo>
                    <a:pt x="4656" y="3965"/>
                    <a:pt x="4656" y="3965"/>
                    <a:pt x="4656" y="3953"/>
                  </a:cubicBezTo>
                  <a:cubicBezTo>
                    <a:pt x="4691" y="3548"/>
                    <a:pt x="4727" y="3143"/>
                    <a:pt x="4763" y="2727"/>
                  </a:cubicBezTo>
                  <a:cubicBezTo>
                    <a:pt x="4775" y="2643"/>
                    <a:pt x="4787" y="2560"/>
                    <a:pt x="4799" y="2489"/>
                  </a:cubicBezTo>
                  <a:cubicBezTo>
                    <a:pt x="4834" y="2143"/>
                    <a:pt x="4870" y="1810"/>
                    <a:pt x="4870" y="1465"/>
                  </a:cubicBezTo>
                  <a:cubicBezTo>
                    <a:pt x="4882" y="1417"/>
                    <a:pt x="4882" y="1357"/>
                    <a:pt x="4870" y="1310"/>
                  </a:cubicBezTo>
                  <a:cubicBezTo>
                    <a:pt x="4894" y="1048"/>
                    <a:pt x="4918" y="774"/>
                    <a:pt x="4953" y="512"/>
                  </a:cubicBezTo>
                  <a:cubicBezTo>
                    <a:pt x="5001" y="441"/>
                    <a:pt x="5084" y="369"/>
                    <a:pt x="5203" y="310"/>
                  </a:cubicBezTo>
                  <a:cubicBezTo>
                    <a:pt x="5460" y="163"/>
                    <a:pt x="5961" y="102"/>
                    <a:pt x="6419" y="102"/>
                  </a:cubicBezTo>
                  <a:close/>
                  <a:moveTo>
                    <a:pt x="10466" y="9620"/>
                  </a:moveTo>
                  <a:lnTo>
                    <a:pt x="10466" y="9620"/>
                  </a:lnTo>
                  <a:cubicBezTo>
                    <a:pt x="10430" y="9954"/>
                    <a:pt x="10395" y="10287"/>
                    <a:pt x="10323" y="10609"/>
                  </a:cubicBezTo>
                  <a:cubicBezTo>
                    <a:pt x="9994" y="10579"/>
                    <a:pt x="9660" y="10568"/>
                    <a:pt x="9324" y="10568"/>
                  </a:cubicBezTo>
                  <a:cubicBezTo>
                    <a:pt x="8445" y="10568"/>
                    <a:pt x="7553" y="10646"/>
                    <a:pt x="6692" y="10680"/>
                  </a:cubicBezTo>
                  <a:cubicBezTo>
                    <a:pt x="6668" y="10692"/>
                    <a:pt x="6668" y="10716"/>
                    <a:pt x="6692" y="10716"/>
                  </a:cubicBezTo>
                  <a:cubicBezTo>
                    <a:pt x="7666" y="10785"/>
                    <a:pt x="8683" y="10897"/>
                    <a:pt x="9671" y="10897"/>
                  </a:cubicBezTo>
                  <a:cubicBezTo>
                    <a:pt x="9866" y="10897"/>
                    <a:pt x="10060" y="10892"/>
                    <a:pt x="10252" y="10882"/>
                  </a:cubicBezTo>
                  <a:lnTo>
                    <a:pt x="10252" y="10882"/>
                  </a:lnTo>
                  <a:cubicBezTo>
                    <a:pt x="10216" y="11013"/>
                    <a:pt x="10180" y="11132"/>
                    <a:pt x="10133" y="11252"/>
                  </a:cubicBezTo>
                  <a:cubicBezTo>
                    <a:pt x="9774" y="11210"/>
                    <a:pt x="9405" y="11193"/>
                    <a:pt x="9033" y="11193"/>
                  </a:cubicBezTo>
                  <a:cubicBezTo>
                    <a:pt x="8244" y="11193"/>
                    <a:pt x="7440" y="11266"/>
                    <a:pt x="6680" y="11323"/>
                  </a:cubicBezTo>
                  <a:cubicBezTo>
                    <a:pt x="6656" y="11323"/>
                    <a:pt x="6656" y="11359"/>
                    <a:pt x="6680" y="11359"/>
                  </a:cubicBezTo>
                  <a:cubicBezTo>
                    <a:pt x="7712" y="11405"/>
                    <a:pt x="8777" y="11550"/>
                    <a:pt x="9812" y="11550"/>
                  </a:cubicBezTo>
                  <a:cubicBezTo>
                    <a:pt x="9851" y="11550"/>
                    <a:pt x="9891" y="11550"/>
                    <a:pt x="9930" y="11549"/>
                  </a:cubicBezTo>
                  <a:lnTo>
                    <a:pt x="9930" y="11549"/>
                  </a:lnTo>
                  <a:cubicBezTo>
                    <a:pt x="9492" y="11944"/>
                    <a:pt x="8551" y="12020"/>
                    <a:pt x="7711" y="12020"/>
                  </a:cubicBezTo>
                  <a:cubicBezTo>
                    <a:pt x="7182" y="12020"/>
                    <a:pt x="6693" y="11990"/>
                    <a:pt x="6394" y="11990"/>
                  </a:cubicBezTo>
                  <a:cubicBezTo>
                    <a:pt x="6232" y="11992"/>
                    <a:pt x="6070" y="11993"/>
                    <a:pt x="5907" y="11993"/>
                  </a:cubicBezTo>
                  <a:cubicBezTo>
                    <a:pt x="5019" y="11993"/>
                    <a:pt x="4125" y="11963"/>
                    <a:pt x="3239" y="11883"/>
                  </a:cubicBezTo>
                  <a:cubicBezTo>
                    <a:pt x="2477" y="11823"/>
                    <a:pt x="1846" y="11859"/>
                    <a:pt x="1405" y="11311"/>
                  </a:cubicBezTo>
                  <a:lnTo>
                    <a:pt x="1405" y="11311"/>
                  </a:lnTo>
                  <a:cubicBezTo>
                    <a:pt x="1637" y="11374"/>
                    <a:pt x="1876" y="11396"/>
                    <a:pt x="2119" y="11396"/>
                  </a:cubicBezTo>
                  <a:cubicBezTo>
                    <a:pt x="2289" y="11396"/>
                    <a:pt x="2460" y="11385"/>
                    <a:pt x="2632" y="11371"/>
                  </a:cubicBezTo>
                  <a:cubicBezTo>
                    <a:pt x="3191" y="11323"/>
                    <a:pt x="3763" y="11275"/>
                    <a:pt x="4310" y="11168"/>
                  </a:cubicBezTo>
                  <a:cubicBezTo>
                    <a:pt x="4322" y="11168"/>
                    <a:pt x="4322" y="11144"/>
                    <a:pt x="4310" y="11144"/>
                  </a:cubicBezTo>
                  <a:cubicBezTo>
                    <a:pt x="4195" y="11140"/>
                    <a:pt x="4080" y="11139"/>
                    <a:pt x="3966" y="11139"/>
                  </a:cubicBezTo>
                  <a:cubicBezTo>
                    <a:pt x="3444" y="11139"/>
                    <a:pt x="2938" y="11173"/>
                    <a:pt x="2428" y="11173"/>
                  </a:cubicBezTo>
                  <a:cubicBezTo>
                    <a:pt x="2041" y="11173"/>
                    <a:pt x="1652" y="11153"/>
                    <a:pt x="1251" y="11085"/>
                  </a:cubicBezTo>
                  <a:cubicBezTo>
                    <a:pt x="1227" y="11049"/>
                    <a:pt x="1203" y="11013"/>
                    <a:pt x="1191" y="10966"/>
                  </a:cubicBezTo>
                  <a:cubicBezTo>
                    <a:pt x="1155" y="10894"/>
                    <a:pt x="1120" y="10811"/>
                    <a:pt x="1096" y="10728"/>
                  </a:cubicBezTo>
                  <a:lnTo>
                    <a:pt x="1096" y="10728"/>
                  </a:lnTo>
                  <a:cubicBezTo>
                    <a:pt x="1504" y="10754"/>
                    <a:pt x="1912" y="10762"/>
                    <a:pt x="2320" y="10762"/>
                  </a:cubicBezTo>
                  <a:cubicBezTo>
                    <a:pt x="2650" y="10762"/>
                    <a:pt x="2980" y="10757"/>
                    <a:pt x="3310" y="10751"/>
                  </a:cubicBezTo>
                  <a:cubicBezTo>
                    <a:pt x="3334" y="10751"/>
                    <a:pt x="3334" y="10716"/>
                    <a:pt x="3310" y="10716"/>
                  </a:cubicBezTo>
                  <a:cubicBezTo>
                    <a:pt x="2548" y="10621"/>
                    <a:pt x="1786" y="10537"/>
                    <a:pt x="1024" y="10501"/>
                  </a:cubicBezTo>
                  <a:cubicBezTo>
                    <a:pt x="1001" y="10394"/>
                    <a:pt x="977" y="10275"/>
                    <a:pt x="953" y="10156"/>
                  </a:cubicBezTo>
                  <a:lnTo>
                    <a:pt x="953" y="10156"/>
                  </a:lnTo>
                  <a:cubicBezTo>
                    <a:pt x="1001" y="10168"/>
                    <a:pt x="1036" y="10180"/>
                    <a:pt x="1084" y="10192"/>
                  </a:cubicBezTo>
                  <a:cubicBezTo>
                    <a:pt x="1317" y="10247"/>
                    <a:pt x="1578" y="10267"/>
                    <a:pt x="1849" y="10267"/>
                  </a:cubicBezTo>
                  <a:cubicBezTo>
                    <a:pt x="2161" y="10267"/>
                    <a:pt x="2487" y="10241"/>
                    <a:pt x="2798" y="10216"/>
                  </a:cubicBezTo>
                  <a:lnTo>
                    <a:pt x="2810" y="10216"/>
                  </a:lnTo>
                  <a:cubicBezTo>
                    <a:pt x="3048" y="10192"/>
                    <a:pt x="3275" y="10180"/>
                    <a:pt x="3489" y="10180"/>
                  </a:cubicBezTo>
                  <a:cubicBezTo>
                    <a:pt x="4263" y="10168"/>
                    <a:pt x="5037" y="10132"/>
                    <a:pt x="5811" y="10109"/>
                  </a:cubicBezTo>
                  <a:cubicBezTo>
                    <a:pt x="5828" y="10137"/>
                    <a:pt x="5858" y="10152"/>
                    <a:pt x="5889" y="10152"/>
                  </a:cubicBezTo>
                  <a:cubicBezTo>
                    <a:pt x="5924" y="10152"/>
                    <a:pt x="5959" y="10134"/>
                    <a:pt x="5977" y="10097"/>
                  </a:cubicBezTo>
                  <a:cubicBezTo>
                    <a:pt x="6489" y="10085"/>
                    <a:pt x="7037" y="10085"/>
                    <a:pt x="7585" y="10085"/>
                  </a:cubicBezTo>
                  <a:cubicBezTo>
                    <a:pt x="7597" y="10126"/>
                    <a:pt x="7635" y="10147"/>
                    <a:pt x="7672" y="10147"/>
                  </a:cubicBezTo>
                  <a:cubicBezTo>
                    <a:pt x="7710" y="10147"/>
                    <a:pt x="7745" y="10126"/>
                    <a:pt x="7751" y="10085"/>
                  </a:cubicBezTo>
                  <a:cubicBezTo>
                    <a:pt x="8513" y="10073"/>
                    <a:pt x="9275" y="10025"/>
                    <a:pt x="9954" y="9847"/>
                  </a:cubicBezTo>
                  <a:cubicBezTo>
                    <a:pt x="10180" y="9799"/>
                    <a:pt x="10335" y="9728"/>
                    <a:pt x="10466" y="9620"/>
                  </a:cubicBezTo>
                  <a:close/>
                  <a:moveTo>
                    <a:pt x="3560" y="12252"/>
                  </a:moveTo>
                  <a:lnTo>
                    <a:pt x="3560" y="12252"/>
                  </a:lnTo>
                  <a:cubicBezTo>
                    <a:pt x="4418" y="12299"/>
                    <a:pt x="5275" y="12335"/>
                    <a:pt x="6120" y="12347"/>
                  </a:cubicBezTo>
                  <a:lnTo>
                    <a:pt x="7454" y="12347"/>
                  </a:lnTo>
                  <a:cubicBezTo>
                    <a:pt x="7323" y="12383"/>
                    <a:pt x="7192" y="12442"/>
                    <a:pt x="7061" y="12502"/>
                  </a:cubicBezTo>
                  <a:cubicBezTo>
                    <a:pt x="6823" y="12597"/>
                    <a:pt x="6608" y="12716"/>
                    <a:pt x="6394" y="12871"/>
                  </a:cubicBezTo>
                  <a:cubicBezTo>
                    <a:pt x="6384" y="12880"/>
                    <a:pt x="6390" y="12898"/>
                    <a:pt x="6399" y="12898"/>
                  </a:cubicBezTo>
                  <a:cubicBezTo>
                    <a:pt x="6401" y="12898"/>
                    <a:pt x="6404" y="12897"/>
                    <a:pt x="6406" y="12895"/>
                  </a:cubicBezTo>
                  <a:cubicBezTo>
                    <a:pt x="6656" y="12835"/>
                    <a:pt x="6882" y="12752"/>
                    <a:pt x="7120" y="12668"/>
                  </a:cubicBezTo>
                  <a:lnTo>
                    <a:pt x="7120" y="12668"/>
                  </a:lnTo>
                  <a:cubicBezTo>
                    <a:pt x="6382" y="13502"/>
                    <a:pt x="6894" y="14776"/>
                    <a:pt x="7120" y="15931"/>
                  </a:cubicBezTo>
                  <a:cubicBezTo>
                    <a:pt x="7275" y="16752"/>
                    <a:pt x="7204" y="17562"/>
                    <a:pt x="7132" y="18383"/>
                  </a:cubicBezTo>
                  <a:cubicBezTo>
                    <a:pt x="7097" y="18812"/>
                    <a:pt x="7132" y="19360"/>
                    <a:pt x="6966" y="19753"/>
                  </a:cubicBezTo>
                  <a:cubicBezTo>
                    <a:pt x="6718" y="20321"/>
                    <a:pt x="6325" y="20541"/>
                    <a:pt x="5914" y="20541"/>
                  </a:cubicBezTo>
                  <a:cubicBezTo>
                    <a:pt x="5456" y="20541"/>
                    <a:pt x="4976" y="20266"/>
                    <a:pt x="4656" y="19895"/>
                  </a:cubicBezTo>
                  <a:cubicBezTo>
                    <a:pt x="3727" y="18788"/>
                    <a:pt x="4346" y="16514"/>
                    <a:pt x="4560" y="15145"/>
                  </a:cubicBezTo>
                  <a:cubicBezTo>
                    <a:pt x="4763" y="13907"/>
                    <a:pt x="4680" y="12704"/>
                    <a:pt x="3560" y="12252"/>
                  </a:cubicBezTo>
                  <a:close/>
                  <a:moveTo>
                    <a:pt x="10883" y="0"/>
                  </a:moveTo>
                  <a:cubicBezTo>
                    <a:pt x="10025" y="24"/>
                    <a:pt x="9168" y="48"/>
                    <a:pt x="8311" y="60"/>
                  </a:cubicBezTo>
                  <a:cubicBezTo>
                    <a:pt x="8275" y="60"/>
                    <a:pt x="8251" y="84"/>
                    <a:pt x="8251" y="119"/>
                  </a:cubicBezTo>
                  <a:cubicBezTo>
                    <a:pt x="8228" y="238"/>
                    <a:pt x="8073" y="1548"/>
                    <a:pt x="8061" y="1548"/>
                  </a:cubicBezTo>
                  <a:cubicBezTo>
                    <a:pt x="8061" y="1548"/>
                    <a:pt x="7930" y="214"/>
                    <a:pt x="7918" y="107"/>
                  </a:cubicBezTo>
                  <a:cubicBezTo>
                    <a:pt x="7906" y="72"/>
                    <a:pt x="7882" y="36"/>
                    <a:pt x="7847" y="36"/>
                  </a:cubicBezTo>
                  <a:cubicBezTo>
                    <a:pt x="7292" y="36"/>
                    <a:pt x="6732" y="11"/>
                    <a:pt x="6179" y="11"/>
                  </a:cubicBezTo>
                  <a:cubicBezTo>
                    <a:pt x="5972" y="11"/>
                    <a:pt x="5765" y="14"/>
                    <a:pt x="5561" y="24"/>
                  </a:cubicBezTo>
                  <a:cubicBezTo>
                    <a:pt x="5515" y="24"/>
                    <a:pt x="5401" y="16"/>
                    <a:pt x="5272" y="16"/>
                  </a:cubicBezTo>
                  <a:cubicBezTo>
                    <a:pt x="5096" y="16"/>
                    <a:pt x="4893" y="31"/>
                    <a:pt x="4811" y="107"/>
                  </a:cubicBezTo>
                  <a:cubicBezTo>
                    <a:pt x="4644" y="250"/>
                    <a:pt x="4656" y="857"/>
                    <a:pt x="4680" y="1512"/>
                  </a:cubicBezTo>
                  <a:cubicBezTo>
                    <a:pt x="4620" y="2000"/>
                    <a:pt x="4584" y="2500"/>
                    <a:pt x="4549" y="2989"/>
                  </a:cubicBezTo>
                  <a:cubicBezTo>
                    <a:pt x="4549" y="2989"/>
                    <a:pt x="4549" y="3001"/>
                    <a:pt x="4549" y="3012"/>
                  </a:cubicBezTo>
                  <a:cubicBezTo>
                    <a:pt x="4542" y="3010"/>
                    <a:pt x="4536" y="3009"/>
                    <a:pt x="4530" y="3009"/>
                  </a:cubicBezTo>
                  <a:cubicBezTo>
                    <a:pt x="4501" y="3009"/>
                    <a:pt x="4475" y="3031"/>
                    <a:pt x="4465" y="3060"/>
                  </a:cubicBezTo>
                  <a:cubicBezTo>
                    <a:pt x="4465" y="3060"/>
                    <a:pt x="4465" y="3072"/>
                    <a:pt x="4465" y="3072"/>
                  </a:cubicBezTo>
                  <a:cubicBezTo>
                    <a:pt x="4453" y="2977"/>
                    <a:pt x="4441" y="2893"/>
                    <a:pt x="4430" y="2822"/>
                  </a:cubicBezTo>
                  <a:cubicBezTo>
                    <a:pt x="4334" y="2310"/>
                    <a:pt x="4227" y="1786"/>
                    <a:pt x="4132" y="1274"/>
                  </a:cubicBezTo>
                  <a:cubicBezTo>
                    <a:pt x="4096" y="750"/>
                    <a:pt x="4025" y="298"/>
                    <a:pt x="3894" y="179"/>
                  </a:cubicBezTo>
                  <a:cubicBezTo>
                    <a:pt x="3790" y="87"/>
                    <a:pt x="3608" y="64"/>
                    <a:pt x="3421" y="64"/>
                  </a:cubicBezTo>
                  <a:cubicBezTo>
                    <a:pt x="3243" y="64"/>
                    <a:pt x="3060" y="84"/>
                    <a:pt x="2936" y="84"/>
                  </a:cubicBezTo>
                  <a:cubicBezTo>
                    <a:pt x="2921" y="84"/>
                    <a:pt x="2907" y="84"/>
                    <a:pt x="2894" y="84"/>
                  </a:cubicBezTo>
                  <a:cubicBezTo>
                    <a:pt x="2562" y="79"/>
                    <a:pt x="2231" y="76"/>
                    <a:pt x="1900" y="76"/>
                  </a:cubicBezTo>
                  <a:cubicBezTo>
                    <a:pt x="1326" y="76"/>
                    <a:pt x="753" y="85"/>
                    <a:pt x="179" y="107"/>
                  </a:cubicBezTo>
                  <a:cubicBezTo>
                    <a:pt x="143" y="107"/>
                    <a:pt x="131" y="131"/>
                    <a:pt x="119" y="155"/>
                  </a:cubicBezTo>
                  <a:cubicBezTo>
                    <a:pt x="119" y="155"/>
                    <a:pt x="108" y="155"/>
                    <a:pt x="108" y="167"/>
                  </a:cubicBezTo>
                  <a:cubicBezTo>
                    <a:pt x="93" y="160"/>
                    <a:pt x="78" y="156"/>
                    <a:pt x="63" y="156"/>
                  </a:cubicBezTo>
                  <a:cubicBezTo>
                    <a:pt x="29" y="156"/>
                    <a:pt x="0" y="177"/>
                    <a:pt x="0" y="226"/>
                  </a:cubicBezTo>
                  <a:cubicBezTo>
                    <a:pt x="48" y="3203"/>
                    <a:pt x="36" y="6394"/>
                    <a:pt x="453" y="9347"/>
                  </a:cubicBezTo>
                  <a:cubicBezTo>
                    <a:pt x="512" y="9763"/>
                    <a:pt x="512" y="9954"/>
                    <a:pt x="727" y="10073"/>
                  </a:cubicBezTo>
                  <a:cubicBezTo>
                    <a:pt x="703" y="10847"/>
                    <a:pt x="762" y="11740"/>
                    <a:pt x="1346" y="12085"/>
                  </a:cubicBezTo>
                  <a:cubicBezTo>
                    <a:pt x="1572" y="12224"/>
                    <a:pt x="1928" y="12250"/>
                    <a:pt x="2287" y="12250"/>
                  </a:cubicBezTo>
                  <a:cubicBezTo>
                    <a:pt x="2515" y="12250"/>
                    <a:pt x="2743" y="12240"/>
                    <a:pt x="2941" y="12240"/>
                  </a:cubicBezTo>
                  <a:cubicBezTo>
                    <a:pt x="5239" y="12728"/>
                    <a:pt x="3965" y="16717"/>
                    <a:pt x="3870" y="18407"/>
                  </a:cubicBezTo>
                  <a:cubicBezTo>
                    <a:pt x="3798" y="19693"/>
                    <a:pt x="3918" y="20717"/>
                    <a:pt x="5382" y="20991"/>
                  </a:cubicBezTo>
                  <a:cubicBezTo>
                    <a:pt x="5562" y="21024"/>
                    <a:pt x="5729" y="21040"/>
                    <a:pt x="5884" y="21040"/>
                  </a:cubicBezTo>
                  <a:cubicBezTo>
                    <a:pt x="6951" y="21040"/>
                    <a:pt x="7450" y="20282"/>
                    <a:pt x="7585" y="19169"/>
                  </a:cubicBezTo>
                  <a:cubicBezTo>
                    <a:pt x="7680" y="18348"/>
                    <a:pt x="7656" y="17502"/>
                    <a:pt x="7585" y="16681"/>
                  </a:cubicBezTo>
                  <a:cubicBezTo>
                    <a:pt x="7454" y="15312"/>
                    <a:pt x="6406" y="13478"/>
                    <a:pt x="7728" y="12478"/>
                  </a:cubicBezTo>
                  <a:cubicBezTo>
                    <a:pt x="7739" y="12478"/>
                    <a:pt x="7751" y="12478"/>
                    <a:pt x="7775" y="12466"/>
                  </a:cubicBezTo>
                  <a:cubicBezTo>
                    <a:pt x="7787" y="12454"/>
                    <a:pt x="7799" y="12442"/>
                    <a:pt x="7799" y="12430"/>
                  </a:cubicBezTo>
                  <a:cubicBezTo>
                    <a:pt x="7847" y="12395"/>
                    <a:pt x="7906" y="12359"/>
                    <a:pt x="7966" y="12335"/>
                  </a:cubicBezTo>
                  <a:cubicBezTo>
                    <a:pt x="8311" y="12323"/>
                    <a:pt x="8656" y="12311"/>
                    <a:pt x="9002" y="12287"/>
                  </a:cubicBezTo>
                  <a:cubicBezTo>
                    <a:pt x="9406" y="12264"/>
                    <a:pt x="9966" y="12311"/>
                    <a:pt x="10287" y="12014"/>
                  </a:cubicBezTo>
                  <a:cubicBezTo>
                    <a:pt x="10478" y="11835"/>
                    <a:pt x="10537" y="11585"/>
                    <a:pt x="10609" y="11347"/>
                  </a:cubicBezTo>
                  <a:cubicBezTo>
                    <a:pt x="10859" y="10537"/>
                    <a:pt x="10895" y="9430"/>
                    <a:pt x="10918" y="8537"/>
                  </a:cubicBezTo>
                  <a:cubicBezTo>
                    <a:pt x="11478" y="5834"/>
                    <a:pt x="11335" y="2786"/>
                    <a:pt x="11014" y="84"/>
                  </a:cubicBezTo>
                  <a:cubicBezTo>
                    <a:pt x="11005" y="57"/>
                    <a:pt x="10989" y="43"/>
                    <a:pt x="10967" y="43"/>
                  </a:cubicBezTo>
                  <a:cubicBezTo>
                    <a:pt x="10959" y="43"/>
                    <a:pt x="10951" y="45"/>
                    <a:pt x="10942" y="48"/>
                  </a:cubicBezTo>
                  <a:cubicBezTo>
                    <a:pt x="10942" y="24"/>
                    <a:pt x="10918" y="0"/>
                    <a:pt x="108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3" name="Google Shape;2733;p91"/>
            <p:cNvSpPr/>
            <p:nvPr/>
          </p:nvSpPr>
          <p:spPr>
            <a:xfrm>
              <a:off x="3015550" y="1945825"/>
              <a:ext cx="9250" cy="134500"/>
            </a:xfrm>
            <a:custGeom>
              <a:rect b="b" l="l" r="r" t="t"/>
              <a:pathLst>
                <a:path extrusionOk="0" h="5380" w="370">
                  <a:moveTo>
                    <a:pt x="18" y="1"/>
                  </a:moveTo>
                  <a:cubicBezTo>
                    <a:pt x="9" y="1"/>
                    <a:pt x="0" y="10"/>
                    <a:pt x="0" y="28"/>
                  </a:cubicBezTo>
                  <a:cubicBezTo>
                    <a:pt x="0" y="1778"/>
                    <a:pt x="24" y="3587"/>
                    <a:pt x="226" y="5326"/>
                  </a:cubicBezTo>
                  <a:cubicBezTo>
                    <a:pt x="232" y="5361"/>
                    <a:pt x="259" y="5379"/>
                    <a:pt x="284" y="5379"/>
                  </a:cubicBezTo>
                  <a:cubicBezTo>
                    <a:pt x="310" y="5379"/>
                    <a:pt x="334" y="5361"/>
                    <a:pt x="334" y="5326"/>
                  </a:cubicBezTo>
                  <a:cubicBezTo>
                    <a:pt x="369" y="3576"/>
                    <a:pt x="215" y="1766"/>
                    <a:pt x="36" y="28"/>
                  </a:cubicBezTo>
                  <a:cubicBezTo>
                    <a:pt x="36" y="10"/>
                    <a:pt x="27" y="1"/>
                    <a:pt x="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4" name="Google Shape;2734;p91"/>
            <p:cNvSpPr/>
            <p:nvPr/>
          </p:nvSpPr>
          <p:spPr>
            <a:xfrm>
              <a:off x="3071800" y="1976050"/>
              <a:ext cx="5525" cy="59450"/>
            </a:xfrm>
            <a:custGeom>
              <a:rect b="b" l="l" r="r" t="t"/>
              <a:pathLst>
                <a:path extrusionOk="0" h="2378" w="221">
                  <a:moveTo>
                    <a:pt x="12" y="0"/>
                  </a:moveTo>
                  <a:cubicBezTo>
                    <a:pt x="6" y="0"/>
                    <a:pt x="1" y="3"/>
                    <a:pt x="1" y="9"/>
                  </a:cubicBezTo>
                  <a:cubicBezTo>
                    <a:pt x="48" y="783"/>
                    <a:pt x="72" y="1569"/>
                    <a:pt x="131" y="2331"/>
                  </a:cubicBezTo>
                  <a:cubicBezTo>
                    <a:pt x="131" y="2362"/>
                    <a:pt x="158" y="2377"/>
                    <a:pt x="181" y="2377"/>
                  </a:cubicBezTo>
                  <a:cubicBezTo>
                    <a:pt x="202" y="2377"/>
                    <a:pt x="220" y="2365"/>
                    <a:pt x="215" y="2343"/>
                  </a:cubicBezTo>
                  <a:cubicBezTo>
                    <a:pt x="179" y="1557"/>
                    <a:pt x="96" y="783"/>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5" name="Google Shape;2735;p91"/>
            <p:cNvSpPr/>
            <p:nvPr/>
          </p:nvSpPr>
          <p:spPr>
            <a:xfrm>
              <a:off x="2887400" y="1955750"/>
              <a:ext cx="14750" cy="142275"/>
            </a:xfrm>
            <a:custGeom>
              <a:rect b="b" l="l" r="r" t="t"/>
              <a:pathLst>
                <a:path extrusionOk="0" h="5691" w="590">
                  <a:moveTo>
                    <a:pt x="25" y="1"/>
                  </a:moveTo>
                  <a:cubicBezTo>
                    <a:pt x="11" y="1"/>
                    <a:pt x="0" y="10"/>
                    <a:pt x="7" y="23"/>
                  </a:cubicBezTo>
                  <a:cubicBezTo>
                    <a:pt x="126" y="1881"/>
                    <a:pt x="126" y="3774"/>
                    <a:pt x="364" y="5619"/>
                  </a:cubicBezTo>
                  <a:cubicBezTo>
                    <a:pt x="370" y="5667"/>
                    <a:pt x="402" y="5691"/>
                    <a:pt x="435" y="5691"/>
                  </a:cubicBezTo>
                  <a:cubicBezTo>
                    <a:pt x="468" y="5691"/>
                    <a:pt x="501" y="5667"/>
                    <a:pt x="507" y="5619"/>
                  </a:cubicBezTo>
                  <a:cubicBezTo>
                    <a:pt x="590" y="3762"/>
                    <a:pt x="316" y="1857"/>
                    <a:pt x="54" y="23"/>
                  </a:cubicBezTo>
                  <a:cubicBezTo>
                    <a:pt x="49" y="7"/>
                    <a:pt x="36"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6" name="Google Shape;2736;p91"/>
            <p:cNvSpPr/>
            <p:nvPr/>
          </p:nvSpPr>
          <p:spPr>
            <a:xfrm>
              <a:off x="2885175" y="2121300"/>
              <a:ext cx="1200" cy="17275"/>
            </a:xfrm>
            <a:custGeom>
              <a:rect b="b" l="l" r="r" t="t"/>
              <a:pathLst>
                <a:path extrusionOk="0" h="691" w="48">
                  <a:moveTo>
                    <a:pt x="30" y="0"/>
                  </a:moveTo>
                  <a:cubicBezTo>
                    <a:pt x="21" y="0"/>
                    <a:pt x="12" y="3"/>
                    <a:pt x="12" y="9"/>
                  </a:cubicBezTo>
                  <a:cubicBezTo>
                    <a:pt x="0" y="236"/>
                    <a:pt x="0" y="450"/>
                    <a:pt x="0" y="664"/>
                  </a:cubicBezTo>
                  <a:cubicBezTo>
                    <a:pt x="0" y="682"/>
                    <a:pt x="12" y="691"/>
                    <a:pt x="24" y="691"/>
                  </a:cubicBezTo>
                  <a:cubicBezTo>
                    <a:pt x="36" y="691"/>
                    <a:pt x="48" y="682"/>
                    <a:pt x="48" y="664"/>
                  </a:cubicBezTo>
                  <a:cubicBezTo>
                    <a:pt x="48" y="450"/>
                    <a:pt x="48" y="236"/>
                    <a:pt x="48" y="9"/>
                  </a:cubicBezTo>
                  <a:cubicBezTo>
                    <a:pt x="48" y="3"/>
                    <a:pt x="39" y="0"/>
                    <a:pt x="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7" name="Google Shape;2737;p91"/>
            <p:cNvSpPr/>
            <p:nvPr/>
          </p:nvSpPr>
          <p:spPr>
            <a:xfrm>
              <a:off x="2954225" y="2232100"/>
              <a:ext cx="28600" cy="170550"/>
            </a:xfrm>
            <a:custGeom>
              <a:rect b="b" l="l" r="r" t="t"/>
              <a:pathLst>
                <a:path extrusionOk="0" h="6822" w="1144">
                  <a:moveTo>
                    <a:pt x="312" y="1"/>
                  </a:moveTo>
                  <a:cubicBezTo>
                    <a:pt x="296" y="1"/>
                    <a:pt x="279" y="19"/>
                    <a:pt x="286" y="42"/>
                  </a:cubicBezTo>
                  <a:cubicBezTo>
                    <a:pt x="1144" y="1971"/>
                    <a:pt x="203" y="3388"/>
                    <a:pt x="72" y="5293"/>
                  </a:cubicBezTo>
                  <a:cubicBezTo>
                    <a:pt x="24" y="5983"/>
                    <a:pt x="96" y="6543"/>
                    <a:pt x="763" y="6817"/>
                  </a:cubicBezTo>
                  <a:cubicBezTo>
                    <a:pt x="771" y="6820"/>
                    <a:pt x="779" y="6821"/>
                    <a:pt x="788" y="6821"/>
                  </a:cubicBezTo>
                  <a:cubicBezTo>
                    <a:pt x="847" y="6821"/>
                    <a:pt x="889" y="6750"/>
                    <a:pt x="858" y="6698"/>
                  </a:cubicBezTo>
                  <a:cubicBezTo>
                    <a:pt x="1" y="5388"/>
                    <a:pt x="822" y="4114"/>
                    <a:pt x="941" y="2757"/>
                  </a:cubicBezTo>
                  <a:cubicBezTo>
                    <a:pt x="1036" y="1769"/>
                    <a:pt x="798" y="864"/>
                    <a:pt x="334" y="18"/>
                  </a:cubicBezTo>
                  <a:cubicBezTo>
                    <a:pt x="330" y="6"/>
                    <a:pt x="321" y="1"/>
                    <a:pt x="3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8" name="Google Shape;2738;p91"/>
            <p:cNvSpPr/>
            <p:nvPr/>
          </p:nvSpPr>
          <p:spPr>
            <a:xfrm>
              <a:off x="2997100" y="2339375"/>
              <a:ext cx="7150" cy="34500"/>
            </a:xfrm>
            <a:custGeom>
              <a:rect b="b" l="l" r="r" t="t"/>
              <a:pathLst>
                <a:path extrusionOk="0" h="1380" w="286">
                  <a:moveTo>
                    <a:pt x="92" y="1"/>
                  </a:moveTo>
                  <a:cubicBezTo>
                    <a:pt x="78" y="1"/>
                    <a:pt x="60" y="11"/>
                    <a:pt x="60" y="26"/>
                  </a:cubicBezTo>
                  <a:cubicBezTo>
                    <a:pt x="107" y="454"/>
                    <a:pt x="0" y="871"/>
                    <a:pt x="0" y="1299"/>
                  </a:cubicBezTo>
                  <a:cubicBezTo>
                    <a:pt x="0" y="1352"/>
                    <a:pt x="40" y="1379"/>
                    <a:pt x="79" y="1379"/>
                  </a:cubicBezTo>
                  <a:cubicBezTo>
                    <a:pt x="112" y="1379"/>
                    <a:pt x="144" y="1361"/>
                    <a:pt x="155" y="1323"/>
                  </a:cubicBezTo>
                  <a:cubicBezTo>
                    <a:pt x="286" y="907"/>
                    <a:pt x="191" y="430"/>
                    <a:pt x="107" y="14"/>
                  </a:cubicBezTo>
                  <a:cubicBezTo>
                    <a:pt x="107" y="5"/>
                    <a:pt x="100"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9" name="Google Shape;2739;p91"/>
            <p:cNvSpPr/>
            <p:nvPr/>
          </p:nvSpPr>
          <p:spPr>
            <a:xfrm>
              <a:off x="2867600" y="1942400"/>
              <a:ext cx="10150" cy="121775"/>
            </a:xfrm>
            <a:custGeom>
              <a:rect b="b" l="l" r="r" t="t"/>
              <a:pathLst>
                <a:path extrusionOk="0" h="4871" w="406">
                  <a:moveTo>
                    <a:pt x="48" y="1"/>
                  </a:moveTo>
                  <a:cubicBezTo>
                    <a:pt x="42" y="1"/>
                    <a:pt x="37" y="4"/>
                    <a:pt x="37" y="10"/>
                  </a:cubicBezTo>
                  <a:cubicBezTo>
                    <a:pt x="1" y="1605"/>
                    <a:pt x="84" y="3224"/>
                    <a:pt x="263" y="4808"/>
                  </a:cubicBezTo>
                  <a:cubicBezTo>
                    <a:pt x="269" y="4850"/>
                    <a:pt x="304" y="4870"/>
                    <a:pt x="339" y="4870"/>
                  </a:cubicBezTo>
                  <a:cubicBezTo>
                    <a:pt x="373" y="4870"/>
                    <a:pt x="406" y="4850"/>
                    <a:pt x="406" y="4808"/>
                  </a:cubicBezTo>
                  <a:cubicBezTo>
                    <a:pt x="287" y="3212"/>
                    <a:pt x="179" y="1617"/>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0" name="Google Shape;2740;p91"/>
            <p:cNvSpPr/>
            <p:nvPr/>
          </p:nvSpPr>
          <p:spPr>
            <a:xfrm>
              <a:off x="2929225" y="1965400"/>
              <a:ext cx="3300" cy="34625"/>
            </a:xfrm>
            <a:custGeom>
              <a:rect b="b" l="l" r="r" t="t"/>
              <a:pathLst>
                <a:path extrusionOk="0" h="1385" w="132">
                  <a:moveTo>
                    <a:pt x="20" y="1"/>
                  </a:moveTo>
                  <a:cubicBezTo>
                    <a:pt x="9" y="1"/>
                    <a:pt x="0" y="7"/>
                    <a:pt x="0" y="18"/>
                  </a:cubicBezTo>
                  <a:cubicBezTo>
                    <a:pt x="36" y="459"/>
                    <a:pt x="36" y="899"/>
                    <a:pt x="12" y="1340"/>
                  </a:cubicBezTo>
                  <a:cubicBezTo>
                    <a:pt x="12" y="1370"/>
                    <a:pt x="36" y="1385"/>
                    <a:pt x="60" y="1385"/>
                  </a:cubicBezTo>
                  <a:cubicBezTo>
                    <a:pt x="84" y="1385"/>
                    <a:pt x="108" y="1370"/>
                    <a:pt x="108" y="1340"/>
                  </a:cubicBezTo>
                  <a:cubicBezTo>
                    <a:pt x="131" y="899"/>
                    <a:pt x="96" y="459"/>
                    <a:pt x="48" y="18"/>
                  </a:cubicBezTo>
                  <a:cubicBezTo>
                    <a:pt x="42" y="7"/>
                    <a:pt x="30" y="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1" name="Google Shape;2741;p91"/>
            <p:cNvSpPr/>
            <p:nvPr/>
          </p:nvSpPr>
          <p:spPr>
            <a:xfrm>
              <a:off x="2969100" y="1935700"/>
              <a:ext cx="15225" cy="118250"/>
            </a:xfrm>
            <a:custGeom>
              <a:rect b="b" l="l" r="r" t="t"/>
              <a:pathLst>
                <a:path extrusionOk="0" h="4730" w="609">
                  <a:moveTo>
                    <a:pt x="199" y="1"/>
                  </a:moveTo>
                  <a:cubicBezTo>
                    <a:pt x="185" y="1"/>
                    <a:pt x="173" y="10"/>
                    <a:pt x="179" y="28"/>
                  </a:cubicBezTo>
                  <a:cubicBezTo>
                    <a:pt x="203" y="1504"/>
                    <a:pt x="1" y="3219"/>
                    <a:pt x="322" y="4659"/>
                  </a:cubicBezTo>
                  <a:cubicBezTo>
                    <a:pt x="332" y="4709"/>
                    <a:pt x="368" y="4730"/>
                    <a:pt x="406" y="4730"/>
                  </a:cubicBezTo>
                  <a:cubicBezTo>
                    <a:pt x="459" y="4730"/>
                    <a:pt x="518" y="4691"/>
                    <a:pt x="525" y="4635"/>
                  </a:cubicBezTo>
                  <a:cubicBezTo>
                    <a:pt x="608" y="3885"/>
                    <a:pt x="453" y="3076"/>
                    <a:pt x="406" y="2326"/>
                  </a:cubicBezTo>
                  <a:cubicBezTo>
                    <a:pt x="346" y="1564"/>
                    <a:pt x="287" y="790"/>
                    <a:pt x="227" y="28"/>
                  </a:cubicBezTo>
                  <a:cubicBezTo>
                    <a:pt x="227" y="10"/>
                    <a:pt x="212" y="1"/>
                    <a:pt x="1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2" name="Google Shape;2742;p91"/>
            <p:cNvSpPr/>
            <p:nvPr/>
          </p:nvSpPr>
          <p:spPr>
            <a:xfrm>
              <a:off x="3092050" y="1951325"/>
              <a:ext cx="3575" cy="66700"/>
            </a:xfrm>
            <a:custGeom>
              <a:rect b="b" l="l" r="r" t="t"/>
              <a:pathLst>
                <a:path extrusionOk="0" h="2668" w="143">
                  <a:moveTo>
                    <a:pt x="48" y="1"/>
                  </a:moveTo>
                  <a:cubicBezTo>
                    <a:pt x="42" y="1"/>
                    <a:pt x="36" y="4"/>
                    <a:pt x="36" y="10"/>
                  </a:cubicBezTo>
                  <a:cubicBezTo>
                    <a:pt x="36" y="879"/>
                    <a:pt x="36" y="1748"/>
                    <a:pt x="0" y="2605"/>
                  </a:cubicBezTo>
                  <a:cubicBezTo>
                    <a:pt x="0" y="2647"/>
                    <a:pt x="30" y="2668"/>
                    <a:pt x="60" y="2668"/>
                  </a:cubicBezTo>
                  <a:cubicBezTo>
                    <a:pt x="89" y="2668"/>
                    <a:pt x="119" y="2647"/>
                    <a:pt x="119" y="2605"/>
                  </a:cubicBezTo>
                  <a:cubicBezTo>
                    <a:pt x="143" y="1736"/>
                    <a:pt x="131" y="879"/>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43" name="Google Shape;2743;p91"/>
          <p:cNvGrpSpPr/>
          <p:nvPr/>
        </p:nvGrpSpPr>
        <p:grpSpPr>
          <a:xfrm flipH="1">
            <a:off x="8242704" y="1451396"/>
            <a:ext cx="940798" cy="683660"/>
            <a:chOff x="1423975" y="1253625"/>
            <a:chExt cx="521825" cy="379200"/>
          </a:xfrm>
        </p:grpSpPr>
        <p:sp>
          <p:nvSpPr>
            <p:cNvPr id="2744" name="Google Shape;2744;p91"/>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5" name="Google Shape;2745;p91"/>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6" name="Google Shape;2746;p91"/>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7" name="Google Shape;2747;p91"/>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8" name="Google Shape;2748;p91"/>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9" name="Google Shape;2749;p91"/>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0" name="Google Shape;2750;p91"/>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1" name="Google Shape;2751;p91"/>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52" name="Google Shape;2752;p91"/>
          <p:cNvGrpSpPr/>
          <p:nvPr/>
        </p:nvGrpSpPr>
        <p:grpSpPr>
          <a:xfrm>
            <a:off x="8789725" y="2317926"/>
            <a:ext cx="266398" cy="237138"/>
            <a:chOff x="2532150" y="2831425"/>
            <a:chExt cx="152725" cy="135950"/>
          </a:xfrm>
        </p:grpSpPr>
        <p:sp>
          <p:nvSpPr>
            <p:cNvPr id="2753" name="Google Shape;2753;p91"/>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4" name="Google Shape;2754;p91"/>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5" name="Google Shape;2755;p91"/>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6" name="Google Shape;2756;p91"/>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7" name="Google Shape;2757;p91"/>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8" name="Google Shape;2758;p91"/>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9" name="Google Shape;2759;p91"/>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60" name="Google Shape;2760;p91"/>
          <p:cNvGrpSpPr/>
          <p:nvPr/>
        </p:nvGrpSpPr>
        <p:grpSpPr>
          <a:xfrm>
            <a:off x="8345225" y="2317926"/>
            <a:ext cx="266398" cy="237138"/>
            <a:chOff x="2532150" y="2831425"/>
            <a:chExt cx="152725" cy="135950"/>
          </a:xfrm>
        </p:grpSpPr>
        <p:sp>
          <p:nvSpPr>
            <p:cNvPr id="2761" name="Google Shape;2761;p91"/>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2" name="Google Shape;2762;p91"/>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3" name="Google Shape;2763;p91"/>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4" name="Google Shape;2764;p91"/>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5" name="Google Shape;2765;p91"/>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6" name="Google Shape;2766;p91"/>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7" name="Google Shape;2767;p91"/>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68" name="Google Shape;2768;p91"/>
          <p:cNvGrpSpPr/>
          <p:nvPr/>
        </p:nvGrpSpPr>
        <p:grpSpPr>
          <a:xfrm flipH="1" rot="-5400000">
            <a:off x="450473" y="921004"/>
            <a:ext cx="239510" cy="286333"/>
            <a:chOff x="2516975" y="3208200"/>
            <a:chExt cx="149750" cy="179025"/>
          </a:xfrm>
        </p:grpSpPr>
        <p:sp>
          <p:nvSpPr>
            <p:cNvPr id="2769" name="Google Shape;2769;p91"/>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0" name="Google Shape;2770;p91"/>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1" name="Google Shape;2771;p91"/>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2" name="Google Shape;2772;p91"/>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3" name="Google Shape;2773;p91"/>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4" name="Google Shape;2774;p91"/>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5" name="Google Shape;2775;p91"/>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6" name="Google Shape;2776;p91"/>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_1">
    <p:spTree>
      <p:nvGrpSpPr>
        <p:cNvPr id="2777" name="Shape 2777"/>
        <p:cNvGrpSpPr/>
        <p:nvPr/>
      </p:nvGrpSpPr>
      <p:grpSpPr>
        <a:xfrm>
          <a:off x="0" y="0"/>
          <a:ext cx="0" cy="0"/>
          <a:chOff x="0" y="0"/>
          <a:chExt cx="0" cy="0"/>
        </a:xfrm>
      </p:grpSpPr>
      <p:grpSp>
        <p:nvGrpSpPr>
          <p:cNvPr id="2778" name="Google Shape;2778;p92"/>
          <p:cNvGrpSpPr/>
          <p:nvPr/>
        </p:nvGrpSpPr>
        <p:grpSpPr>
          <a:xfrm>
            <a:off x="-173006" y="137683"/>
            <a:ext cx="940798" cy="683660"/>
            <a:chOff x="1423975" y="1253625"/>
            <a:chExt cx="521825" cy="379200"/>
          </a:xfrm>
        </p:grpSpPr>
        <p:sp>
          <p:nvSpPr>
            <p:cNvPr id="2779" name="Google Shape;2779;p92"/>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0" name="Google Shape;2780;p92"/>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1" name="Google Shape;2781;p92"/>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2" name="Google Shape;2782;p92"/>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3" name="Google Shape;2783;p92"/>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4" name="Google Shape;2784;p92"/>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5" name="Google Shape;2785;p92"/>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6" name="Google Shape;2786;p92"/>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87" name="Google Shape;2787;p92"/>
          <p:cNvGrpSpPr/>
          <p:nvPr/>
        </p:nvGrpSpPr>
        <p:grpSpPr>
          <a:xfrm>
            <a:off x="-231607" y="2054857"/>
            <a:ext cx="753419" cy="1865092"/>
            <a:chOff x="4039175" y="1421525"/>
            <a:chExt cx="453375" cy="1122400"/>
          </a:xfrm>
        </p:grpSpPr>
        <p:sp>
          <p:nvSpPr>
            <p:cNvPr id="2788" name="Google Shape;2788;p92"/>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9" name="Google Shape;2789;p92"/>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0" name="Google Shape;2790;p92"/>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1" name="Google Shape;2791;p92"/>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2" name="Google Shape;2792;p92"/>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3" name="Google Shape;2793;p92"/>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94" name="Google Shape;2794;p92"/>
          <p:cNvGrpSpPr/>
          <p:nvPr/>
        </p:nvGrpSpPr>
        <p:grpSpPr>
          <a:xfrm>
            <a:off x="949939" y="-447780"/>
            <a:ext cx="1486085" cy="987166"/>
            <a:chOff x="645600" y="1820875"/>
            <a:chExt cx="999250" cy="663775"/>
          </a:xfrm>
        </p:grpSpPr>
        <p:sp>
          <p:nvSpPr>
            <p:cNvPr id="2795" name="Google Shape;2795;p92"/>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6" name="Google Shape;2796;p92"/>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7" name="Google Shape;2797;p92"/>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8" name="Google Shape;2798;p92"/>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9" name="Google Shape;2799;p92"/>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0" name="Google Shape;2800;p92"/>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1" name="Google Shape;2801;p92"/>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2" name="Google Shape;2802;p92"/>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3" name="Google Shape;2803;p92"/>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4" name="Google Shape;2804;p92"/>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5" name="Google Shape;2805;p92"/>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6" name="Google Shape;2806;p92"/>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07" name="Google Shape;2807;p92"/>
          <p:cNvGrpSpPr/>
          <p:nvPr/>
        </p:nvGrpSpPr>
        <p:grpSpPr>
          <a:xfrm>
            <a:off x="7498539" y="4500120"/>
            <a:ext cx="1486085" cy="987166"/>
            <a:chOff x="645600" y="1820875"/>
            <a:chExt cx="999250" cy="663775"/>
          </a:xfrm>
        </p:grpSpPr>
        <p:sp>
          <p:nvSpPr>
            <p:cNvPr id="2808" name="Google Shape;2808;p92"/>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9" name="Google Shape;2809;p92"/>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0" name="Google Shape;2810;p92"/>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1" name="Google Shape;2811;p92"/>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2" name="Google Shape;2812;p92"/>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3" name="Google Shape;2813;p92"/>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4" name="Google Shape;2814;p92"/>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5" name="Google Shape;2815;p92"/>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6" name="Google Shape;2816;p92"/>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7" name="Google Shape;2817;p92"/>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8" name="Google Shape;2818;p92"/>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9" name="Google Shape;2819;p92"/>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20" name="Google Shape;2820;p92"/>
          <p:cNvSpPr/>
          <p:nvPr/>
        </p:nvSpPr>
        <p:spPr>
          <a:xfrm rot="2274425">
            <a:off x="8844906" y="4243212"/>
            <a:ext cx="88450" cy="316956"/>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1" name="Google Shape;2821;p92"/>
          <p:cNvSpPr/>
          <p:nvPr/>
        </p:nvSpPr>
        <p:spPr>
          <a:xfrm rot="-2179555">
            <a:off x="8583135" y="4043933"/>
            <a:ext cx="88453" cy="316965"/>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22" name="Google Shape;2822;p92"/>
          <p:cNvGrpSpPr/>
          <p:nvPr/>
        </p:nvGrpSpPr>
        <p:grpSpPr>
          <a:xfrm>
            <a:off x="8281169" y="3173083"/>
            <a:ext cx="940798" cy="683660"/>
            <a:chOff x="1423975" y="1253625"/>
            <a:chExt cx="521825" cy="379200"/>
          </a:xfrm>
        </p:grpSpPr>
        <p:sp>
          <p:nvSpPr>
            <p:cNvPr id="2823" name="Google Shape;2823;p92"/>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4" name="Google Shape;2824;p92"/>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5" name="Google Shape;2825;p92"/>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6" name="Google Shape;2826;p92"/>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7" name="Google Shape;2827;p92"/>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8" name="Google Shape;2828;p92"/>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9" name="Google Shape;2829;p92"/>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0" name="Google Shape;2830;p92"/>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31" name="Google Shape;2831;p92"/>
          <p:cNvSpPr/>
          <p:nvPr/>
        </p:nvSpPr>
        <p:spPr>
          <a:xfrm>
            <a:off x="7160869" y="4553902"/>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32" name="Google Shape;2832;p92"/>
          <p:cNvGrpSpPr/>
          <p:nvPr/>
        </p:nvGrpSpPr>
        <p:grpSpPr>
          <a:xfrm rot="-5400000">
            <a:off x="8986568" y="618782"/>
            <a:ext cx="753419" cy="1865092"/>
            <a:chOff x="4039175" y="1421525"/>
            <a:chExt cx="453375" cy="1122400"/>
          </a:xfrm>
        </p:grpSpPr>
        <p:sp>
          <p:nvSpPr>
            <p:cNvPr id="2833" name="Google Shape;2833;p92"/>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4" name="Google Shape;2834;p92"/>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5" name="Google Shape;2835;p92"/>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6" name="Google Shape;2836;p92"/>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7" name="Google Shape;2837;p92"/>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8" name="Google Shape;2838;p92"/>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39" name="Google Shape;2839;p92"/>
          <p:cNvGrpSpPr/>
          <p:nvPr/>
        </p:nvGrpSpPr>
        <p:grpSpPr>
          <a:xfrm>
            <a:off x="-157448" y="4463895"/>
            <a:ext cx="1486085" cy="987166"/>
            <a:chOff x="645600" y="1820875"/>
            <a:chExt cx="999250" cy="663775"/>
          </a:xfrm>
        </p:grpSpPr>
        <p:sp>
          <p:nvSpPr>
            <p:cNvPr id="2840" name="Google Shape;2840;p92"/>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1" name="Google Shape;2841;p92"/>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2" name="Google Shape;2842;p92"/>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3" name="Google Shape;2843;p92"/>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4" name="Google Shape;2844;p92"/>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5" name="Google Shape;2845;p92"/>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6" name="Google Shape;2846;p92"/>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7" name="Google Shape;2847;p92"/>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8" name="Google Shape;2848;p92"/>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9" name="Google Shape;2849;p92"/>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0" name="Google Shape;2850;p92"/>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1" name="Google Shape;2851;p92"/>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52" name="Google Shape;2852;p92"/>
          <p:cNvGrpSpPr/>
          <p:nvPr/>
        </p:nvGrpSpPr>
        <p:grpSpPr>
          <a:xfrm>
            <a:off x="1464219" y="4604133"/>
            <a:ext cx="940798" cy="683660"/>
            <a:chOff x="1423975" y="1253625"/>
            <a:chExt cx="521825" cy="379200"/>
          </a:xfrm>
        </p:grpSpPr>
        <p:sp>
          <p:nvSpPr>
            <p:cNvPr id="2853" name="Google Shape;2853;p92"/>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4" name="Google Shape;2854;p92"/>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5" name="Google Shape;2855;p92"/>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6" name="Google Shape;2856;p92"/>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7" name="Google Shape;2857;p92"/>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8" name="Google Shape;2858;p92"/>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9" name="Google Shape;2859;p92"/>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0" name="Google Shape;2860;p92"/>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61" name="Google Shape;2861;p92"/>
          <p:cNvSpPr/>
          <p:nvPr/>
        </p:nvSpPr>
        <p:spPr>
          <a:xfrm rot="5400000">
            <a:off x="97907" y="4059252"/>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62" name="Google Shape;2862;p92"/>
          <p:cNvGrpSpPr/>
          <p:nvPr/>
        </p:nvGrpSpPr>
        <p:grpSpPr>
          <a:xfrm rot="5400000">
            <a:off x="6450924" y="-320124"/>
            <a:ext cx="728691" cy="927827"/>
            <a:chOff x="597975" y="2768650"/>
            <a:chExt cx="489975" cy="623875"/>
          </a:xfrm>
        </p:grpSpPr>
        <p:sp>
          <p:nvSpPr>
            <p:cNvPr id="2863" name="Google Shape;2863;p92"/>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4" name="Google Shape;2864;p92"/>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5" name="Google Shape;2865;p92"/>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6" name="Google Shape;2866;p92"/>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7" name="Google Shape;2867;p92"/>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8" name="Google Shape;2868;p92"/>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9" name="Google Shape;2869;p92"/>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0" name="Google Shape;2870;p92"/>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1" name="Google Shape;2871;p92"/>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2" name="Google Shape;2872;p92"/>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3" name="Google Shape;2873;p92"/>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4" name="Google Shape;2874;p92"/>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5" name="Google Shape;2875;p92"/>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6" name="Google Shape;2876;p92"/>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7" name="Google Shape;2877;p92"/>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8" name="Google Shape;2878;p92"/>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9" name="Google Shape;2879;p92"/>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0" name="Google Shape;2880;p92"/>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1" name="Google Shape;2881;p92"/>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82" name="Google Shape;2882;p92"/>
          <p:cNvGrpSpPr/>
          <p:nvPr/>
        </p:nvGrpSpPr>
        <p:grpSpPr>
          <a:xfrm>
            <a:off x="7498544" y="-95867"/>
            <a:ext cx="940798" cy="683660"/>
            <a:chOff x="1423975" y="1253625"/>
            <a:chExt cx="521825" cy="379200"/>
          </a:xfrm>
        </p:grpSpPr>
        <p:sp>
          <p:nvSpPr>
            <p:cNvPr id="2883" name="Google Shape;2883;p92"/>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4" name="Google Shape;2884;p92"/>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5" name="Google Shape;2885;p92"/>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6" name="Google Shape;2886;p92"/>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7" name="Google Shape;2887;p92"/>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8" name="Google Shape;2888;p92"/>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9" name="Google Shape;2889;p92"/>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0" name="Google Shape;2890;p92"/>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91" name="Google Shape;2891;p92"/>
          <p:cNvGrpSpPr/>
          <p:nvPr/>
        </p:nvGrpSpPr>
        <p:grpSpPr>
          <a:xfrm>
            <a:off x="8755950" y="270976"/>
            <a:ext cx="266398" cy="237138"/>
            <a:chOff x="2532150" y="2831425"/>
            <a:chExt cx="152725" cy="135950"/>
          </a:xfrm>
        </p:grpSpPr>
        <p:sp>
          <p:nvSpPr>
            <p:cNvPr id="2892" name="Google Shape;2892;p92"/>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3" name="Google Shape;2893;p92"/>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4" name="Google Shape;2894;p92"/>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5" name="Google Shape;2895;p92"/>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6" name="Google Shape;2896;p92"/>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7" name="Google Shape;2897;p92"/>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8" name="Google Shape;2898;p92"/>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99" name="Google Shape;2899;p92"/>
          <p:cNvGrpSpPr/>
          <p:nvPr/>
        </p:nvGrpSpPr>
        <p:grpSpPr>
          <a:xfrm>
            <a:off x="5728150" y="211351"/>
            <a:ext cx="266398" cy="237138"/>
            <a:chOff x="2532150" y="2831425"/>
            <a:chExt cx="152725" cy="135950"/>
          </a:xfrm>
        </p:grpSpPr>
        <p:sp>
          <p:nvSpPr>
            <p:cNvPr id="2900" name="Google Shape;2900;p92"/>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1" name="Google Shape;2901;p92"/>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2" name="Google Shape;2902;p92"/>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3" name="Google Shape;2903;p92"/>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4" name="Google Shape;2904;p92"/>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5" name="Google Shape;2905;p92"/>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6" name="Google Shape;2906;p92"/>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07" name="Google Shape;2907;p92"/>
          <p:cNvGrpSpPr/>
          <p:nvPr/>
        </p:nvGrpSpPr>
        <p:grpSpPr>
          <a:xfrm>
            <a:off x="6452576" y="4671850"/>
            <a:ext cx="378900" cy="378900"/>
            <a:chOff x="724425" y="724425"/>
            <a:chExt cx="378900" cy="378900"/>
          </a:xfrm>
        </p:grpSpPr>
        <p:sp>
          <p:nvSpPr>
            <p:cNvPr id="2908" name="Google Shape;2908;p92"/>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9" name="Google Shape;2909;p92"/>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0" name="Google Shape;2910;p92"/>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11" name="Google Shape;2911;p92"/>
          <p:cNvGrpSpPr/>
          <p:nvPr/>
        </p:nvGrpSpPr>
        <p:grpSpPr>
          <a:xfrm>
            <a:off x="2721726" y="-95875"/>
            <a:ext cx="378900" cy="378900"/>
            <a:chOff x="724425" y="724425"/>
            <a:chExt cx="378900" cy="378900"/>
          </a:xfrm>
        </p:grpSpPr>
        <p:sp>
          <p:nvSpPr>
            <p:cNvPr id="2912" name="Google Shape;2912;p92"/>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3" name="Google Shape;2913;p92"/>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4" name="Google Shape;2914;p92"/>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15" name="Google Shape;2915;p92"/>
          <p:cNvGrpSpPr/>
          <p:nvPr/>
        </p:nvGrpSpPr>
        <p:grpSpPr>
          <a:xfrm>
            <a:off x="221261" y="1000189"/>
            <a:ext cx="728691" cy="927827"/>
            <a:chOff x="597975" y="2768650"/>
            <a:chExt cx="489975" cy="623875"/>
          </a:xfrm>
        </p:grpSpPr>
        <p:sp>
          <p:nvSpPr>
            <p:cNvPr id="2916" name="Google Shape;2916;p92"/>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7" name="Google Shape;2917;p92"/>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8" name="Google Shape;2918;p92"/>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9" name="Google Shape;2919;p92"/>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0" name="Google Shape;2920;p92"/>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1" name="Google Shape;2921;p92"/>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2" name="Google Shape;2922;p92"/>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3" name="Google Shape;2923;p92"/>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4" name="Google Shape;2924;p92"/>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5" name="Google Shape;2925;p92"/>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6" name="Google Shape;2926;p92"/>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7" name="Google Shape;2927;p92"/>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8" name="Google Shape;2928;p92"/>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9" name="Google Shape;2929;p92"/>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0" name="Google Shape;2930;p92"/>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1" name="Google Shape;2931;p92"/>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2" name="Google Shape;2932;p92"/>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3" name="Google Shape;2933;p92"/>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4" name="Google Shape;2934;p92"/>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35" name="Google Shape;2935;p92"/>
          <p:cNvSpPr/>
          <p:nvPr/>
        </p:nvSpPr>
        <p:spPr>
          <a:xfrm>
            <a:off x="713394" y="2106877"/>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6" name="Google Shape;2936;p92"/>
          <p:cNvSpPr/>
          <p:nvPr/>
        </p:nvSpPr>
        <p:spPr>
          <a:xfrm rot="5400000">
            <a:off x="625794" y="2586872"/>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7" name="Google Shape;2937;p92"/>
          <p:cNvSpPr/>
          <p:nvPr/>
        </p:nvSpPr>
        <p:spPr>
          <a:xfrm flipH="1" rot="-5400000">
            <a:off x="625794" y="2905622"/>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38" name="Google Shape;2938;p92"/>
          <p:cNvGrpSpPr/>
          <p:nvPr/>
        </p:nvGrpSpPr>
        <p:grpSpPr>
          <a:xfrm>
            <a:off x="8133961" y="2107826"/>
            <a:ext cx="728691" cy="927827"/>
            <a:chOff x="597975" y="2768650"/>
            <a:chExt cx="489975" cy="623875"/>
          </a:xfrm>
        </p:grpSpPr>
        <p:sp>
          <p:nvSpPr>
            <p:cNvPr id="2939" name="Google Shape;2939;p92"/>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0" name="Google Shape;2940;p92"/>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1" name="Google Shape;2941;p92"/>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2" name="Google Shape;2942;p92"/>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3" name="Google Shape;2943;p92"/>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4" name="Google Shape;2944;p92"/>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5" name="Google Shape;2945;p92"/>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6" name="Google Shape;2946;p92"/>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7" name="Google Shape;2947;p92"/>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8" name="Google Shape;2948;p92"/>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9" name="Google Shape;2949;p92"/>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0" name="Google Shape;2950;p92"/>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1" name="Google Shape;2951;p92"/>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2" name="Google Shape;2952;p92"/>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3" name="Google Shape;2953;p92"/>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4" name="Google Shape;2954;p92"/>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5" name="Google Shape;2955;p92"/>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6" name="Google Shape;2956;p92"/>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7" name="Google Shape;2957;p92"/>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58" name="Google Shape;2958;p92"/>
          <p:cNvSpPr/>
          <p:nvPr/>
        </p:nvSpPr>
        <p:spPr>
          <a:xfrm rot="5400000">
            <a:off x="8259244" y="613297"/>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9" name="Google Shape;2959;p92"/>
          <p:cNvSpPr/>
          <p:nvPr/>
        </p:nvSpPr>
        <p:spPr>
          <a:xfrm flipH="1" rot="-5400000">
            <a:off x="8087494" y="874097"/>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0" name="Google Shape;2960;p92"/>
          <p:cNvSpPr/>
          <p:nvPr/>
        </p:nvSpPr>
        <p:spPr>
          <a:xfrm>
            <a:off x="8161444" y="1428002"/>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1" name="Google Shape;2961;p92"/>
          <p:cNvSpPr/>
          <p:nvPr/>
        </p:nvSpPr>
        <p:spPr>
          <a:xfrm rot="-2179555">
            <a:off x="689547" y="4019858"/>
            <a:ext cx="88453" cy="316965"/>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62" name="Google Shape;2962;p92"/>
          <p:cNvGrpSpPr/>
          <p:nvPr/>
        </p:nvGrpSpPr>
        <p:grpSpPr>
          <a:xfrm>
            <a:off x="600575" y="3535201"/>
            <a:ext cx="266398" cy="237138"/>
            <a:chOff x="2532150" y="2831425"/>
            <a:chExt cx="152725" cy="135950"/>
          </a:xfrm>
        </p:grpSpPr>
        <p:sp>
          <p:nvSpPr>
            <p:cNvPr id="2963" name="Google Shape;2963;p92"/>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4" name="Google Shape;2964;p92"/>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5" name="Google Shape;2965;p92"/>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6" name="Google Shape;2966;p92"/>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7" name="Google Shape;2967;p92"/>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8" name="Google Shape;2968;p92"/>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9" name="Google Shape;2969;p92"/>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
    <p:spTree>
      <p:nvGrpSpPr>
        <p:cNvPr id="202" name="Shape 202"/>
        <p:cNvGrpSpPr/>
        <p:nvPr/>
      </p:nvGrpSpPr>
      <p:grpSpPr>
        <a:xfrm>
          <a:off x="0" y="0"/>
          <a:ext cx="0" cy="0"/>
          <a:chOff x="0" y="0"/>
          <a:chExt cx="0" cy="0"/>
        </a:xfrm>
      </p:grpSpPr>
      <p:sp>
        <p:nvSpPr>
          <p:cNvPr id="203" name="Google Shape;203;p61"/>
          <p:cNvSpPr txBox="1"/>
          <p:nvPr>
            <p:ph type="title"/>
          </p:nvPr>
        </p:nvSpPr>
        <p:spPr>
          <a:xfrm>
            <a:off x="2718297" y="1479438"/>
            <a:ext cx="3707400" cy="129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sz="7200"/>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04" name="Google Shape;204;p61"/>
          <p:cNvSpPr txBox="1"/>
          <p:nvPr>
            <p:ph idx="1" type="subTitle"/>
          </p:nvPr>
        </p:nvSpPr>
        <p:spPr>
          <a:xfrm>
            <a:off x="2718275" y="2772438"/>
            <a:ext cx="3707400" cy="101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205" name="Google Shape;205;p61"/>
          <p:cNvGrpSpPr/>
          <p:nvPr/>
        </p:nvGrpSpPr>
        <p:grpSpPr>
          <a:xfrm>
            <a:off x="-158554" y="149669"/>
            <a:ext cx="952878" cy="691766"/>
            <a:chOff x="641425" y="1267025"/>
            <a:chExt cx="522125" cy="379050"/>
          </a:xfrm>
        </p:grpSpPr>
        <p:sp>
          <p:nvSpPr>
            <p:cNvPr id="206" name="Google Shape;206;p61"/>
            <p:cNvSpPr/>
            <p:nvPr/>
          </p:nvSpPr>
          <p:spPr>
            <a:xfrm>
              <a:off x="641425" y="1267025"/>
              <a:ext cx="522125" cy="379050"/>
            </a:xfrm>
            <a:custGeom>
              <a:rect b="b" l="l" r="r" t="t"/>
              <a:pathLst>
                <a:path extrusionOk="0" h="15162" w="20885">
                  <a:moveTo>
                    <a:pt x="16955" y="3736"/>
                  </a:moveTo>
                  <a:cubicBezTo>
                    <a:pt x="17301" y="4081"/>
                    <a:pt x="17658" y="4415"/>
                    <a:pt x="17884" y="4855"/>
                  </a:cubicBezTo>
                  <a:cubicBezTo>
                    <a:pt x="18206" y="5474"/>
                    <a:pt x="18313" y="6260"/>
                    <a:pt x="18444" y="6939"/>
                  </a:cubicBezTo>
                  <a:cubicBezTo>
                    <a:pt x="18587" y="7737"/>
                    <a:pt x="19325" y="9487"/>
                    <a:pt x="18610" y="10082"/>
                  </a:cubicBezTo>
                  <a:cubicBezTo>
                    <a:pt x="18253" y="8642"/>
                    <a:pt x="17920" y="7201"/>
                    <a:pt x="17527" y="5760"/>
                  </a:cubicBezTo>
                  <a:cubicBezTo>
                    <a:pt x="17348" y="5082"/>
                    <a:pt x="17146" y="4415"/>
                    <a:pt x="16955" y="3736"/>
                  </a:cubicBezTo>
                  <a:close/>
                  <a:moveTo>
                    <a:pt x="3466" y="4427"/>
                  </a:moveTo>
                  <a:cubicBezTo>
                    <a:pt x="3418" y="4641"/>
                    <a:pt x="3370" y="4867"/>
                    <a:pt x="3311" y="5082"/>
                  </a:cubicBezTo>
                  <a:cubicBezTo>
                    <a:pt x="2894" y="6808"/>
                    <a:pt x="2477" y="8546"/>
                    <a:pt x="2061" y="10285"/>
                  </a:cubicBezTo>
                  <a:cubicBezTo>
                    <a:pt x="1644" y="10118"/>
                    <a:pt x="2108" y="9106"/>
                    <a:pt x="2180" y="8737"/>
                  </a:cubicBezTo>
                  <a:cubicBezTo>
                    <a:pt x="2335" y="8082"/>
                    <a:pt x="2454" y="7415"/>
                    <a:pt x="2549" y="6748"/>
                  </a:cubicBezTo>
                  <a:cubicBezTo>
                    <a:pt x="2644" y="6094"/>
                    <a:pt x="2739" y="5522"/>
                    <a:pt x="3109" y="4951"/>
                  </a:cubicBezTo>
                  <a:cubicBezTo>
                    <a:pt x="3228" y="4772"/>
                    <a:pt x="3347" y="4593"/>
                    <a:pt x="3466" y="4427"/>
                  </a:cubicBezTo>
                  <a:close/>
                  <a:moveTo>
                    <a:pt x="12348" y="188"/>
                  </a:moveTo>
                  <a:cubicBezTo>
                    <a:pt x="12348" y="200"/>
                    <a:pt x="12348" y="212"/>
                    <a:pt x="12360" y="212"/>
                  </a:cubicBezTo>
                  <a:cubicBezTo>
                    <a:pt x="12645" y="664"/>
                    <a:pt x="12848" y="1117"/>
                    <a:pt x="13003" y="1557"/>
                  </a:cubicBezTo>
                  <a:cubicBezTo>
                    <a:pt x="12979" y="1593"/>
                    <a:pt x="12991" y="1641"/>
                    <a:pt x="13026" y="1664"/>
                  </a:cubicBezTo>
                  <a:cubicBezTo>
                    <a:pt x="13372" y="2796"/>
                    <a:pt x="13372" y="3962"/>
                    <a:pt x="13396" y="5236"/>
                  </a:cubicBezTo>
                  <a:cubicBezTo>
                    <a:pt x="13443" y="6987"/>
                    <a:pt x="13479" y="8749"/>
                    <a:pt x="13562" y="10499"/>
                  </a:cubicBezTo>
                  <a:cubicBezTo>
                    <a:pt x="12498" y="10612"/>
                    <a:pt x="11408" y="10636"/>
                    <a:pt x="10325" y="10636"/>
                  </a:cubicBezTo>
                  <a:cubicBezTo>
                    <a:pt x="9930" y="10636"/>
                    <a:pt x="9536" y="10633"/>
                    <a:pt x="9145" y="10630"/>
                  </a:cubicBezTo>
                  <a:cubicBezTo>
                    <a:pt x="9112" y="10629"/>
                    <a:pt x="9079" y="10629"/>
                    <a:pt x="9046" y="10629"/>
                  </a:cubicBezTo>
                  <a:cubicBezTo>
                    <a:pt x="8641" y="10629"/>
                    <a:pt x="8173" y="10665"/>
                    <a:pt x="7719" y="10665"/>
                  </a:cubicBezTo>
                  <a:cubicBezTo>
                    <a:pt x="7373" y="10665"/>
                    <a:pt x="7035" y="10644"/>
                    <a:pt x="6740" y="10570"/>
                  </a:cubicBezTo>
                  <a:cubicBezTo>
                    <a:pt x="6216" y="10439"/>
                    <a:pt x="6192" y="10451"/>
                    <a:pt x="6109" y="9856"/>
                  </a:cubicBezTo>
                  <a:cubicBezTo>
                    <a:pt x="6049" y="9499"/>
                    <a:pt x="6133" y="9070"/>
                    <a:pt x="6145" y="8713"/>
                  </a:cubicBezTo>
                  <a:cubicBezTo>
                    <a:pt x="6276" y="5772"/>
                    <a:pt x="6204" y="2986"/>
                    <a:pt x="7514" y="283"/>
                  </a:cubicBezTo>
                  <a:cubicBezTo>
                    <a:pt x="7526" y="283"/>
                    <a:pt x="7538" y="295"/>
                    <a:pt x="7550" y="295"/>
                  </a:cubicBezTo>
                  <a:cubicBezTo>
                    <a:pt x="8110" y="343"/>
                    <a:pt x="8689" y="364"/>
                    <a:pt x="9274" y="364"/>
                  </a:cubicBezTo>
                  <a:cubicBezTo>
                    <a:pt x="10303" y="364"/>
                    <a:pt x="11348" y="299"/>
                    <a:pt x="12336" y="200"/>
                  </a:cubicBezTo>
                  <a:cubicBezTo>
                    <a:pt x="12336" y="200"/>
                    <a:pt x="12348" y="188"/>
                    <a:pt x="12348" y="188"/>
                  </a:cubicBezTo>
                  <a:close/>
                  <a:moveTo>
                    <a:pt x="4324" y="9758"/>
                  </a:moveTo>
                  <a:cubicBezTo>
                    <a:pt x="4458" y="9758"/>
                    <a:pt x="4581" y="9790"/>
                    <a:pt x="4656" y="9927"/>
                  </a:cubicBezTo>
                  <a:cubicBezTo>
                    <a:pt x="4728" y="10046"/>
                    <a:pt x="4633" y="10499"/>
                    <a:pt x="4621" y="10654"/>
                  </a:cubicBezTo>
                  <a:cubicBezTo>
                    <a:pt x="4609" y="11094"/>
                    <a:pt x="4561" y="11547"/>
                    <a:pt x="4561" y="11999"/>
                  </a:cubicBezTo>
                  <a:cubicBezTo>
                    <a:pt x="4097" y="11951"/>
                    <a:pt x="3632" y="11880"/>
                    <a:pt x="3180" y="11785"/>
                  </a:cubicBezTo>
                  <a:cubicBezTo>
                    <a:pt x="3156" y="11785"/>
                    <a:pt x="3132" y="11785"/>
                    <a:pt x="3109" y="11773"/>
                  </a:cubicBezTo>
                  <a:cubicBezTo>
                    <a:pt x="3251" y="11428"/>
                    <a:pt x="3335" y="11058"/>
                    <a:pt x="3442" y="10713"/>
                  </a:cubicBezTo>
                  <a:cubicBezTo>
                    <a:pt x="3513" y="10487"/>
                    <a:pt x="3561" y="10249"/>
                    <a:pt x="3644" y="10023"/>
                  </a:cubicBezTo>
                  <a:cubicBezTo>
                    <a:pt x="3725" y="9801"/>
                    <a:pt x="3703" y="9784"/>
                    <a:pt x="3860" y="9784"/>
                  </a:cubicBezTo>
                  <a:cubicBezTo>
                    <a:pt x="3889" y="9784"/>
                    <a:pt x="3924" y="9785"/>
                    <a:pt x="3966" y="9785"/>
                  </a:cubicBezTo>
                  <a:cubicBezTo>
                    <a:pt x="4073" y="9785"/>
                    <a:pt x="4203" y="9758"/>
                    <a:pt x="4324" y="9758"/>
                  </a:cubicBezTo>
                  <a:close/>
                  <a:moveTo>
                    <a:pt x="16320" y="9684"/>
                  </a:moveTo>
                  <a:cubicBezTo>
                    <a:pt x="16415" y="9684"/>
                    <a:pt x="16452" y="9733"/>
                    <a:pt x="16503" y="9951"/>
                  </a:cubicBezTo>
                  <a:cubicBezTo>
                    <a:pt x="16563" y="10201"/>
                    <a:pt x="16574" y="10463"/>
                    <a:pt x="16646" y="10713"/>
                  </a:cubicBezTo>
                  <a:cubicBezTo>
                    <a:pt x="16741" y="11106"/>
                    <a:pt x="16884" y="11499"/>
                    <a:pt x="17075" y="11868"/>
                  </a:cubicBezTo>
                  <a:cubicBezTo>
                    <a:pt x="16634" y="11940"/>
                    <a:pt x="16182" y="11963"/>
                    <a:pt x="15789" y="12011"/>
                  </a:cubicBezTo>
                  <a:cubicBezTo>
                    <a:pt x="15574" y="12035"/>
                    <a:pt x="15360" y="12059"/>
                    <a:pt x="15134" y="12082"/>
                  </a:cubicBezTo>
                  <a:cubicBezTo>
                    <a:pt x="15062" y="11523"/>
                    <a:pt x="15039" y="10963"/>
                    <a:pt x="15003" y="10404"/>
                  </a:cubicBezTo>
                  <a:cubicBezTo>
                    <a:pt x="14979" y="10035"/>
                    <a:pt x="14955" y="9892"/>
                    <a:pt x="15324" y="9785"/>
                  </a:cubicBezTo>
                  <a:cubicBezTo>
                    <a:pt x="15539" y="9713"/>
                    <a:pt x="15824" y="9737"/>
                    <a:pt x="16051" y="9713"/>
                  </a:cubicBezTo>
                  <a:cubicBezTo>
                    <a:pt x="16176" y="9704"/>
                    <a:pt x="16259" y="9684"/>
                    <a:pt x="16320" y="9684"/>
                  </a:cubicBezTo>
                  <a:close/>
                  <a:moveTo>
                    <a:pt x="13241" y="1724"/>
                  </a:moveTo>
                  <a:lnTo>
                    <a:pt x="13241" y="1724"/>
                  </a:lnTo>
                  <a:cubicBezTo>
                    <a:pt x="13979" y="1903"/>
                    <a:pt x="14765" y="2069"/>
                    <a:pt x="15479" y="2331"/>
                  </a:cubicBezTo>
                  <a:cubicBezTo>
                    <a:pt x="15753" y="2367"/>
                    <a:pt x="15979" y="2486"/>
                    <a:pt x="16182" y="2676"/>
                  </a:cubicBezTo>
                  <a:cubicBezTo>
                    <a:pt x="16479" y="2760"/>
                    <a:pt x="16622" y="2962"/>
                    <a:pt x="16610" y="3272"/>
                  </a:cubicBezTo>
                  <a:cubicBezTo>
                    <a:pt x="16753" y="3605"/>
                    <a:pt x="16777" y="4034"/>
                    <a:pt x="16860" y="4379"/>
                  </a:cubicBezTo>
                  <a:cubicBezTo>
                    <a:pt x="17229" y="5975"/>
                    <a:pt x="17646" y="7558"/>
                    <a:pt x="18087" y="9130"/>
                  </a:cubicBezTo>
                  <a:cubicBezTo>
                    <a:pt x="18170" y="9427"/>
                    <a:pt x="18325" y="9820"/>
                    <a:pt x="18420" y="10201"/>
                  </a:cubicBezTo>
                  <a:cubicBezTo>
                    <a:pt x="18325" y="10249"/>
                    <a:pt x="18372" y="10392"/>
                    <a:pt x="18468" y="10392"/>
                  </a:cubicBezTo>
                  <a:cubicBezTo>
                    <a:pt x="18479" y="10416"/>
                    <a:pt x="18479" y="10439"/>
                    <a:pt x="18479" y="10451"/>
                  </a:cubicBezTo>
                  <a:cubicBezTo>
                    <a:pt x="18468" y="10475"/>
                    <a:pt x="18468" y="10487"/>
                    <a:pt x="18456" y="10499"/>
                  </a:cubicBezTo>
                  <a:cubicBezTo>
                    <a:pt x="18384" y="10630"/>
                    <a:pt x="18158" y="10749"/>
                    <a:pt x="18027" y="10820"/>
                  </a:cubicBezTo>
                  <a:cubicBezTo>
                    <a:pt x="17896" y="10892"/>
                    <a:pt x="17753" y="10963"/>
                    <a:pt x="17622" y="11035"/>
                  </a:cubicBezTo>
                  <a:cubicBezTo>
                    <a:pt x="17610" y="11035"/>
                    <a:pt x="17622" y="11047"/>
                    <a:pt x="17634" y="11047"/>
                  </a:cubicBezTo>
                  <a:cubicBezTo>
                    <a:pt x="17813" y="11023"/>
                    <a:pt x="17968" y="10975"/>
                    <a:pt x="18134" y="10904"/>
                  </a:cubicBezTo>
                  <a:cubicBezTo>
                    <a:pt x="18253" y="10856"/>
                    <a:pt x="18384" y="10773"/>
                    <a:pt x="18515" y="10725"/>
                  </a:cubicBezTo>
                  <a:lnTo>
                    <a:pt x="18515" y="10725"/>
                  </a:lnTo>
                  <a:cubicBezTo>
                    <a:pt x="18539" y="11094"/>
                    <a:pt x="18444" y="11428"/>
                    <a:pt x="18051" y="11606"/>
                  </a:cubicBezTo>
                  <a:cubicBezTo>
                    <a:pt x="17801" y="11713"/>
                    <a:pt x="17527" y="11785"/>
                    <a:pt x="17241" y="11832"/>
                  </a:cubicBezTo>
                  <a:cubicBezTo>
                    <a:pt x="17134" y="11499"/>
                    <a:pt x="17003" y="11178"/>
                    <a:pt x="16908" y="10832"/>
                  </a:cubicBezTo>
                  <a:cubicBezTo>
                    <a:pt x="16813" y="10475"/>
                    <a:pt x="16801" y="10058"/>
                    <a:pt x="16670" y="9713"/>
                  </a:cubicBezTo>
                  <a:cubicBezTo>
                    <a:pt x="16600" y="9528"/>
                    <a:pt x="16447" y="9478"/>
                    <a:pt x="16267" y="9478"/>
                  </a:cubicBezTo>
                  <a:cubicBezTo>
                    <a:pt x="16078" y="9478"/>
                    <a:pt x="15859" y="9534"/>
                    <a:pt x="15682" y="9546"/>
                  </a:cubicBezTo>
                  <a:cubicBezTo>
                    <a:pt x="15642" y="9549"/>
                    <a:pt x="15599" y="9550"/>
                    <a:pt x="15553" y="9550"/>
                  </a:cubicBezTo>
                  <a:cubicBezTo>
                    <a:pt x="15488" y="9550"/>
                    <a:pt x="15419" y="9549"/>
                    <a:pt x="15349" y="9549"/>
                  </a:cubicBezTo>
                  <a:cubicBezTo>
                    <a:pt x="15086" y="9549"/>
                    <a:pt x="14815" y="9574"/>
                    <a:pt x="14741" y="9820"/>
                  </a:cubicBezTo>
                  <a:cubicBezTo>
                    <a:pt x="14669" y="10106"/>
                    <a:pt x="14800" y="10594"/>
                    <a:pt x="14812" y="10904"/>
                  </a:cubicBezTo>
                  <a:cubicBezTo>
                    <a:pt x="14824" y="11058"/>
                    <a:pt x="14836" y="11225"/>
                    <a:pt x="14848" y="11392"/>
                  </a:cubicBezTo>
                  <a:cubicBezTo>
                    <a:pt x="13479" y="11820"/>
                    <a:pt x="11991" y="11713"/>
                    <a:pt x="10586" y="11797"/>
                  </a:cubicBezTo>
                  <a:cubicBezTo>
                    <a:pt x="10562" y="11797"/>
                    <a:pt x="10550" y="11832"/>
                    <a:pt x="10574" y="11832"/>
                  </a:cubicBezTo>
                  <a:cubicBezTo>
                    <a:pt x="10950" y="11888"/>
                    <a:pt x="11323" y="11909"/>
                    <a:pt x="11694" y="11909"/>
                  </a:cubicBezTo>
                  <a:cubicBezTo>
                    <a:pt x="12752" y="11909"/>
                    <a:pt x="13793" y="11737"/>
                    <a:pt x="14860" y="11701"/>
                  </a:cubicBezTo>
                  <a:cubicBezTo>
                    <a:pt x="14860" y="11832"/>
                    <a:pt x="14872" y="11975"/>
                    <a:pt x="14872" y="12106"/>
                  </a:cubicBezTo>
                  <a:cubicBezTo>
                    <a:pt x="13479" y="12261"/>
                    <a:pt x="12074" y="12368"/>
                    <a:pt x="10681" y="12380"/>
                  </a:cubicBezTo>
                  <a:cubicBezTo>
                    <a:pt x="9038" y="12380"/>
                    <a:pt x="7395" y="12297"/>
                    <a:pt x="5764" y="12130"/>
                  </a:cubicBezTo>
                  <a:cubicBezTo>
                    <a:pt x="5430" y="12106"/>
                    <a:pt x="5097" y="12071"/>
                    <a:pt x="4763" y="12023"/>
                  </a:cubicBezTo>
                  <a:cubicBezTo>
                    <a:pt x="4787" y="11928"/>
                    <a:pt x="4799" y="11820"/>
                    <a:pt x="4811" y="11713"/>
                  </a:cubicBezTo>
                  <a:cubicBezTo>
                    <a:pt x="5990" y="11840"/>
                    <a:pt x="7204" y="11933"/>
                    <a:pt x="8399" y="11933"/>
                  </a:cubicBezTo>
                  <a:cubicBezTo>
                    <a:pt x="8773" y="11933"/>
                    <a:pt x="9145" y="11924"/>
                    <a:pt x="9514" y="11904"/>
                  </a:cubicBezTo>
                  <a:cubicBezTo>
                    <a:pt x="9538" y="11904"/>
                    <a:pt x="9538" y="11868"/>
                    <a:pt x="9526" y="11868"/>
                  </a:cubicBezTo>
                  <a:cubicBezTo>
                    <a:pt x="7978" y="11642"/>
                    <a:pt x="6395" y="11570"/>
                    <a:pt x="4835" y="11523"/>
                  </a:cubicBezTo>
                  <a:cubicBezTo>
                    <a:pt x="4906" y="10939"/>
                    <a:pt x="4906" y="10320"/>
                    <a:pt x="4871" y="9749"/>
                  </a:cubicBezTo>
                  <a:cubicBezTo>
                    <a:pt x="4871" y="9701"/>
                    <a:pt x="4847" y="9665"/>
                    <a:pt x="4799" y="9654"/>
                  </a:cubicBezTo>
                  <a:cubicBezTo>
                    <a:pt x="4706" y="9626"/>
                    <a:pt x="4609" y="9618"/>
                    <a:pt x="4510" y="9618"/>
                  </a:cubicBezTo>
                  <a:cubicBezTo>
                    <a:pt x="4366" y="9618"/>
                    <a:pt x="4218" y="9636"/>
                    <a:pt x="4076" y="9636"/>
                  </a:cubicBezTo>
                  <a:cubicBezTo>
                    <a:pt x="3932" y="9636"/>
                    <a:pt x="3793" y="9618"/>
                    <a:pt x="3668" y="9546"/>
                  </a:cubicBezTo>
                  <a:cubicBezTo>
                    <a:pt x="3649" y="9537"/>
                    <a:pt x="3630" y="9532"/>
                    <a:pt x="3612" y="9532"/>
                  </a:cubicBezTo>
                  <a:cubicBezTo>
                    <a:pt x="3562" y="9532"/>
                    <a:pt x="3519" y="9566"/>
                    <a:pt x="3501" y="9618"/>
                  </a:cubicBezTo>
                  <a:cubicBezTo>
                    <a:pt x="3251" y="10249"/>
                    <a:pt x="3001" y="11047"/>
                    <a:pt x="2954" y="11749"/>
                  </a:cubicBezTo>
                  <a:cubicBezTo>
                    <a:pt x="2704" y="11713"/>
                    <a:pt x="2323" y="11642"/>
                    <a:pt x="2227" y="11547"/>
                  </a:cubicBezTo>
                  <a:cubicBezTo>
                    <a:pt x="2085" y="11428"/>
                    <a:pt x="2073" y="11237"/>
                    <a:pt x="2096" y="11047"/>
                  </a:cubicBezTo>
                  <a:cubicBezTo>
                    <a:pt x="2156" y="11047"/>
                    <a:pt x="2204" y="11047"/>
                    <a:pt x="2251" y="11058"/>
                  </a:cubicBezTo>
                  <a:cubicBezTo>
                    <a:pt x="2317" y="11067"/>
                    <a:pt x="2388" y="11081"/>
                    <a:pt x="2458" y="11081"/>
                  </a:cubicBezTo>
                  <a:cubicBezTo>
                    <a:pt x="2489" y="11081"/>
                    <a:pt x="2519" y="11078"/>
                    <a:pt x="2549" y="11070"/>
                  </a:cubicBezTo>
                  <a:cubicBezTo>
                    <a:pt x="2561" y="11058"/>
                    <a:pt x="2561" y="11047"/>
                    <a:pt x="2561" y="11047"/>
                  </a:cubicBezTo>
                  <a:cubicBezTo>
                    <a:pt x="2477" y="10975"/>
                    <a:pt x="2370" y="10939"/>
                    <a:pt x="2263" y="10928"/>
                  </a:cubicBezTo>
                  <a:cubicBezTo>
                    <a:pt x="2227" y="10916"/>
                    <a:pt x="2180" y="10904"/>
                    <a:pt x="2132" y="10892"/>
                  </a:cubicBezTo>
                  <a:cubicBezTo>
                    <a:pt x="2180" y="10689"/>
                    <a:pt x="2263" y="10487"/>
                    <a:pt x="2287" y="10344"/>
                  </a:cubicBezTo>
                  <a:cubicBezTo>
                    <a:pt x="2656" y="8784"/>
                    <a:pt x="3013" y="7225"/>
                    <a:pt x="3370" y="5665"/>
                  </a:cubicBezTo>
                  <a:cubicBezTo>
                    <a:pt x="3597" y="4641"/>
                    <a:pt x="3656" y="3796"/>
                    <a:pt x="4585" y="3129"/>
                  </a:cubicBezTo>
                  <a:cubicBezTo>
                    <a:pt x="5168" y="2712"/>
                    <a:pt x="5871" y="2391"/>
                    <a:pt x="6514" y="2034"/>
                  </a:cubicBezTo>
                  <a:lnTo>
                    <a:pt x="6514" y="2034"/>
                  </a:lnTo>
                  <a:cubicBezTo>
                    <a:pt x="6299" y="2700"/>
                    <a:pt x="6180" y="3403"/>
                    <a:pt x="6097" y="4034"/>
                  </a:cubicBezTo>
                  <a:cubicBezTo>
                    <a:pt x="5871" y="5832"/>
                    <a:pt x="5883" y="7665"/>
                    <a:pt x="5752" y="9475"/>
                  </a:cubicBezTo>
                  <a:cubicBezTo>
                    <a:pt x="5728" y="9880"/>
                    <a:pt x="5514" y="10523"/>
                    <a:pt x="5871" y="10844"/>
                  </a:cubicBezTo>
                  <a:cubicBezTo>
                    <a:pt x="6126" y="11085"/>
                    <a:pt x="6619" y="11125"/>
                    <a:pt x="7080" y="11125"/>
                  </a:cubicBezTo>
                  <a:cubicBezTo>
                    <a:pt x="7305" y="11125"/>
                    <a:pt x="7522" y="11115"/>
                    <a:pt x="7701" y="11115"/>
                  </a:cubicBezTo>
                  <a:cubicBezTo>
                    <a:pt x="7753" y="11115"/>
                    <a:pt x="7802" y="11116"/>
                    <a:pt x="7847" y="11118"/>
                  </a:cubicBezTo>
                  <a:cubicBezTo>
                    <a:pt x="8170" y="11132"/>
                    <a:pt x="8492" y="11138"/>
                    <a:pt x="8813" y="11138"/>
                  </a:cubicBezTo>
                  <a:cubicBezTo>
                    <a:pt x="10470" y="11138"/>
                    <a:pt x="12109" y="10978"/>
                    <a:pt x="13765" y="10868"/>
                  </a:cubicBezTo>
                  <a:cubicBezTo>
                    <a:pt x="13872" y="10856"/>
                    <a:pt x="13955" y="10785"/>
                    <a:pt x="13955" y="10666"/>
                  </a:cubicBezTo>
                  <a:cubicBezTo>
                    <a:pt x="13919" y="8618"/>
                    <a:pt x="13860" y="6546"/>
                    <a:pt x="13717" y="4498"/>
                  </a:cubicBezTo>
                  <a:cubicBezTo>
                    <a:pt x="13646" y="3510"/>
                    <a:pt x="13526" y="2605"/>
                    <a:pt x="13241" y="1724"/>
                  </a:cubicBezTo>
                  <a:close/>
                  <a:moveTo>
                    <a:pt x="18860" y="11404"/>
                  </a:moveTo>
                  <a:cubicBezTo>
                    <a:pt x="18980" y="11499"/>
                    <a:pt x="19122" y="11570"/>
                    <a:pt x="19253" y="11642"/>
                  </a:cubicBezTo>
                  <a:cubicBezTo>
                    <a:pt x="19503" y="11797"/>
                    <a:pt x="19777" y="11916"/>
                    <a:pt x="20039" y="12047"/>
                  </a:cubicBezTo>
                  <a:cubicBezTo>
                    <a:pt x="20056" y="12055"/>
                    <a:pt x="20073" y="12064"/>
                    <a:pt x="20085" y="12064"/>
                  </a:cubicBezTo>
                  <a:cubicBezTo>
                    <a:pt x="20091" y="12064"/>
                    <a:pt x="20095" y="12062"/>
                    <a:pt x="20099" y="12059"/>
                  </a:cubicBezTo>
                  <a:cubicBezTo>
                    <a:pt x="20123" y="12082"/>
                    <a:pt x="20146" y="12106"/>
                    <a:pt x="20158" y="12118"/>
                  </a:cubicBezTo>
                  <a:cubicBezTo>
                    <a:pt x="18753" y="12904"/>
                    <a:pt x="17110" y="13059"/>
                    <a:pt x="15527" y="13190"/>
                  </a:cubicBezTo>
                  <a:cubicBezTo>
                    <a:pt x="14249" y="13307"/>
                    <a:pt x="12977" y="13342"/>
                    <a:pt x="11702" y="13342"/>
                  </a:cubicBezTo>
                  <a:cubicBezTo>
                    <a:pt x="11291" y="13342"/>
                    <a:pt x="10879" y="13338"/>
                    <a:pt x="10467" y="13333"/>
                  </a:cubicBezTo>
                  <a:cubicBezTo>
                    <a:pt x="7192" y="13297"/>
                    <a:pt x="3763" y="13333"/>
                    <a:pt x="549" y="12618"/>
                  </a:cubicBezTo>
                  <a:cubicBezTo>
                    <a:pt x="858" y="12213"/>
                    <a:pt x="1370" y="11916"/>
                    <a:pt x="1775" y="11630"/>
                  </a:cubicBezTo>
                  <a:cubicBezTo>
                    <a:pt x="1799" y="11654"/>
                    <a:pt x="1823" y="11678"/>
                    <a:pt x="1846" y="11690"/>
                  </a:cubicBezTo>
                  <a:cubicBezTo>
                    <a:pt x="4073" y="12477"/>
                    <a:pt x="6651" y="12588"/>
                    <a:pt x="9056" y="12588"/>
                  </a:cubicBezTo>
                  <a:cubicBezTo>
                    <a:pt x="9415" y="12588"/>
                    <a:pt x="9771" y="12586"/>
                    <a:pt x="10121" y="12582"/>
                  </a:cubicBezTo>
                  <a:cubicBezTo>
                    <a:pt x="11621" y="12571"/>
                    <a:pt x="13157" y="12547"/>
                    <a:pt x="14658" y="12380"/>
                  </a:cubicBezTo>
                  <a:cubicBezTo>
                    <a:pt x="15884" y="12249"/>
                    <a:pt x="17253" y="12166"/>
                    <a:pt x="18408" y="11737"/>
                  </a:cubicBezTo>
                  <a:cubicBezTo>
                    <a:pt x="18670" y="11642"/>
                    <a:pt x="18801" y="11535"/>
                    <a:pt x="18860" y="11404"/>
                  </a:cubicBezTo>
                  <a:close/>
                  <a:moveTo>
                    <a:pt x="20254" y="12237"/>
                  </a:moveTo>
                  <a:cubicBezTo>
                    <a:pt x="20337" y="12368"/>
                    <a:pt x="20373" y="12535"/>
                    <a:pt x="20384" y="12797"/>
                  </a:cubicBezTo>
                  <a:cubicBezTo>
                    <a:pt x="19873" y="13190"/>
                    <a:pt x="19182" y="13297"/>
                    <a:pt x="18575" y="13487"/>
                  </a:cubicBezTo>
                  <a:cubicBezTo>
                    <a:pt x="18051" y="13642"/>
                    <a:pt x="17551" y="13761"/>
                    <a:pt x="17015" y="13845"/>
                  </a:cubicBezTo>
                  <a:cubicBezTo>
                    <a:pt x="16991" y="13845"/>
                    <a:pt x="16991" y="13868"/>
                    <a:pt x="17015" y="13868"/>
                  </a:cubicBezTo>
                  <a:cubicBezTo>
                    <a:pt x="18170" y="13761"/>
                    <a:pt x="19301" y="13523"/>
                    <a:pt x="20384" y="13130"/>
                  </a:cubicBezTo>
                  <a:lnTo>
                    <a:pt x="20384" y="13130"/>
                  </a:lnTo>
                  <a:cubicBezTo>
                    <a:pt x="20361" y="13535"/>
                    <a:pt x="20230" y="13785"/>
                    <a:pt x="19789" y="14035"/>
                  </a:cubicBezTo>
                  <a:cubicBezTo>
                    <a:pt x="19611" y="14130"/>
                    <a:pt x="19301" y="14154"/>
                    <a:pt x="19099" y="14190"/>
                  </a:cubicBezTo>
                  <a:cubicBezTo>
                    <a:pt x="18468" y="14309"/>
                    <a:pt x="17813" y="14356"/>
                    <a:pt x="17170" y="14404"/>
                  </a:cubicBezTo>
                  <a:cubicBezTo>
                    <a:pt x="15039" y="14571"/>
                    <a:pt x="12895" y="14726"/>
                    <a:pt x="10752" y="14833"/>
                  </a:cubicBezTo>
                  <a:cubicBezTo>
                    <a:pt x="9725" y="14881"/>
                    <a:pt x="8697" y="14918"/>
                    <a:pt x="7671" y="14918"/>
                  </a:cubicBezTo>
                  <a:cubicBezTo>
                    <a:pt x="6688" y="14918"/>
                    <a:pt x="5706" y="14884"/>
                    <a:pt x="4728" y="14797"/>
                  </a:cubicBezTo>
                  <a:cubicBezTo>
                    <a:pt x="3561" y="14702"/>
                    <a:pt x="2406" y="14523"/>
                    <a:pt x="1287" y="14237"/>
                  </a:cubicBezTo>
                  <a:cubicBezTo>
                    <a:pt x="858" y="14130"/>
                    <a:pt x="525" y="14071"/>
                    <a:pt x="370" y="13749"/>
                  </a:cubicBezTo>
                  <a:lnTo>
                    <a:pt x="370" y="13749"/>
                  </a:lnTo>
                  <a:cubicBezTo>
                    <a:pt x="1524" y="14113"/>
                    <a:pt x="2742" y="14386"/>
                    <a:pt x="3959" y="14386"/>
                  </a:cubicBezTo>
                  <a:cubicBezTo>
                    <a:pt x="4136" y="14386"/>
                    <a:pt x="4313" y="14380"/>
                    <a:pt x="4490" y="14368"/>
                  </a:cubicBezTo>
                  <a:cubicBezTo>
                    <a:pt x="4502" y="14368"/>
                    <a:pt x="4502" y="14356"/>
                    <a:pt x="4490" y="14356"/>
                  </a:cubicBezTo>
                  <a:cubicBezTo>
                    <a:pt x="3061" y="14202"/>
                    <a:pt x="1692" y="14023"/>
                    <a:pt x="322" y="13583"/>
                  </a:cubicBezTo>
                  <a:cubicBezTo>
                    <a:pt x="311" y="13547"/>
                    <a:pt x="311" y="13511"/>
                    <a:pt x="299" y="13475"/>
                  </a:cubicBezTo>
                  <a:cubicBezTo>
                    <a:pt x="287" y="13356"/>
                    <a:pt x="287" y="13249"/>
                    <a:pt x="311" y="13142"/>
                  </a:cubicBezTo>
                  <a:cubicBezTo>
                    <a:pt x="1275" y="13654"/>
                    <a:pt x="2549" y="13714"/>
                    <a:pt x="3620" y="13773"/>
                  </a:cubicBezTo>
                  <a:cubicBezTo>
                    <a:pt x="3632" y="13773"/>
                    <a:pt x="3632" y="13749"/>
                    <a:pt x="3620" y="13749"/>
                  </a:cubicBezTo>
                  <a:cubicBezTo>
                    <a:pt x="2501" y="13606"/>
                    <a:pt x="1442" y="13178"/>
                    <a:pt x="334" y="13023"/>
                  </a:cubicBezTo>
                  <a:cubicBezTo>
                    <a:pt x="370" y="12940"/>
                    <a:pt x="394" y="12868"/>
                    <a:pt x="442" y="12785"/>
                  </a:cubicBezTo>
                  <a:cubicBezTo>
                    <a:pt x="3787" y="13690"/>
                    <a:pt x="7395" y="13630"/>
                    <a:pt x="10836" y="13642"/>
                  </a:cubicBezTo>
                  <a:cubicBezTo>
                    <a:pt x="12645" y="13642"/>
                    <a:pt x="14467" y="13559"/>
                    <a:pt x="16265" y="13344"/>
                  </a:cubicBezTo>
                  <a:cubicBezTo>
                    <a:pt x="17634" y="13178"/>
                    <a:pt x="19087" y="13023"/>
                    <a:pt x="20254" y="12237"/>
                  </a:cubicBezTo>
                  <a:close/>
                  <a:moveTo>
                    <a:pt x="10669" y="0"/>
                  </a:moveTo>
                  <a:cubicBezTo>
                    <a:pt x="9615" y="0"/>
                    <a:pt x="8546" y="56"/>
                    <a:pt x="7538" y="188"/>
                  </a:cubicBezTo>
                  <a:cubicBezTo>
                    <a:pt x="7538" y="188"/>
                    <a:pt x="7526" y="188"/>
                    <a:pt x="7526" y="200"/>
                  </a:cubicBezTo>
                  <a:cubicBezTo>
                    <a:pt x="7520" y="194"/>
                    <a:pt x="7514" y="191"/>
                    <a:pt x="7508" y="191"/>
                  </a:cubicBezTo>
                  <a:cubicBezTo>
                    <a:pt x="7502" y="191"/>
                    <a:pt x="7496" y="194"/>
                    <a:pt x="7490" y="200"/>
                  </a:cubicBezTo>
                  <a:cubicBezTo>
                    <a:pt x="7061" y="676"/>
                    <a:pt x="6764" y="1272"/>
                    <a:pt x="6549" y="1903"/>
                  </a:cubicBezTo>
                  <a:cubicBezTo>
                    <a:pt x="5728" y="2307"/>
                    <a:pt x="4740" y="2688"/>
                    <a:pt x="4061" y="3260"/>
                  </a:cubicBezTo>
                  <a:cubicBezTo>
                    <a:pt x="3811" y="3474"/>
                    <a:pt x="3668" y="3760"/>
                    <a:pt x="3561" y="4058"/>
                  </a:cubicBezTo>
                  <a:cubicBezTo>
                    <a:pt x="3275" y="4486"/>
                    <a:pt x="2847" y="4820"/>
                    <a:pt x="2597" y="5248"/>
                  </a:cubicBezTo>
                  <a:cubicBezTo>
                    <a:pt x="2394" y="5582"/>
                    <a:pt x="2406" y="6129"/>
                    <a:pt x="2347" y="6510"/>
                  </a:cubicBezTo>
                  <a:cubicBezTo>
                    <a:pt x="2144" y="7784"/>
                    <a:pt x="1858" y="9034"/>
                    <a:pt x="1549" y="10285"/>
                  </a:cubicBezTo>
                  <a:cubicBezTo>
                    <a:pt x="1537" y="10344"/>
                    <a:pt x="1561" y="10416"/>
                    <a:pt x="1620" y="10427"/>
                  </a:cubicBezTo>
                  <a:cubicBezTo>
                    <a:pt x="1751" y="10451"/>
                    <a:pt x="1882" y="10463"/>
                    <a:pt x="2013" y="10487"/>
                  </a:cubicBezTo>
                  <a:lnTo>
                    <a:pt x="1906" y="10904"/>
                  </a:lnTo>
                  <a:cubicBezTo>
                    <a:pt x="1894" y="10916"/>
                    <a:pt x="1894" y="10939"/>
                    <a:pt x="1894" y="10963"/>
                  </a:cubicBezTo>
                  <a:cubicBezTo>
                    <a:pt x="1846" y="11154"/>
                    <a:pt x="1799" y="11344"/>
                    <a:pt x="1751" y="11535"/>
                  </a:cubicBezTo>
                  <a:cubicBezTo>
                    <a:pt x="537" y="12166"/>
                    <a:pt x="1" y="12582"/>
                    <a:pt x="108" y="14071"/>
                  </a:cubicBezTo>
                  <a:cubicBezTo>
                    <a:pt x="108" y="14130"/>
                    <a:pt x="144" y="14166"/>
                    <a:pt x="191" y="14190"/>
                  </a:cubicBezTo>
                  <a:cubicBezTo>
                    <a:pt x="2561" y="14946"/>
                    <a:pt x="5034" y="15162"/>
                    <a:pt x="7515" y="15162"/>
                  </a:cubicBezTo>
                  <a:cubicBezTo>
                    <a:pt x="9136" y="15162"/>
                    <a:pt x="10760" y="15070"/>
                    <a:pt x="12360" y="14976"/>
                  </a:cubicBezTo>
                  <a:cubicBezTo>
                    <a:pt x="14384" y="14845"/>
                    <a:pt x="16444" y="14773"/>
                    <a:pt x="18444" y="14511"/>
                  </a:cubicBezTo>
                  <a:cubicBezTo>
                    <a:pt x="19015" y="14428"/>
                    <a:pt x="20146" y="14380"/>
                    <a:pt x="20539" y="13880"/>
                  </a:cubicBezTo>
                  <a:cubicBezTo>
                    <a:pt x="20885" y="13452"/>
                    <a:pt x="20611" y="12475"/>
                    <a:pt x="20575" y="11975"/>
                  </a:cubicBezTo>
                  <a:cubicBezTo>
                    <a:pt x="20575" y="11940"/>
                    <a:pt x="20539" y="11892"/>
                    <a:pt x="20492" y="11880"/>
                  </a:cubicBezTo>
                  <a:cubicBezTo>
                    <a:pt x="19896" y="11737"/>
                    <a:pt x="19396" y="11499"/>
                    <a:pt x="18908" y="11142"/>
                  </a:cubicBezTo>
                  <a:cubicBezTo>
                    <a:pt x="18884" y="10916"/>
                    <a:pt x="18777" y="10654"/>
                    <a:pt x="18682" y="10332"/>
                  </a:cubicBezTo>
                  <a:cubicBezTo>
                    <a:pt x="18944" y="10249"/>
                    <a:pt x="19194" y="10166"/>
                    <a:pt x="19277" y="9892"/>
                  </a:cubicBezTo>
                  <a:cubicBezTo>
                    <a:pt x="19492" y="9249"/>
                    <a:pt x="19063" y="7975"/>
                    <a:pt x="18932" y="7344"/>
                  </a:cubicBezTo>
                  <a:cubicBezTo>
                    <a:pt x="18610" y="5772"/>
                    <a:pt x="18301" y="4427"/>
                    <a:pt x="16896" y="3546"/>
                  </a:cubicBezTo>
                  <a:cubicBezTo>
                    <a:pt x="16813" y="3236"/>
                    <a:pt x="16777" y="2772"/>
                    <a:pt x="16527" y="2534"/>
                  </a:cubicBezTo>
                  <a:cubicBezTo>
                    <a:pt x="16265" y="2284"/>
                    <a:pt x="15670" y="2236"/>
                    <a:pt x="15348" y="2153"/>
                  </a:cubicBezTo>
                  <a:cubicBezTo>
                    <a:pt x="14622" y="1962"/>
                    <a:pt x="13896" y="1760"/>
                    <a:pt x="13181" y="1545"/>
                  </a:cubicBezTo>
                  <a:cubicBezTo>
                    <a:pt x="13015" y="1069"/>
                    <a:pt x="12788" y="593"/>
                    <a:pt x="12503" y="129"/>
                  </a:cubicBezTo>
                  <a:cubicBezTo>
                    <a:pt x="12485" y="102"/>
                    <a:pt x="12453" y="88"/>
                    <a:pt x="12429" y="88"/>
                  </a:cubicBezTo>
                  <a:cubicBezTo>
                    <a:pt x="12421" y="88"/>
                    <a:pt x="12413" y="90"/>
                    <a:pt x="12407" y="93"/>
                  </a:cubicBezTo>
                  <a:cubicBezTo>
                    <a:pt x="12395" y="69"/>
                    <a:pt x="12372" y="45"/>
                    <a:pt x="12336"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61"/>
            <p:cNvSpPr/>
            <p:nvPr/>
          </p:nvSpPr>
          <p:spPr>
            <a:xfrm>
              <a:off x="808125" y="1286175"/>
              <a:ext cx="30600" cy="234700"/>
            </a:xfrm>
            <a:custGeom>
              <a:rect b="b" l="l" r="r" t="t"/>
              <a:pathLst>
                <a:path extrusionOk="0" h="9388" w="1224">
                  <a:moveTo>
                    <a:pt x="1203" y="1"/>
                  </a:moveTo>
                  <a:cubicBezTo>
                    <a:pt x="1199" y="1"/>
                    <a:pt x="1195" y="2"/>
                    <a:pt x="1191" y="5"/>
                  </a:cubicBezTo>
                  <a:cubicBezTo>
                    <a:pt x="501" y="1220"/>
                    <a:pt x="370" y="2613"/>
                    <a:pt x="274" y="3982"/>
                  </a:cubicBezTo>
                  <a:cubicBezTo>
                    <a:pt x="167" y="5744"/>
                    <a:pt x="0" y="7542"/>
                    <a:pt x="24" y="9316"/>
                  </a:cubicBezTo>
                  <a:cubicBezTo>
                    <a:pt x="24" y="9364"/>
                    <a:pt x="57" y="9388"/>
                    <a:pt x="91" y="9388"/>
                  </a:cubicBezTo>
                  <a:cubicBezTo>
                    <a:pt x="125" y="9388"/>
                    <a:pt x="161" y="9364"/>
                    <a:pt x="167" y="9316"/>
                  </a:cubicBezTo>
                  <a:cubicBezTo>
                    <a:pt x="548" y="6197"/>
                    <a:pt x="286" y="3065"/>
                    <a:pt x="1215" y="17"/>
                  </a:cubicBezTo>
                  <a:cubicBezTo>
                    <a:pt x="1223" y="9"/>
                    <a:pt x="1214"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61"/>
            <p:cNvSpPr/>
            <p:nvPr/>
          </p:nvSpPr>
          <p:spPr>
            <a:xfrm>
              <a:off x="944450" y="1287500"/>
              <a:ext cx="26525" cy="229500"/>
            </a:xfrm>
            <a:custGeom>
              <a:rect b="b" l="l" r="r" t="t"/>
              <a:pathLst>
                <a:path extrusionOk="0" h="9180" w="1061">
                  <a:moveTo>
                    <a:pt x="24" y="0"/>
                  </a:moveTo>
                  <a:cubicBezTo>
                    <a:pt x="12" y="0"/>
                    <a:pt x="1" y="0"/>
                    <a:pt x="1" y="12"/>
                  </a:cubicBezTo>
                  <a:cubicBezTo>
                    <a:pt x="262" y="1500"/>
                    <a:pt x="596" y="2917"/>
                    <a:pt x="727" y="4441"/>
                  </a:cubicBezTo>
                  <a:cubicBezTo>
                    <a:pt x="846" y="6013"/>
                    <a:pt x="846" y="7584"/>
                    <a:pt x="965" y="9144"/>
                  </a:cubicBezTo>
                  <a:cubicBezTo>
                    <a:pt x="971" y="9168"/>
                    <a:pt x="992" y="9180"/>
                    <a:pt x="1011" y="9180"/>
                  </a:cubicBezTo>
                  <a:cubicBezTo>
                    <a:pt x="1030" y="9180"/>
                    <a:pt x="1048" y="9168"/>
                    <a:pt x="1048" y="9144"/>
                  </a:cubicBezTo>
                  <a:cubicBezTo>
                    <a:pt x="1060" y="7406"/>
                    <a:pt x="917" y="5656"/>
                    <a:pt x="834" y="3917"/>
                  </a:cubicBezTo>
                  <a:cubicBezTo>
                    <a:pt x="774" y="2655"/>
                    <a:pt x="739" y="1095"/>
                    <a:pt x="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61"/>
            <p:cNvSpPr/>
            <p:nvPr/>
          </p:nvSpPr>
          <p:spPr>
            <a:xfrm>
              <a:off x="742500" y="1343975"/>
              <a:ext cx="44725" cy="27050"/>
            </a:xfrm>
            <a:custGeom>
              <a:rect b="b" l="l" r="r" t="t"/>
              <a:pathLst>
                <a:path extrusionOk="0" h="1082" w="1789">
                  <a:moveTo>
                    <a:pt x="1766" y="1"/>
                  </a:moveTo>
                  <a:cubicBezTo>
                    <a:pt x="1763" y="1"/>
                    <a:pt x="1760" y="2"/>
                    <a:pt x="1756" y="3"/>
                  </a:cubicBezTo>
                  <a:cubicBezTo>
                    <a:pt x="1459" y="134"/>
                    <a:pt x="1161" y="301"/>
                    <a:pt x="875" y="468"/>
                  </a:cubicBezTo>
                  <a:cubicBezTo>
                    <a:pt x="590" y="634"/>
                    <a:pt x="280" y="789"/>
                    <a:pt x="30" y="1015"/>
                  </a:cubicBezTo>
                  <a:cubicBezTo>
                    <a:pt x="1" y="1044"/>
                    <a:pt x="27" y="1081"/>
                    <a:pt x="63" y="1081"/>
                  </a:cubicBezTo>
                  <a:cubicBezTo>
                    <a:pt x="72" y="1081"/>
                    <a:pt x="81" y="1079"/>
                    <a:pt x="89" y="1075"/>
                  </a:cubicBezTo>
                  <a:cubicBezTo>
                    <a:pt x="387" y="944"/>
                    <a:pt x="649" y="718"/>
                    <a:pt x="923" y="551"/>
                  </a:cubicBezTo>
                  <a:cubicBezTo>
                    <a:pt x="1209" y="372"/>
                    <a:pt x="1506" y="218"/>
                    <a:pt x="1768" y="27"/>
                  </a:cubicBezTo>
                  <a:cubicBezTo>
                    <a:pt x="1789" y="27"/>
                    <a:pt x="1783" y="1"/>
                    <a:pt x="17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61"/>
            <p:cNvSpPr/>
            <p:nvPr/>
          </p:nvSpPr>
          <p:spPr>
            <a:xfrm>
              <a:off x="984325" y="1327075"/>
              <a:ext cx="63425" cy="17900"/>
            </a:xfrm>
            <a:custGeom>
              <a:rect b="b" l="l" r="r" t="t"/>
              <a:pathLst>
                <a:path extrusionOk="0" h="716" w="2537">
                  <a:moveTo>
                    <a:pt x="37" y="1"/>
                  </a:moveTo>
                  <a:cubicBezTo>
                    <a:pt x="13" y="1"/>
                    <a:pt x="1" y="36"/>
                    <a:pt x="25" y="48"/>
                  </a:cubicBezTo>
                  <a:cubicBezTo>
                    <a:pt x="799" y="322"/>
                    <a:pt x="1644" y="620"/>
                    <a:pt x="2466" y="715"/>
                  </a:cubicBezTo>
                  <a:cubicBezTo>
                    <a:pt x="2469" y="716"/>
                    <a:pt x="2473" y="716"/>
                    <a:pt x="2476" y="716"/>
                  </a:cubicBezTo>
                  <a:cubicBezTo>
                    <a:pt x="2537" y="716"/>
                    <a:pt x="2534" y="619"/>
                    <a:pt x="2477" y="596"/>
                  </a:cubicBezTo>
                  <a:cubicBezTo>
                    <a:pt x="1727" y="286"/>
                    <a:pt x="846" y="144"/>
                    <a:pt x="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61"/>
            <p:cNvSpPr/>
            <p:nvPr/>
          </p:nvSpPr>
          <p:spPr>
            <a:xfrm>
              <a:off x="1051000" y="1370050"/>
              <a:ext cx="14925" cy="69750"/>
            </a:xfrm>
            <a:custGeom>
              <a:rect b="b" l="l" r="r" t="t"/>
              <a:pathLst>
                <a:path extrusionOk="0" h="2790" w="597">
                  <a:moveTo>
                    <a:pt x="16" y="0"/>
                  </a:moveTo>
                  <a:cubicBezTo>
                    <a:pt x="9" y="0"/>
                    <a:pt x="1" y="6"/>
                    <a:pt x="1" y="20"/>
                  </a:cubicBezTo>
                  <a:cubicBezTo>
                    <a:pt x="144" y="925"/>
                    <a:pt x="311" y="1865"/>
                    <a:pt x="513" y="2758"/>
                  </a:cubicBezTo>
                  <a:cubicBezTo>
                    <a:pt x="518" y="2781"/>
                    <a:pt x="537" y="2790"/>
                    <a:pt x="555" y="2790"/>
                  </a:cubicBezTo>
                  <a:cubicBezTo>
                    <a:pt x="576" y="2790"/>
                    <a:pt x="596" y="2778"/>
                    <a:pt x="596" y="2758"/>
                  </a:cubicBezTo>
                  <a:cubicBezTo>
                    <a:pt x="501" y="1842"/>
                    <a:pt x="299" y="889"/>
                    <a:pt x="25" y="8"/>
                  </a:cubicBezTo>
                  <a:cubicBezTo>
                    <a:pt x="25" y="3"/>
                    <a:pt x="21" y="0"/>
                    <a:pt x="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61"/>
            <p:cNvSpPr/>
            <p:nvPr/>
          </p:nvSpPr>
          <p:spPr>
            <a:xfrm>
              <a:off x="1068700" y="1462775"/>
              <a:ext cx="4375" cy="19650"/>
            </a:xfrm>
            <a:custGeom>
              <a:rect b="b" l="l" r="r" t="t"/>
              <a:pathLst>
                <a:path extrusionOk="0" h="786" w="175">
                  <a:moveTo>
                    <a:pt x="18" y="0"/>
                  </a:moveTo>
                  <a:cubicBezTo>
                    <a:pt x="9" y="0"/>
                    <a:pt x="0" y="7"/>
                    <a:pt x="7" y="14"/>
                  </a:cubicBezTo>
                  <a:cubicBezTo>
                    <a:pt x="31" y="264"/>
                    <a:pt x="67" y="514"/>
                    <a:pt x="115" y="764"/>
                  </a:cubicBezTo>
                  <a:cubicBezTo>
                    <a:pt x="119" y="779"/>
                    <a:pt x="131" y="785"/>
                    <a:pt x="142" y="785"/>
                  </a:cubicBezTo>
                  <a:cubicBezTo>
                    <a:pt x="158" y="785"/>
                    <a:pt x="174" y="773"/>
                    <a:pt x="174" y="752"/>
                  </a:cubicBezTo>
                  <a:cubicBezTo>
                    <a:pt x="138" y="502"/>
                    <a:pt x="79" y="252"/>
                    <a:pt x="31" y="14"/>
                  </a:cubicBezTo>
                  <a:cubicBezTo>
                    <a:pt x="31" y="4"/>
                    <a:pt x="25" y="0"/>
                    <a:pt x="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61"/>
            <p:cNvSpPr/>
            <p:nvPr/>
          </p:nvSpPr>
          <p:spPr>
            <a:xfrm>
              <a:off x="722700" y="1385275"/>
              <a:ext cx="26800" cy="101325"/>
            </a:xfrm>
            <a:custGeom>
              <a:rect b="b" l="l" r="r" t="t"/>
              <a:pathLst>
                <a:path extrusionOk="0" h="4053" w="1072">
                  <a:moveTo>
                    <a:pt x="1059" y="0"/>
                  </a:moveTo>
                  <a:cubicBezTo>
                    <a:pt x="1051" y="0"/>
                    <a:pt x="1042" y="6"/>
                    <a:pt x="1036" y="18"/>
                  </a:cubicBezTo>
                  <a:cubicBezTo>
                    <a:pt x="881" y="721"/>
                    <a:pt x="727" y="1435"/>
                    <a:pt x="524" y="2137"/>
                  </a:cubicBezTo>
                  <a:cubicBezTo>
                    <a:pt x="358" y="2745"/>
                    <a:pt x="84" y="3352"/>
                    <a:pt x="0" y="3983"/>
                  </a:cubicBezTo>
                  <a:cubicBezTo>
                    <a:pt x="0" y="4027"/>
                    <a:pt x="40" y="4052"/>
                    <a:pt x="77" y="4052"/>
                  </a:cubicBezTo>
                  <a:cubicBezTo>
                    <a:pt x="100" y="4052"/>
                    <a:pt x="122" y="4042"/>
                    <a:pt x="131" y="4019"/>
                  </a:cubicBezTo>
                  <a:cubicBezTo>
                    <a:pt x="774" y="2899"/>
                    <a:pt x="929" y="1292"/>
                    <a:pt x="1072" y="18"/>
                  </a:cubicBezTo>
                  <a:cubicBezTo>
                    <a:pt x="1072" y="6"/>
                    <a:pt x="1066" y="0"/>
                    <a:pt x="10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61"/>
            <p:cNvSpPr/>
            <p:nvPr/>
          </p:nvSpPr>
          <p:spPr>
            <a:xfrm>
              <a:off x="736975" y="1526600"/>
              <a:ext cx="5275" cy="23025"/>
            </a:xfrm>
            <a:custGeom>
              <a:rect b="b" l="l" r="r" t="t"/>
              <a:pathLst>
                <a:path extrusionOk="0" h="921" w="211">
                  <a:moveTo>
                    <a:pt x="190" y="1"/>
                  </a:moveTo>
                  <a:cubicBezTo>
                    <a:pt x="182" y="1"/>
                    <a:pt x="172" y="4"/>
                    <a:pt x="168" y="9"/>
                  </a:cubicBezTo>
                  <a:cubicBezTo>
                    <a:pt x="120" y="294"/>
                    <a:pt x="37" y="592"/>
                    <a:pt x="1" y="878"/>
                  </a:cubicBezTo>
                  <a:cubicBezTo>
                    <a:pt x="1" y="905"/>
                    <a:pt x="27" y="920"/>
                    <a:pt x="52" y="920"/>
                  </a:cubicBezTo>
                  <a:cubicBezTo>
                    <a:pt x="72" y="920"/>
                    <a:pt x="91" y="911"/>
                    <a:pt x="96" y="890"/>
                  </a:cubicBezTo>
                  <a:cubicBezTo>
                    <a:pt x="156" y="604"/>
                    <a:pt x="168" y="306"/>
                    <a:pt x="203" y="21"/>
                  </a:cubicBezTo>
                  <a:cubicBezTo>
                    <a:pt x="210" y="7"/>
                    <a:pt x="201"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61"/>
            <p:cNvSpPr/>
            <p:nvPr/>
          </p:nvSpPr>
          <p:spPr>
            <a:xfrm>
              <a:off x="1046850" y="1525300"/>
              <a:ext cx="4175" cy="18675"/>
            </a:xfrm>
            <a:custGeom>
              <a:rect b="b" l="l" r="r" t="t"/>
              <a:pathLst>
                <a:path extrusionOk="0" h="747" w="167">
                  <a:moveTo>
                    <a:pt x="27" y="0"/>
                  </a:moveTo>
                  <a:cubicBezTo>
                    <a:pt x="14" y="0"/>
                    <a:pt x="0" y="10"/>
                    <a:pt x="0" y="25"/>
                  </a:cubicBezTo>
                  <a:cubicBezTo>
                    <a:pt x="0" y="239"/>
                    <a:pt x="24" y="513"/>
                    <a:pt x="84" y="716"/>
                  </a:cubicBezTo>
                  <a:cubicBezTo>
                    <a:pt x="89" y="738"/>
                    <a:pt x="105" y="747"/>
                    <a:pt x="120" y="747"/>
                  </a:cubicBezTo>
                  <a:cubicBezTo>
                    <a:pt x="138" y="747"/>
                    <a:pt x="155" y="735"/>
                    <a:pt x="155" y="716"/>
                  </a:cubicBezTo>
                  <a:cubicBezTo>
                    <a:pt x="167" y="489"/>
                    <a:pt x="107" y="227"/>
                    <a:pt x="48" y="13"/>
                  </a:cubicBezTo>
                  <a:cubicBezTo>
                    <a:pt x="43" y="4"/>
                    <a:pt x="35" y="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 name="Google Shape;216;p61"/>
          <p:cNvGrpSpPr/>
          <p:nvPr/>
        </p:nvGrpSpPr>
        <p:grpSpPr>
          <a:xfrm>
            <a:off x="-772686" y="1031445"/>
            <a:ext cx="1486085" cy="987166"/>
            <a:chOff x="645600" y="1820875"/>
            <a:chExt cx="999250" cy="663775"/>
          </a:xfrm>
        </p:grpSpPr>
        <p:sp>
          <p:nvSpPr>
            <p:cNvPr id="217" name="Google Shape;217;p61"/>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61"/>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61"/>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61"/>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61"/>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61"/>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61"/>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61"/>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61"/>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61"/>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61"/>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61"/>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9" name="Google Shape;229;p61"/>
          <p:cNvSpPr/>
          <p:nvPr/>
        </p:nvSpPr>
        <p:spPr>
          <a:xfrm rot="10800000">
            <a:off x="1195893" y="186412"/>
            <a:ext cx="88451" cy="316960"/>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0" name="Google Shape;230;p61"/>
          <p:cNvGrpSpPr/>
          <p:nvPr/>
        </p:nvGrpSpPr>
        <p:grpSpPr>
          <a:xfrm>
            <a:off x="8614234" y="3486678"/>
            <a:ext cx="644716" cy="1083982"/>
            <a:chOff x="3399525" y="1761525"/>
            <a:chExt cx="405125" cy="681150"/>
          </a:xfrm>
        </p:grpSpPr>
        <p:sp>
          <p:nvSpPr>
            <p:cNvPr id="231" name="Google Shape;231;p61"/>
            <p:cNvSpPr/>
            <p:nvPr/>
          </p:nvSpPr>
          <p:spPr>
            <a:xfrm>
              <a:off x="3584375" y="2003200"/>
              <a:ext cx="16075" cy="399625"/>
            </a:xfrm>
            <a:custGeom>
              <a:rect b="b" l="l" r="r" t="t"/>
              <a:pathLst>
                <a:path extrusionOk="0" h="15985" w="643">
                  <a:moveTo>
                    <a:pt x="220" y="1"/>
                  </a:moveTo>
                  <a:cubicBezTo>
                    <a:pt x="211" y="1"/>
                    <a:pt x="202" y="7"/>
                    <a:pt x="202" y="18"/>
                  </a:cubicBezTo>
                  <a:cubicBezTo>
                    <a:pt x="60" y="5305"/>
                    <a:pt x="12" y="10627"/>
                    <a:pt x="0" y="15913"/>
                  </a:cubicBezTo>
                  <a:cubicBezTo>
                    <a:pt x="0" y="15961"/>
                    <a:pt x="33" y="15985"/>
                    <a:pt x="67" y="15985"/>
                  </a:cubicBezTo>
                  <a:cubicBezTo>
                    <a:pt x="101" y="15985"/>
                    <a:pt x="137" y="15961"/>
                    <a:pt x="143" y="15913"/>
                  </a:cubicBezTo>
                  <a:cubicBezTo>
                    <a:pt x="583" y="10686"/>
                    <a:pt x="643" y="5245"/>
                    <a:pt x="238" y="18"/>
                  </a:cubicBezTo>
                  <a:cubicBezTo>
                    <a:pt x="238" y="7"/>
                    <a:pt x="229" y="1"/>
                    <a:pt x="2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61"/>
            <p:cNvSpPr/>
            <p:nvPr/>
          </p:nvSpPr>
          <p:spPr>
            <a:xfrm>
              <a:off x="3606100" y="2353875"/>
              <a:ext cx="5075" cy="34625"/>
            </a:xfrm>
            <a:custGeom>
              <a:rect b="b" l="l" r="r" t="t"/>
              <a:pathLst>
                <a:path extrusionOk="0" h="1385" w="203">
                  <a:moveTo>
                    <a:pt x="34" y="0"/>
                  </a:moveTo>
                  <a:cubicBezTo>
                    <a:pt x="18" y="0"/>
                    <a:pt x="0" y="9"/>
                    <a:pt x="0" y="29"/>
                  </a:cubicBezTo>
                  <a:cubicBezTo>
                    <a:pt x="48" y="469"/>
                    <a:pt x="24" y="898"/>
                    <a:pt x="36" y="1327"/>
                  </a:cubicBezTo>
                  <a:cubicBezTo>
                    <a:pt x="36" y="1367"/>
                    <a:pt x="61" y="1385"/>
                    <a:pt x="86" y="1385"/>
                  </a:cubicBezTo>
                  <a:cubicBezTo>
                    <a:pt x="114" y="1385"/>
                    <a:pt x="143" y="1364"/>
                    <a:pt x="143" y="1327"/>
                  </a:cubicBezTo>
                  <a:cubicBezTo>
                    <a:pt x="203" y="898"/>
                    <a:pt x="131" y="446"/>
                    <a:pt x="60" y="17"/>
                  </a:cubicBezTo>
                  <a:cubicBezTo>
                    <a:pt x="60" y="6"/>
                    <a:pt x="48" y="0"/>
                    <a:pt x="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61"/>
            <p:cNvSpPr/>
            <p:nvPr/>
          </p:nvSpPr>
          <p:spPr>
            <a:xfrm>
              <a:off x="3615025" y="2199800"/>
              <a:ext cx="9850" cy="59150"/>
            </a:xfrm>
            <a:custGeom>
              <a:rect b="b" l="l" r="r" t="t"/>
              <a:pathLst>
                <a:path extrusionOk="0" h="2366" w="394">
                  <a:moveTo>
                    <a:pt x="84" y="1"/>
                  </a:moveTo>
                  <a:cubicBezTo>
                    <a:pt x="0" y="370"/>
                    <a:pt x="60" y="775"/>
                    <a:pt x="84" y="1156"/>
                  </a:cubicBezTo>
                  <a:cubicBezTo>
                    <a:pt x="108" y="1537"/>
                    <a:pt x="108" y="1941"/>
                    <a:pt x="203" y="2322"/>
                  </a:cubicBezTo>
                  <a:cubicBezTo>
                    <a:pt x="213" y="2352"/>
                    <a:pt x="237" y="2366"/>
                    <a:pt x="263" y="2366"/>
                  </a:cubicBezTo>
                  <a:cubicBezTo>
                    <a:pt x="300" y="2366"/>
                    <a:pt x="339" y="2340"/>
                    <a:pt x="346" y="2299"/>
                  </a:cubicBezTo>
                  <a:cubicBezTo>
                    <a:pt x="393" y="1870"/>
                    <a:pt x="310" y="1406"/>
                    <a:pt x="262" y="977"/>
                  </a:cubicBezTo>
                  <a:cubicBezTo>
                    <a:pt x="239" y="656"/>
                    <a:pt x="227" y="310"/>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61"/>
            <p:cNvSpPr/>
            <p:nvPr/>
          </p:nvSpPr>
          <p:spPr>
            <a:xfrm>
              <a:off x="3626325" y="2348000"/>
              <a:ext cx="4500" cy="28425"/>
            </a:xfrm>
            <a:custGeom>
              <a:rect b="b" l="l" r="r" t="t"/>
              <a:pathLst>
                <a:path extrusionOk="0" h="1137" w="180">
                  <a:moveTo>
                    <a:pt x="25" y="1"/>
                  </a:moveTo>
                  <a:cubicBezTo>
                    <a:pt x="14" y="1"/>
                    <a:pt x="1" y="11"/>
                    <a:pt x="1" y="26"/>
                  </a:cubicBezTo>
                  <a:cubicBezTo>
                    <a:pt x="60" y="383"/>
                    <a:pt x="37" y="716"/>
                    <a:pt x="25" y="1074"/>
                  </a:cubicBezTo>
                  <a:cubicBezTo>
                    <a:pt x="19" y="1115"/>
                    <a:pt x="48" y="1136"/>
                    <a:pt x="80" y="1136"/>
                  </a:cubicBezTo>
                  <a:cubicBezTo>
                    <a:pt x="111" y="1136"/>
                    <a:pt x="144" y="1115"/>
                    <a:pt x="144" y="1074"/>
                  </a:cubicBezTo>
                  <a:cubicBezTo>
                    <a:pt x="179" y="716"/>
                    <a:pt x="120" y="359"/>
                    <a:pt x="37" y="14"/>
                  </a:cubicBezTo>
                  <a:cubicBezTo>
                    <a:pt x="37" y="5"/>
                    <a:pt x="31"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61"/>
            <p:cNvSpPr/>
            <p:nvPr/>
          </p:nvSpPr>
          <p:spPr>
            <a:xfrm>
              <a:off x="3607875" y="2004100"/>
              <a:ext cx="3900" cy="41025"/>
            </a:xfrm>
            <a:custGeom>
              <a:rect b="b" l="l" r="r" t="t"/>
              <a:pathLst>
                <a:path extrusionOk="0" h="1641" w="156">
                  <a:moveTo>
                    <a:pt x="74" y="0"/>
                  </a:moveTo>
                  <a:cubicBezTo>
                    <a:pt x="66" y="0"/>
                    <a:pt x="60" y="6"/>
                    <a:pt x="60" y="18"/>
                  </a:cubicBezTo>
                  <a:cubicBezTo>
                    <a:pt x="1" y="244"/>
                    <a:pt x="13" y="494"/>
                    <a:pt x="13" y="733"/>
                  </a:cubicBezTo>
                  <a:cubicBezTo>
                    <a:pt x="13" y="816"/>
                    <a:pt x="13" y="887"/>
                    <a:pt x="1" y="971"/>
                  </a:cubicBezTo>
                  <a:lnTo>
                    <a:pt x="1" y="1578"/>
                  </a:lnTo>
                  <a:cubicBezTo>
                    <a:pt x="1" y="1620"/>
                    <a:pt x="33" y="1640"/>
                    <a:pt x="66" y="1640"/>
                  </a:cubicBezTo>
                  <a:cubicBezTo>
                    <a:pt x="99" y="1640"/>
                    <a:pt x="132" y="1620"/>
                    <a:pt x="132" y="1578"/>
                  </a:cubicBezTo>
                  <a:cubicBezTo>
                    <a:pt x="132" y="1304"/>
                    <a:pt x="132" y="1018"/>
                    <a:pt x="132" y="733"/>
                  </a:cubicBezTo>
                  <a:cubicBezTo>
                    <a:pt x="120" y="494"/>
                    <a:pt x="155" y="244"/>
                    <a:pt x="96" y="18"/>
                  </a:cubicBezTo>
                  <a:cubicBezTo>
                    <a:pt x="90" y="6"/>
                    <a:pt x="81" y="0"/>
                    <a:pt x="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61"/>
            <p:cNvSpPr/>
            <p:nvPr/>
          </p:nvSpPr>
          <p:spPr>
            <a:xfrm>
              <a:off x="3399525" y="1765100"/>
              <a:ext cx="70575" cy="125325"/>
            </a:xfrm>
            <a:custGeom>
              <a:rect b="b" l="l" r="r" t="t"/>
              <a:pathLst>
                <a:path extrusionOk="0" h="5013" w="2823">
                  <a:moveTo>
                    <a:pt x="1068" y="1"/>
                  </a:moveTo>
                  <a:cubicBezTo>
                    <a:pt x="848" y="1"/>
                    <a:pt x="633" y="2"/>
                    <a:pt x="441" y="6"/>
                  </a:cubicBezTo>
                  <a:cubicBezTo>
                    <a:pt x="227" y="18"/>
                    <a:pt x="60" y="184"/>
                    <a:pt x="60" y="399"/>
                  </a:cubicBezTo>
                  <a:cubicBezTo>
                    <a:pt x="48" y="1434"/>
                    <a:pt x="60" y="2470"/>
                    <a:pt x="107" y="3506"/>
                  </a:cubicBezTo>
                  <a:cubicBezTo>
                    <a:pt x="131" y="3839"/>
                    <a:pt x="0" y="4685"/>
                    <a:pt x="334" y="4899"/>
                  </a:cubicBezTo>
                  <a:cubicBezTo>
                    <a:pt x="438" y="4971"/>
                    <a:pt x="593" y="4989"/>
                    <a:pt x="755" y="4989"/>
                  </a:cubicBezTo>
                  <a:cubicBezTo>
                    <a:pt x="921" y="4989"/>
                    <a:pt x="1095" y="4969"/>
                    <a:pt x="1225" y="4969"/>
                  </a:cubicBezTo>
                  <a:cubicBezTo>
                    <a:pt x="1242" y="4969"/>
                    <a:pt x="1259" y="4970"/>
                    <a:pt x="1274" y="4971"/>
                  </a:cubicBezTo>
                  <a:cubicBezTo>
                    <a:pt x="1496" y="4977"/>
                    <a:pt x="1754" y="5013"/>
                    <a:pt x="2002" y="5013"/>
                  </a:cubicBezTo>
                  <a:cubicBezTo>
                    <a:pt x="2179" y="5013"/>
                    <a:pt x="2351" y="4994"/>
                    <a:pt x="2501" y="4935"/>
                  </a:cubicBezTo>
                  <a:cubicBezTo>
                    <a:pt x="2643" y="4875"/>
                    <a:pt x="2751" y="4792"/>
                    <a:pt x="2822" y="4709"/>
                  </a:cubicBezTo>
                  <a:cubicBezTo>
                    <a:pt x="2751" y="3423"/>
                    <a:pt x="2715" y="1053"/>
                    <a:pt x="2715" y="279"/>
                  </a:cubicBezTo>
                  <a:cubicBezTo>
                    <a:pt x="2715" y="148"/>
                    <a:pt x="2608" y="29"/>
                    <a:pt x="2465" y="18"/>
                  </a:cubicBezTo>
                  <a:cubicBezTo>
                    <a:pt x="2153" y="9"/>
                    <a:pt x="1598" y="1"/>
                    <a:pt x="10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61"/>
            <p:cNvSpPr/>
            <p:nvPr/>
          </p:nvSpPr>
          <p:spPr>
            <a:xfrm>
              <a:off x="3473925" y="1761525"/>
              <a:ext cx="330725" cy="681150"/>
            </a:xfrm>
            <a:custGeom>
              <a:rect b="b" l="l" r="r" t="t"/>
              <a:pathLst>
                <a:path extrusionOk="0" h="27246" w="13229">
                  <a:moveTo>
                    <a:pt x="6030" y="420"/>
                  </a:moveTo>
                  <a:cubicBezTo>
                    <a:pt x="6492" y="420"/>
                    <a:pt x="6955" y="429"/>
                    <a:pt x="7418" y="446"/>
                  </a:cubicBezTo>
                  <a:cubicBezTo>
                    <a:pt x="8919" y="518"/>
                    <a:pt x="10764" y="422"/>
                    <a:pt x="11919" y="1530"/>
                  </a:cubicBezTo>
                  <a:cubicBezTo>
                    <a:pt x="11929" y="1539"/>
                    <a:pt x="11923" y="1557"/>
                    <a:pt x="11914" y="1557"/>
                  </a:cubicBezTo>
                  <a:cubicBezTo>
                    <a:pt x="11912" y="1557"/>
                    <a:pt x="11909" y="1556"/>
                    <a:pt x="11907" y="1554"/>
                  </a:cubicBezTo>
                  <a:cubicBezTo>
                    <a:pt x="10439" y="729"/>
                    <a:pt x="8540" y="471"/>
                    <a:pt x="6598" y="471"/>
                  </a:cubicBezTo>
                  <a:cubicBezTo>
                    <a:pt x="4556" y="471"/>
                    <a:pt x="2465" y="757"/>
                    <a:pt x="775" y="970"/>
                  </a:cubicBezTo>
                  <a:cubicBezTo>
                    <a:pt x="772" y="971"/>
                    <a:pt x="769" y="971"/>
                    <a:pt x="766" y="971"/>
                  </a:cubicBezTo>
                  <a:cubicBezTo>
                    <a:pt x="678" y="971"/>
                    <a:pt x="659" y="803"/>
                    <a:pt x="751" y="792"/>
                  </a:cubicBezTo>
                  <a:cubicBezTo>
                    <a:pt x="2507" y="546"/>
                    <a:pt x="4263" y="420"/>
                    <a:pt x="6030" y="420"/>
                  </a:cubicBezTo>
                  <a:close/>
                  <a:moveTo>
                    <a:pt x="3180" y="6054"/>
                  </a:moveTo>
                  <a:lnTo>
                    <a:pt x="3180" y="6054"/>
                  </a:lnTo>
                  <a:cubicBezTo>
                    <a:pt x="3287" y="6090"/>
                    <a:pt x="3418" y="6114"/>
                    <a:pt x="3561" y="6137"/>
                  </a:cubicBezTo>
                  <a:cubicBezTo>
                    <a:pt x="4107" y="6235"/>
                    <a:pt x="4780" y="6308"/>
                    <a:pt x="5421" y="6308"/>
                  </a:cubicBezTo>
                  <a:cubicBezTo>
                    <a:pt x="5800" y="6308"/>
                    <a:pt x="6167" y="6283"/>
                    <a:pt x="6490" y="6221"/>
                  </a:cubicBezTo>
                  <a:cubicBezTo>
                    <a:pt x="6621" y="6197"/>
                    <a:pt x="6752" y="6149"/>
                    <a:pt x="6871" y="6102"/>
                  </a:cubicBezTo>
                  <a:cubicBezTo>
                    <a:pt x="6883" y="6197"/>
                    <a:pt x="6895" y="6304"/>
                    <a:pt x="6906" y="6411"/>
                  </a:cubicBezTo>
                  <a:cubicBezTo>
                    <a:pt x="6680" y="6518"/>
                    <a:pt x="6454" y="6626"/>
                    <a:pt x="6216" y="6685"/>
                  </a:cubicBezTo>
                  <a:cubicBezTo>
                    <a:pt x="5978" y="6733"/>
                    <a:pt x="5728" y="6768"/>
                    <a:pt x="5502" y="6816"/>
                  </a:cubicBezTo>
                  <a:cubicBezTo>
                    <a:pt x="5478" y="6816"/>
                    <a:pt x="5490" y="6840"/>
                    <a:pt x="5502" y="6840"/>
                  </a:cubicBezTo>
                  <a:cubicBezTo>
                    <a:pt x="5587" y="6846"/>
                    <a:pt x="5673" y="6849"/>
                    <a:pt x="5760" y="6849"/>
                  </a:cubicBezTo>
                  <a:cubicBezTo>
                    <a:pt x="6148" y="6849"/>
                    <a:pt x="6551" y="6791"/>
                    <a:pt x="6930" y="6733"/>
                  </a:cubicBezTo>
                  <a:lnTo>
                    <a:pt x="6930" y="6733"/>
                  </a:lnTo>
                  <a:cubicBezTo>
                    <a:pt x="6930" y="6888"/>
                    <a:pt x="6930" y="7030"/>
                    <a:pt x="6895" y="7173"/>
                  </a:cubicBezTo>
                  <a:cubicBezTo>
                    <a:pt x="6895" y="7185"/>
                    <a:pt x="6883" y="7197"/>
                    <a:pt x="6883" y="7209"/>
                  </a:cubicBezTo>
                  <a:cubicBezTo>
                    <a:pt x="6656" y="7269"/>
                    <a:pt x="6442" y="7328"/>
                    <a:pt x="6204" y="7364"/>
                  </a:cubicBezTo>
                  <a:cubicBezTo>
                    <a:pt x="5930" y="7400"/>
                    <a:pt x="5656" y="7423"/>
                    <a:pt x="5371" y="7435"/>
                  </a:cubicBezTo>
                  <a:cubicBezTo>
                    <a:pt x="5347" y="7435"/>
                    <a:pt x="5347" y="7471"/>
                    <a:pt x="5371" y="7483"/>
                  </a:cubicBezTo>
                  <a:cubicBezTo>
                    <a:pt x="5508" y="7490"/>
                    <a:pt x="5649" y="7494"/>
                    <a:pt x="5792" y="7494"/>
                  </a:cubicBezTo>
                  <a:cubicBezTo>
                    <a:pt x="6123" y="7494"/>
                    <a:pt x="6464" y="7473"/>
                    <a:pt x="6787" y="7423"/>
                  </a:cubicBezTo>
                  <a:lnTo>
                    <a:pt x="6787" y="7423"/>
                  </a:lnTo>
                  <a:cubicBezTo>
                    <a:pt x="6442" y="7947"/>
                    <a:pt x="5490" y="7911"/>
                    <a:pt x="4942" y="7923"/>
                  </a:cubicBezTo>
                  <a:cubicBezTo>
                    <a:pt x="4825" y="7925"/>
                    <a:pt x="4711" y="7927"/>
                    <a:pt x="4601" y="7927"/>
                  </a:cubicBezTo>
                  <a:cubicBezTo>
                    <a:pt x="4003" y="7927"/>
                    <a:pt x="3514" y="7864"/>
                    <a:pt x="3263" y="7352"/>
                  </a:cubicBezTo>
                  <a:lnTo>
                    <a:pt x="3263" y="7352"/>
                  </a:lnTo>
                  <a:cubicBezTo>
                    <a:pt x="3416" y="7383"/>
                    <a:pt x="3573" y="7399"/>
                    <a:pt x="3732" y="7399"/>
                  </a:cubicBezTo>
                  <a:cubicBezTo>
                    <a:pt x="3933" y="7399"/>
                    <a:pt x="4136" y="7375"/>
                    <a:pt x="4335" y="7328"/>
                  </a:cubicBezTo>
                  <a:cubicBezTo>
                    <a:pt x="4347" y="7328"/>
                    <a:pt x="4347" y="7292"/>
                    <a:pt x="4323" y="7292"/>
                  </a:cubicBezTo>
                  <a:cubicBezTo>
                    <a:pt x="3942" y="7269"/>
                    <a:pt x="3561" y="7221"/>
                    <a:pt x="3192" y="7149"/>
                  </a:cubicBezTo>
                  <a:cubicBezTo>
                    <a:pt x="3180" y="6947"/>
                    <a:pt x="3192" y="6733"/>
                    <a:pt x="3192" y="6590"/>
                  </a:cubicBezTo>
                  <a:cubicBezTo>
                    <a:pt x="3477" y="6661"/>
                    <a:pt x="3775" y="6697"/>
                    <a:pt x="4073" y="6745"/>
                  </a:cubicBezTo>
                  <a:cubicBezTo>
                    <a:pt x="4085" y="6745"/>
                    <a:pt x="4097" y="6721"/>
                    <a:pt x="4073" y="6721"/>
                  </a:cubicBezTo>
                  <a:cubicBezTo>
                    <a:pt x="3787" y="6614"/>
                    <a:pt x="3489" y="6507"/>
                    <a:pt x="3192" y="6435"/>
                  </a:cubicBezTo>
                  <a:cubicBezTo>
                    <a:pt x="3192" y="6316"/>
                    <a:pt x="3180" y="6185"/>
                    <a:pt x="3180" y="6054"/>
                  </a:cubicBezTo>
                  <a:close/>
                  <a:moveTo>
                    <a:pt x="3644" y="8078"/>
                  </a:moveTo>
                  <a:cubicBezTo>
                    <a:pt x="3680" y="8090"/>
                    <a:pt x="3716" y="8090"/>
                    <a:pt x="3751" y="8102"/>
                  </a:cubicBezTo>
                  <a:cubicBezTo>
                    <a:pt x="3739" y="8138"/>
                    <a:pt x="3739" y="8162"/>
                    <a:pt x="3739" y="8197"/>
                  </a:cubicBezTo>
                  <a:lnTo>
                    <a:pt x="3644" y="8197"/>
                  </a:lnTo>
                  <a:cubicBezTo>
                    <a:pt x="3644" y="8162"/>
                    <a:pt x="3644" y="8126"/>
                    <a:pt x="3644" y="8078"/>
                  </a:cubicBezTo>
                  <a:close/>
                  <a:moveTo>
                    <a:pt x="3716" y="8364"/>
                  </a:moveTo>
                  <a:cubicBezTo>
                    <a:pt x="3704" y="8376"/>
                    <a:pt x="3704" y="8376"/>
                    <a:pt x="3704" y="8388"/>
                  </a:cubicBezTo>
                  <a:cubicBezTo>
                    <a:pt x="3644" y="8388"/>
                    <a:pt x="3644" y="8459"/>
                    <a:pt x="3692" y="8471"/>
                  </a:cubicBezTo>
                  <a:cubicBezTo>
                    <a:pt x="3692" y="8471"/>
                    <a:pt x="3704" y="8483"/>
                    <a:pt x="3704" y="8483"/>
                  </a:cubicBezTo>
                  <a:cubicBezTo>
                    <a:pt x="3704" y="8495"/>
                    <a:pt x="3704" y="8519"/>
                    <a:pt x="3704" y="8543"/>
                  </a:cubicBezTo>
                  <a:cubicBezTo>
                    <a:pt x="3668" y="8483"/>
                    <a:pt x="3644" y="8423"/>
                    <a:pt x="3644" y="8364"/>
                  </a:cubicBezTo>
                  <a:close/>
                  <a:moveTo>
                    <a:pt x="6133" y="8090"/>
                  </a:moveTo>
                  <a:cubicBezTo>
                    <a:pt x="6133" y="8102"/>
                    <a:pt x="6121" y="8126"/>
                    <a:pt x="6133" y="8150"/>
                  </a:cubicBezTo>
                  <a:cubicBezTo>
                    <a:pt x="6133" y="8173"/>
                    <a:pt x="6144" y="8233"/>
                    <a:pt x="6156" y="8281"/>
                  </a:cubicBezTo>
                  <a:cubicBezTo>
                    <a:pt x="6156" y="8292"/>
                    <a:pt x="6156" y="8304"/>
                    <a:pt x="6156" y="8304"/>
                  </a:cubicBezTo>
                  <a:cubicBezTo>
                    <a:pt x="6073" y="8304"/>
                    <a:pt x="6002" y="8316"/>
                    <a:pt x="5930" y="8316"/>
                  </a:cubicBezTo>
                  <a:cubicBezTo>
                    <a:pt x="5871" y="8328"/>
                    <a:pt x="5871" y="8412"/>
                    <a:pt x="5930" y="8423"/>
                  </a:cubicBezTo>
                  <a:cubicBezTo>
                    <a:pt x="5990" y="8423"/>
                    <a:pt x="6049" y="8435"/>
                    <a:pt x="6109" y="8435"/>
                  </a:cubicBezTo>
                  <a:cubicBezTo>
                    <a:pt x="6085" y="8507"/>
                    <a:pt x="6037" y="8566"/>
                    <a:pt x="5978" y="8614"/>
                  </a:cubicBezTo>
                  <a:cubicBezTo>
                    <a:pt x="5871" y="8638"/>
                    <a:pt x="5763" y="8638"/>
                    <a:pt x="5668" y="8650"/>
                  </a:cubicBezTo>
                  <a:cubicBezTo>
                    <a:pt x="5371" y="8673"/>
                    <a:pt x="5061" y="8673"/>
                    <a:pt x="4763" y="8673"/>
                  </a:cubicBezTo>
                  <a:cubicBezTo>
                    <a:pt x="4649" y="8673"/>
                    <a:pt x="4445" y="8699"/>
                    <a:pt x="4264" y="8699"/>
                  </a:cubicBezTo>
                  <a:cubicBezTo>
                    <a:pt x="4143" y="8699"/>
                    <a:pt x="4032" y="8688"/>
                    <a:pt x="3966" y="8650"/>
                  </a:cubicBezTo>
                  <a:cubicBezTo>
                    <a:pt x="3918" y="8626"/>
                    <a:pt x="3882" y="8578"/>
                    <a:pt x="3858" y="8519"/>
                  </a:cubicBezTo>
                  <a:lnTo>
                    <a:pt x="3858" y="8519"/>
                  </a:lnTo>
                  <a:cubicBezTo>
                    <a:pt x="4073" y="8579"/>
                    <a:pt x="4305" y="8603"/>
                    <a:pt x="4541" y="8603"/>
                  </a:cubicBezTo>
                  <a:cubicBezTo>
                    <a:pt x="4958" y="8603"/>
                    <a:pt x="5386" y="8527"/>
                    <a:pt x="5752" y="8435"/>
                  </a:cubicBezTo>
                  <a:cubicBezTo>
                    <a:pt x="5763" y="8423"/>
                    <a:pt x="5763" y="8400"/>
                    <a:pt x="5752" y="8400"/>
                  </a:cubicBezTo>
                  <a:cubicBezTo>
                    <a:pt x="5453" y="8431"/>
                    <a:pt x="5154" y="8461"/>
                    <a:pt x="4862" y="8461"/>
                  </a:cubicBezTo>
                  <a:cubicBezTo>
                    <a:pt x="4817" y="8461"/>
                    <a:pt x="4772" y="8461"/>
                    <a:pt x="4728" y="8459"/>
                  </a:cubicBezTo>
                  <a:cubicBezTo>
                    <a:pt x="4418" y="8447"/>
                    <a:pt x="4120" y="8388"/>
                    <a:pt x="3823" y="8388"/>
                  </a:cubicBezTo>
                  <a:cubicBezTo>
                    <a:pt x="3823" y="8376"/>
                    <a:pt x="3811" y="8376"/>
                    <a:pt x="3811" y="8376"/>
                  </a:cubicBezTo>
                  <a:cubicBezTo>
                    <a:pt x="3918" y="8376"/>
                    <a:pt x="4025" y="8364"/>
                    <a:pt x="4132" y="8352"/>
                  </a:cubicBezTo>
                  <a:cubicBezTo>
                    <a:pt x="4299" y="8352"/>
                    <a:pt x="4466" y="8352"/>
                    <a:pt x="4632" y="8316"/>
                  </a:cubicBezTo>
                  <a:cubicBezTo>
                    <a:pt x="4644" y="8316"/>
                    <a:pt x="4644" y="8292"/>
                    <a:pt x="4632" y="8292"/>
                  </a:cubicBezTo>
                  <a:cubicBezTo>
                    <a:pt x="4466" y="8257"/>
                    <a:pt x="4299" y="8245"/>
                    <a:pt x="4132" y="8233"/>
                  </a:cubicBezTo>
                  <a:cubicBezTo>
                    <a:pt x="4025" y="8221"/>
                    <a:pt x="3906" y="8197"/>
                    <a:pt x="3799" y="8197"/>
                  </a:cubicBezTo>
                  <a:cubicBezTo>
                    <a:pt x="3799" y="8162"/>
                    <a:pt x="3799" y="8138"/>
                    <a:pt x="3787" y="8102"/>
                  </a:cubicBezTo>
                  <a:lnTo>
                    <a:pt x="3787" y="8102"/>
                  </a:lnTo>
                  <a:cubicBezTo>
                    <a:pt x="4078" y="8149"/>
                    <a:pt x="4400" y="8162"/>
                    <a:pt x="4680" y="8162"/>
                  </a:cubicBezTo>
                  <a:cubicBezTo>
                    <a:pt x="4893" y="8162"/>
                    <a:pt x="5082" y="8155"/>
                    <a:pt x="5216" y="8150"/>
                  </a:cubicBezTo>
                  <a:cubicBezTo>
                    <a:pt x="5442" y="8138"/>
                    <a:pt x="5787" y="8126"/>
                    <a:pt x="6133" y="8090"/>
                  </a:cubicBezTo>
                  <a:close/>
                  <a:moveTo>
                    <a:pt x="5859" y="8912"/>
                  </a:moveTo>
                  <a:cubicBezTo>
                    <a:pt x="5990" y="11960"/>
                    <a:pt x="6228" y="14996"/>
                    <a:pt x="6406" y="18032"/>
                  </a:cubicBezTo>
                  <a:cubicBezTo>
                    <a:pt x="6490" y="19580"/>
                    <a:pt x="6585" y="21127"/>
                    <a:pt x="6692" y="22675"/>
                  </a:cubicBezTo>
                  <a:cubicBezTo>
                    <a:pt x="6740" y="23318"/>
                    <a:pt x="6883" y="24021"/>
                    <a:pt x="6835" y="24652"/>
                  </a:cubicBezTo>
                  <a:cubicBezTo>
                    <a:pt x="6719" y="26073"/>
                    <a:pt x="6082" y="26823"/>
                    <a:pt x="5114" y="26823"/>
                  </a:cubicBezTo>
                  <a:cubicBezTo>
                    <a:pt x="4687" y="26823"/>
                    <a:pt x="4195" y="26677"/>
                    <a:pt x="3656" y="26378"/>
                  </a:cubicBezTo>
                  <a:cubicBezTo>
                    <a:pt x="3716" y="20568"/>
                    <a:pt x="3954" y="14781"/>
                    <a:pt x="4085" y="8971"/>
                  </a:cubicBezTo>
                  <a:cubicBezTo>
                    <a:pt x="4153" y="8977"/>
                    <a:pt x="4224" y="8979"/>
                    <a:pt x="4294" y="8979"/>
                  </a:cubicBezTo>
                  <a:cubicBezTo>
                    <a:pt x="4504" y="8979"/>
                    <a:pt x="4707" y="8959"/>
                    <a:pt x="4823" y="8959"/>
                  </a:cubicBezTo>
                  <a:cubicBezTo>
                    <a:pt x="4901" y="8959"/>
                    <a:pt x="4991" y="8960"/>
                    <a:pt x="5088" y="8960"/>
                  </a:cubicBezTo>
                  <a:cubicBezTo>
                    <a:pt x="5329" y="8960"/>
                    <a:pt x="5612" y="8954"/>
                    <a:pt x="5859" y="8912"/>
                  </a:cubicBezTo>
                  <a:close/>
                  <a:moveTo>
                    <a:pt x="8030" y="1"/>
                  </a:moveTo>
                  <a:cubicBezTo>
                    <a:pt x="7191" y="1"/>
                    <a:pt x="6349" y="46"/>
                    <a:pt x="5537" y="65"/>
                  </a:cubicBezTo>
                  <a:cubicBezTo>
                    <a:pt x="3692" y="101"/>
                    <a:pt x="1834" y="172"/>
                    <a:pt x="1" y="387"/>
                  </a:cubicBezTo>
                  <a:cubicBezTo>
                    <a:pt x="84" y="1744"/>
                    <a:pt x="108" y="3113"/>
                    <a:pt x="96" y="4494"/>
                  </a:cubicBezTo>
                  <a:cubicBezTo>
                    <a:pt x="132" y="4494"/>
                    <a:pt x="167" y="4494"/>
                    <a:pt x="203" y="4494"/>
                  </a:cubicBezTo>
                  <a:cubicBezTo>
                    <a:pt x="770" y="4494"/>
                    <a:pt x="1305" y="4505"/>
                    <a:pt x="1787" y="4863"/>
                  </a:cubicBezTo>
                  <a:cubicBezTo>
                    <a:pt x="1727" y="3899"/>
                    <a:pt x="1953" y="2970"/>
                    <a:pt x="1656" y="2006"/>
                  </a:cubicBezTo>
                  <a:cubicBezTo>
                    <a:pt x="1647" y="1998"/>
                    <a:pt x="1663" y="1989"/>
                    <a:pt x="1673" y="1989"/>
                  </a:cubicBezTo>
                  <a:cubicBezTo>
                    <a:pt x="1677" y="1989"/>
                    <a:pt x="1680" y="1991"/>
                    <a:pt x="1680" y="1994"/>
                  </a:cubicBezTo>
                  <a:cubicBezTo>
                    <a:pt x="1942" y="2589"/>
                    <a:pt x="2049" y="3161"/>
                    <a:pt x="2061" y="3804"/>
                  </a:cubicBezTo>
                  <a:cubicBezTo>
                    <a:pt x="2073" y="4518"/>
                    <a:pt x="2108" y="5066"/>
                    <a:pt x="2323" y="5602"/>
                  </a:cubicBezTo>
                  <a:cubicBezTo>
                    <a:pt x="2525" y="5792"/>
                    <a:pt x="2715" y="5899"/>
                    <a:pt x="2942" y="5983"/>
                  </a:cubicBezTo>
                  <a:cubicBezTo>
                    <a:pt x="2954" y="6376"/>
                    <a:pt x="2966" y="6768"/>
                    <a:pt x="2977" y="7161"/>
                  </a:cubicBezTo>
                  <a:cubicBezTo>
                    <a:pt x="2989" y="7316"/>
                    <a:pt x="2942" y="7685"/>
                    <a:pt x="3073" y="7828"/>
                  </a:cubicBezTo>
                  <a:cubicBezTo>
                    <a:pt x="3180" y="7935"/>
                    <a:pt x="3347" y="8007"/>
                    <a:pt x="3537" y="8054"/>
                  </a:cubicBezTo>
                  <a:cubicBezTo>
                    <a:pt x="3501" y="8281"/>
                    <a:pt x="3418" y="8602"/>
                    <a:pt x="3573" y="8781"/>
                  </a:cubicBezTo>
                  <a:cubicBezTo>
                    <a:pt x="3632" y="8864"/>
                    <a:pt x="3739" y="8900"/>
                    <a:pt x="3858" y="8935"/>
                  </a:cubicBezTo>
                  <a:cubicBezTo>
                    <a:pt x="3347" y="14758"/>
                    <a:pt x="3180" y="20699"/>
                    <a:pt x="3382" y="26545"/>
                  </a:cubicBezTo>
                  <a:cubicBezTo>
                    <a:pt x="3382" y="26628"/>
                    <a:pt x="3454" y="26664"/>
                    <a:pt x="3513" y="26664"/>
                  </a:cubicBezTo>
                  <a:cubicBezTo>
                    <a:pt x="4002" y="27006"/>
                    <a:pt x="4688" y="27246"/>
                    <a:pt x="5349" y="27246"/>
                  </a:cubicBezTo>
                  <a:cubicBezTo>
                    <a:pt x="5862" y="27246"/>
                    <a:pt x="6360" y="27101"/>
                    <a:pt x="6740" y="26747"/>
                  </a:cubicBezTo>
                  <a:cubicBezTo>
                    <a:pt x="7657" y="25878"/>
                    <a:pt x="7121" y="24092"/>
                    <a:pt x="7049" y="22997"/>
                  </a:cubicBezTo>
                  <a:cubicBezTo>
                    <a:pt x="6728" y="18294"/>
                    <a:pt x="6430" y="13579"/>
                    <a:pt x="5990" y="8888"/>
                  </a:cubicBezTo>
                  <a:cubicBezTo>
                    <a:pt x="6037" y="8876"/>
                    <a:pt x="6073" y="8864"/>
                    <a:pt x="6121" y="8852"/>
                  </a:cubicBezTo>
                  <a:cubicBezTo>
                    <a:pt x="6133" y="8840"/>
                    <a:pt x="6144" y="8840"/>
                    <a:pt x="6168" y="8840"/>
                  </a:cubicBezTo>
                  <a:cubicBezTo>
                    <a:pt x="6549" y="8745"/>
                    <a:pt x="6442" y="8459"/>
                    <a:pt x="6395" y="8114"/>
                  </a:cubicBezTo>
                  <a:cubicBezTo>
                    <a:pt x="6395" y="8090"/>
                    <a:pt x="6395" y="8066"/>
                    <a:pt x="6383" y="8042"/>
                  </a:cubicBezTo>
                  <a:cubicBezTo>
                    <a:pt x="6704" y="7983"/>
                    <a:pt x="7002" y="7876"/>
                    <a:pt x="7145" y="7697"/>
                  </a:cubicBezTo>
                  <a:cubicBezTo>
                    <a:pt x="7287" y="7495"/>
                    <a:pt x="7180" y="7078"/>
                    <a:pt x="7168" y="6864"/>
                  </a:cubicBezTo>
                  <a:cubicBezTo>
                    <a:pt x="7168" y="6804"/>
                    <a:pt x="7168" y="6733"/>
                    <a:pt x="7168" y="6673"/>
                  </a:cubicBezTo>
                  <a:cubicBezTo>
                    <a:pt x="7240" y="6614"/>
                    <a:pt x="7228" y="6483"/>
                    <a:pt x="7157" y="6411"/>
                  </a:cubicBezTo>
                  <a:cubicBezTo>
                    <a:pt x="7157" y="6257"/>
                    <a:pt x="7157" y="6102"/>
                    <a:pt x="7145" y="5947"/>
                  </a:cubicBezTo>
                  <a:cubicBezTo>
                    <a:pt x="7359" y="5816"/>
                    <a:pt x="7549" y="5649"/>
                    <a:pt x="7704" y="5447"/>
                  </a:cubicBezTo>
                  <a:cubicBezTo>
                    <a:pt x="7859" y="5244"/>
                    <a:pt x="7954" y="5054"/>
                    <a:pt x="8014" y="4875"/>
                  </a:cubicBezTo>
                  <a:cubicBezTo>
                    <a:pt x="8026" y="4602"/>
                    <a:pt x="8038" y="4340"/>
                    <a:pt x="8038" y="4066"/>
                  </a:cubicBezTo>
                  <a:cubicBezTo>
                    <a:pt x="8049" y="3220"/>
                    <a:pt x="7978" y="2316"/>
                    <a:pt x="8264" y="1494"/>
                  </a:cubicBezTo>
                  <a:cubicBezTo>
                    <a:pt x="8264" y="1485"/>
                    <a:pt x="8269" y="1481"/>
                    <a:pt x="8275" y="1481"/>
                  </a:cubicBezTo>
                  <a:cubicBezTo>
                    <a:pt x="8286" y="1481"/>
                    <a:pt x="8300" y="1491"/>
                    <a:pt x="8300" y="1506"/>
                  </a:cubicBezTo>
                  <a:cubicBezTo>
                    <a:pt x="8204" y="2018"/>
                    <a:pt x="8240" y="2530"/>
                    <a:pt x="8300" y="3030"/>
                  </a:cubicBezTo>
                  <a:cubicBezTo>
                    <a:pt x="8656" y="2214"/>
                    <a:pt x="9668" y="2049"/>
                    <a:pt x="10429" y="2049"/>
                  </a:cubicBezTo>
                  <a:cubicBezTo>
                    <a:pt x="10913" y="2049"/>
                    <a:pt x="11297" y="2116"/>
                    <a:pt x="11348" y="2125"/>
                  </a:cubicBezTo>
                  <a:cubicBezTo>
                    <a:pt x="13061" y="2477"/>
                    <a:pt x="12149" y="4436"/>
                    <a:pt x="12749" y="4436"/>
                  </a:cubicBezTo>
                  <a:cubicBezTo>
                    <a:pt x="12758" y="4436"/>
                    <a:pt x="12767" y="4436"/>
                    <a:pt x="12776" y="4435"/>
                  </a:cubicBezTo>
                  <a:cubicBezTo>
                    <a:pt x="12800" y="4435"/>
                    <a:pt x="12800" y="4435"/>
                    <a:pt x="12812" y="4423"/>
                  </a:cubicBezTo>
                  <a:cubicBezTo>
                    <a:pt x="12820" y="4424"/>
                    <a:pt x="12827" y="4425"/>
                    <a:pt x="12835" y="4425"/>
                  </a:cubicBezTo>
                  <a:cubicBezTo>
                    <a:pt x="12889" y="4425"/>
                    <a:pt x="12944" y="4390"/>
                    <a:pt x="12955" y="4328"/>
                  </a:cubicBezTo>
                  <a:cubicBezTo>
                    <a:pt x="13229" y="2244"/>
                    <a:pt x="12419" y="542"/>
                    <a:pt x="10240" y="161"/>
                  </a:cubicBezTo>
                  <a:cubicBezTo>
                    <a:pt x="9522" y="37"/>
                    <a:pt x="8777" y="1"/>
                    <a:pt x="803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8" name="Google Shape;238;p61"/>
          <p:cNvGrpSpPr/>
          <p:nvPr/>
        </p:nvGrpSpPr>
        <p:grpSpPr>
          <a:xfrm>
            <a:off x="154171" y="2154864"/>
            <a:ext cx="559223" cy="833775"/>
            <a:chOff x="1474875" y="2918050"/>
            <a:chExt cx="320600" cy="478000"/>
          </a:xfrm>
        </p:grpSpPr>
        <p:sp>
          <p:nvSpPr>
            <p:cNvPr id="239" name="Google Shape;239;p61"/>
            <p:cNvSpPr/>
            <p:nvPr/>
          </p:nvSpPr>
          <p:spPr>
            <a:xfrm>
              <a:off x="1474875" y="2918050"/>
              <a:ext cx="320600" cy="478000"/>
            </a:xfrm>
            <a:custGeom>
              <a:rect b="b" l="l" r="r" t="t"/>
              <a:pathLst>
                <a:path extrusionOk="0" h="19120" w="12824">
                  <a:moveTo>
                    <a:pt x="6130" y="7801"/>
                  </a:moveTo>
                  <a:cubicBezTo>
                    <a:pt x="6526" y="7801"/>
                    <a:pt x="6921" y="7815"/>
                    <a:pt x="7299" y="7823"/>
                  </a:cubicBezTo>
                  <a:cubicBezTo>
                    <a:pt x="7513" y="7823"/>
                    <a:pt x="7716" y="7835"/>
                    <a:pt x="7918" y="7835"/>
                  </a:cubicBezTo>
                  <a:cubicBezTo>
                    <a:pt x="7811" y="7906"/>
                    <a:pt x="7716" y="8013"/>
                    <a:pt x="7585" y="8120"/>
                  </a:cubicBezTo>
                  <a:cubicBezTo>
                    <a:pt x="7335" y="8335"/>
                    <a:pt x="7001" y="8275"/>
                    <a:pt x="6668" y="8311"/>
                  </a:cubicBezTo>
                  <a:cubicBezTo>
                    <a:pt x="6394" y="8323"/>
                    <a:pt x="6132" y="8359"/>
                    <a:pt x="5870" y="8406"/>
                  </a:cubicBezTo>
                  <a:cubicBezTo>
                    <a:pt x="5823" y="8180"/>
                    <a:pt x="5751" y="7978"/>
                    <a:pt x="5596" y="7811"/>
                  </a:cubicBezTo>
                  <a:cubicBezTo>
                    <a:pt x="5774" y="7804"/>
                    <a:pt x="5952" y="7801"/>
                    <a:pt x="6130" y="7801"/>
                  </a:cubicBezTo>
                  <a:close/>
                  <a:moveTo>
                    <a:pt x="1596" y="10526"/>
                  </a:moveTo>
                  <a:cubicBezTo>
                    <a:pt x="1608" y="10597"/>
                    <a:pt x="1620" y="10668"/>
                    <a:pt x="1632" y="10728"/>
                  </a:cubicBezTo>
                  <a:cubicBezTo>
                    <a:pt x="1203" y="11371"/>
                    <a:pt x="1120" y="12216"/>
                    <a:pt x="1203" y="12978"/>
                  </a:cubicBezTo>
                  <a:cubicBezTo>
                    <a:pt x="1203" y="12984"/>
                    <a:pt x="1206" y="12987"/>
                    <a:pt x="1209" y="12987"/>
                  </a:cubicBezTo>
                  <a:cubicBezTo>
                    <a:pt x="1212" y="12987"/>
                    <a:pt x="1215" y="12984"/>
                    <a:pt x="1215" y="12978"/>
                  </a:cubicBezTo>
                  <a:cubicBezTo>
                    <a:pt x="1298" y="12288"/>
                    <a:pt x="1334" y="11669"/>
                    <a:pt x="1667" y="11097"/>
                  </a:cubicBezTo>
                  <a:lnTo>
                    <a:pt x="1667" y="11097"/>
                  </a:lnTo>
                  <a:cubicBezTo>
                    <a:pt x="1441" y="12526"/>
                    <a:pt x="1394" y="14014"/>
                    <a:pt x="1405" y="15467"/>
                  </a:cubicBezTo>
                  <a:cubicBezTo>
                    <a:pt x="1346" y="15443"/>
                    <a:pt x="1274" y="15431"/>
                    <a:pt x="1215" y="15407"/>
                  </a:cubicBezTo>
                  <a:cubicBezTo>
                    <a:pt x="1251" y="14955"/>
                    <a:pt x="1274" y="14466"/>
                    <a:pt x="1179" y="14026"/>
                  </a:cubicBezTo>
                  <a:cubicBezTo>
                    <a:pt x="1179" y="14014"/>
                    <a:pt x="1170" y="14008"/>
                    <a:pt x="1161" y="14008"/>
                  </a:cubicBezTo>
                  <a:cubicBezTo>
                    <a:pt x="1152" y="14008"/>
                    <a:pt x="1143" y="14014"/>
                    <a:pt x="1143" y="14026"/>
                  </a:cubicBezTo>
                  <a:cubicBezTo>
                    <a:pt x="1096" y="14466"/>
                    <a:pt x="1108" y="14943"/>
                    <a:pt x="1108" y="15383"/>
                  </a:cubicBezTo>
                  <a:cubicBezTo>
                    <a:pt x="1060" y="15383"/>
                    <a:pt x="1013" y="15383"/>
                    <a:pt x="977" y="15371"/>
                  </a:cubicBezTo>
                  <a:cubicBezTo>
                    <a:pt x="596" y="15217"/>
                    <a:pt x="501" y="14943"/>
                    <a:pt x="441" y="14597"/>
                  </a:cubicBezTo>
                  <a:cubicBezTo>
                    <a:pt x="655" y="14597"/>
                    <a:pt x="1001" y="14574"/>
                    <a:pt x="953" y="14490"/>
                  </a:cubicBezTo>
                  <a:cubicBezTo>
                    <a:pt x="917" y="14407"/>
                    <a:pt x="774" y="14407"/>
                    <a:pt x="691" y="14407"/>
                  </a:cubicBezTo>
                  <a:cubicBezTo>
                    <a:pt x="620" y="14407"/>
                    <a:pt x="536" y="14395"/>
                    <a:pt x="453" y="14395"/>
                  </a:cubicBezTo>
                  <a:cubicBezTo>
                    <a:pt x="441" y="14300"/>
                    <a:pt x="441" y="14181"/>
                    <a:pt x="441" y="14074"/>
                  </a:cubicBezTo>
                  <a:cubicBezTo>
                    <a:pt x="524" y="14050"/>
                    <a:pt x="620" y="14050"/>
                    <a:pt x="715" y="14038"/>
                  </a:cubicBezTo>
                  <a:cubicBezTo>
                    <a:pt x="786" y="14038"/>
                    <a:pt x="858" y="14038"/>
                    <a:pt x="929" y="14002"/>
                  </a:cubicBezTo>
                  <a:cubicBezTo>
                    <a:pt x="929" y="14002"/>
                    <a:pt x="929" y="13990"/>
                    <a:pt x="929" y="13990"/>
                  </a:cubicBezTo>
                  <a:cubicBezTo>
                    <a:pt x="858" y="13943"/>
                    <a:pt x="762" y="13943"/>
                    <a:pt x="679" y="13919"/>
                  </a:cubicBezTo>
                  <a:cubicBezTo>
                    <a:pt x="608" y="13907"/>
                    <a:pt x="524" y="13895"/>
                    <a:pt x="441" y="13871"/>
                  </a:cubicBezTo>
                  <a:cubicBezTo>
                    <a:pt x="441" y="13764"/>
                    <a:pt x="453" y="13657"/>
                    <a:pt x="465" y="13550"/>
                  </a:cubicBezTo>
                  <a:cubicBezTo>
                    <a:pt x="584" y="13550"/>
                    <a:pt x="715" y="13538"/>
                    <a:pt x="846" y="13526"/>
                  </a:cubicBezTo>
                  <a:cubicBezTo>
                    <a:pt x="870" y="13526"/>
                    <a:pt x="870" y="13502"/>
                    <a:pt x="846" y="13490"/>
                  </a:cubicBezTo>
                  <a:cubicBezTo>
                    <a:pt x="727" y="13443"/>
                    <a:pt x="596" y="13407"/>
                    <a:pt x="477" y="13371"/>
                  </a:cubicBezTo>
                  <a:cubicBezTo>
                    <a:pt x="477" y="13312"/>
                    <a:pt x="489" y="13240"/>
                    <a:pt x="489" y="13169"/>
                  </a:cubicBezTo>
                  <a:cubicBezTo>
                    <a:pt x="620" y="13157"/>
                    <a:pt x="727" y="13121"/>
                    <a:pt x="846" y="13062"/>
                  </a:cubicBezTo>
                  <a:cubicBezTo>
                    <a:pt x="858" y="13062"/>
                    <a:pt x="858" y="13038"/>
                    <a:pt x="846" y="13038"/>
                  </a:cubicBezTo>
                  <a:cubicBezTo>
                    <a:pt x="727" y="13026"/>
                    <a:pt x="620" y="13014"/>
                    <a:pt x="512" y="12990"/>
                  </a:cubicBezTo>
                  <a:cubicBezTo>
                    <a:pt x="524" y="12895"/>
                    <a:pt x="536" y="12800"/>
                    <a:pt x="548" y="12716"/>
                  </a:cubicBezTo>
                  <a:cubicBezTo>
                    <a:pt x="560" y="12716"/>
                    <a:pt x="572" y="12704"/>
                    <a:pt x="584" y="12704"/>
                  </a:cubicBezTo>
                  <a:cubicBezTo>
                    <a:pt x="679" y="12692"/>
                    <a:pt x="774" y="12681"/>
                    <a:pt x="882" y="12657"/>
                  </a:cubicBezTo>
                  <a:cubicBezTo>
                    <a:pt x="905" y="12657"/>
                    <a:pt x="905" y="12609"/>
                    <a:pt x="882" y="12609"/>
                  </a:cubicBezTo>
                  <a:cubicBezTo>
                    <a:pt x="774" y="12585"/>
                    <a:pt x="679" y="12573"/>
                    <a:pt x="584" y="12561"/>
                  </a:cubicBezTo>
                  <a:lnTo>
                    <a:pt x="572" y="12561"/>
                  </a:lnTo>
                  <a:cubicBezTo>
                    <a:pt x="584" y="12431"/>
                    <a:pt x="608" y="12311"/>
                    <a:pt x="620" y="12192"/>
                  </a:cubicBezTo>
                  <a:cubicBezTo>
                    <a:pt x="679" y="12180"/>
                    <a:pt x="727" y="12157"/>
                    <a:pt x="786" y="12145"/>
                  </a:cubicBezTo>
                  <a:cubicBezTo>
                    <a:pt x="798" y="12145"/>
                    <a:pt x="798" y="12133"/>
                    <a:pt x="786" y="12133"/>
                  </a:cubicBezTo>
                  <a:cubicBezTo>
                    <a:pt x="739" y="12121"/>
                    <a:pt x="691" y="12097"/>
                    <a:pt x="632" y="12085"/>
                  </a:cubicBezTo>
                  <a:cubicBezTo>
                    <a:pt x="632" y="12073"/>
                    <a:pt x="643" y="12050"/>
                    <a:pt x="643" y="12026"/>
                  </a:cubicBezTo>
                  <a:cubicBezTo>
                    <a:pt x="786" y="11157"/>
                    <a:pt x="1155" y="10918"/>
                    <a:pt x="1596" y="10526"/>
                  </a:cubicBezTo>
                  <a:close/>
                  <a:moveTo>
                    <a:pt x="1179" y="15645"/>
                  </a:moveTo>
                  <a:lnTo>
                    <a:pt x="1239" y="15657"/>
                  </a:lnTo>
                  <a:cubicBezTo>
                    <a:pt x="1298" y="15681"/>
                    <a:pt x="1358" y="15717"/>
                    <a:pt x="1417" y="15752"/>
                  </a:cubicBezTo>
                  <a:cubicBezTo>
                    <a:pt x="1417" y="15931"/>
                    <a:pt x="1417" y="16110"/>
                    <a:pt x="1429" y="16288"/>
                  </a:cubicBezTo>
                  <a:cubicBezTo>
                    <a:pt x="1429" y="16645"/>
                    <a:pt x="1441" y="17003"/>
                    <a:pt x="1477" y="17348"/>
                  </a:cubicBezTo>
                  <a:cubicBezTo>
                    <a:pt x="989" y="17288"/>
                    <a:pt x="1084" y="16824"/>
                    <a:pt x="1060" y="16455"/>
                  </a:cubicBezTo>
                  <a:cubicBezTo>
                    <a:pt x="1048" y="16312"/>
                    <a:pt x="1036" y="16169"/>
                    <a:pt x="1036" y="16026"/>
                  </a:cubicBezTo>
                  <a:cubicBezTo>
                    <a:pt x="1048" y="15800"/>
                    <a:pt x="1036" y="15657"/>
                    <a:pt x="1179" y="15645"/>
                  </a:cubicBezTo>
                  <a:close/>
                  <a:moveTo>
                    <a:pt x="5346" y="7835"/>
                  </a:moveTo>
                  <a:cubicBezTo>
                    <a:pt x="5525" y="8049"/>
                    <a:pt x="5656" y="8192"/>
                    <a:pt x="5680" y="8513"/>
                  </a:cubicBezTo>
                  <a:cubicBezTo>
                    <a:pt x="5680" y="8557"/>
                    <a:pt x="5709" y="8610"/>
                    <a:pt x="5769" y="8610"/>
                  </a:cubicBezTo>
                  <a:cubicBezTo>
                    <a:pt x="5775" y="8610"/>
                    <a:pt x="5781" y="8610"/>
                    <a:pt x="5787" y="8609"/>
                  </a:cubicBezTo>
                  <a:cubicBezTo>
                    <a:pt x="6382" y="8573"/>
                    <a:pt x="6989" y="8561"/>
                    <a:pt x="7585" y="8478"/>
                  </a:cubicBezTo>
                  <a:cubicBezTo>
                    <a:pt x="7620" y="8478"/>
                    <a:pt x="7656" y="8442"/>
                    <a:pt x="7656" y="8418"/>
                  </a:cubicBezTo>
                  <a:cubicBezTo>
                    <a:pt x="7728" y="8132"/>
                    <a:pt x="7930" y="7954"/>
                    <a:pt x="8168" y="7847"/>
                  </a:cubicBezTo>
                  <a:cubicBezTo>
                    <a:pt x="8728" y="7859"/>
                    <a:pt x="9275" y="7882"/>
                    <a:pt x="9823" y="7918"/>
                  </a:cubicBezTo>
                  <a:cubicBezTo>
                    <a:pt x="9930" y="7930"/>
                    <a:pt x="10049" y="7930"/>
                    <a:pt x="10168" y="7942"/>
                  </a:cubicBezTo>
                  <a:cubicBezTo>
                    <a:pt x="10668" y="8525"/>
                    <a:pt x="10454" y="9894"/>
                    <a:pt x="10478" y="10526"/>
                  </a:cubicBezTo>
                  <a:cubicBezTo>
                    <a:pt x="10502" y="11383"/>
                    <a:pt x="10502" y="12252"/>
                    <a:pt x="10561" y="13109"/>
                  </a:cubicBezTo>
                  <a:cubicBezTo>
                    <a:pt x="10561" y="13115"/>
                    <a:pt x="10564" y="13118"/>
                    <a:pt x="10567" y="13118"/>
                  </a:cubicBezTo>
                  <a:cubicBezTo>
                    <a:pt x="10570" y="13118"/>
                    <a:pt x="10573" y="13115"/>
                    <a:pt x="10573" y="13109"/>
                  </a:cubicBezTo>
                  <a:cubicBezTo>
                    <a:pt x="10657" y="11788"/>
                    <a:pt x="10692" y="10454"/>
                    <a:pt x="10680" y="9132"/>
                  </a:cubicBezTo>
                  <a:cubicBezTo>
                    <a:pt x="10680" y="8787"/>
                    <a:pt x="10704" y="8406"/>
                    <a:pt x="10573" y="8097"/>
                  </a:cubicBezTo>
                  <a:lnTo>
                    <a:pt x="10573" y="8097"/>
                  </a:lnTo>
                  <a:cubicBezTo>
                    <a:pt x="11192" y="8347"/>
                    <a:pt x="10930" y="9525"/>
                    <a:pt x="10930" y="9954"/>
                  </a:cubicBezTo>
                  <a:cubicBezTo>
                    <a:pt x="10919" y="10514"/>
                    <a:pt x="10919" y="11061"/>
                    <a:pt x="10919" y="11609"/>
                  </a:cubicBezTo>
                  <a:cubicBezTo>
                    <a:pt x="10919" y="11615"/>
                    <a:pt x="10921" y="11618"/>
                    <a:pt x="10924" y="11618"/>
                  </a:cubicBezTo>
                  <a:cubicBezTo>
                    <a:pt x="10927" y="11618"/>
                    <a:pt x="10930" y="11615"/>
                    <a:pt x="10930" y="11609"/>
                  </a:cubicBezTo>
                  <a:cubicBezTo>
                    <a:pt x="11026" y="10633"/>
                    <a:pt x="11228" y="9525"/>
                    <a:pt x="11121" y="8549"/>
                  </a:cubicBezTo>
                  <a:cubicBezTo>
                    <a:pt x="11085" y="8287"/>
                    <a:pt x="10978" y="8073"/>
                    <a:pt x="10776" y="7989"/>
                  </a:cubicBezTo>
                  <a:lnTo>
                    <a:pt x="10776" y="7989"/>
                  </a:lnTo>
                  <a:cubicBezTo>
                    <a:pt x="10954" y="8013"/>
                    <a:pt x="11133" y="8049"/>
                    <a:pt x="11300" y="8097"/>
                  </a:cubicBezTo>
                  <a:cubicBezTo>
                    <a:pt x="11180" y="8930"/>
                    <a:pt x="11311" y="9835"/>
                    <a:pt x="11359" y="10656"/>
                  </a:cubicBezTo>
                  <a:cubicBezTo>
                    <a:pt x="11359" y="10662"/>
                    <a:pt x="11365" y="10665"/>
                    <a:pt x="11371" y="10665"/>
                  </a:cubicBezTo>
                  <a:cubicBezTo>
                    <a:pt x="11377" y="10665"/>
                    <a:pt x="11383" y="10662"/>
                    <a:pt x="11383" y="10656"/>
                  </a:cubicBezTo>
                  <a:cubicBezTo>
                    <a:pt x="11430" y="9847"/>
                    <a:pt x="11550" y="8966"/>
                    <a:pt x="11442" y="8156"/>
                  </a:cubicBezTo>
                  <a:lnTo>
                    <a:pt x="11442" y="8156"/>
                  </a:lnTo>
                  <a:cubicBezTo>
                    <a:pt x="11442" y="8156"/>
                    <a:pt x="11454" y="8168"/>
                    <a:pt x="11454" y="8168"/>
                  </a:cubicBezTo>
                  <a:cubicBezTo>
                    <a:pt x="11895" y="8704"/>
                    <a:pt x="11704" y="9442"/>
                    <a:pt x="11704" y="10073"/>
                  </a:cubicBezTo>
                  <a:cubicBezTo>
                    <a:pt x="11716" y="10740"/>
                    <a:pt x="11752" y="11407"/>
                    <a:pt x="11788" y="12061"/>
                  </a:cubicBezTo>
                  <a:cubicBezTo>
                    <a:pt x="11788" y="12067"/>
                    <a:pt x="11794" y="12070"/>
                    <a:pt x="11800" y="12070"/>
                  </a:cubicBezTo>
                  <a:cubicBezTo>
                    <a:pt x="11806" y="12070"/>
                    <a:pt x="11811" y="12067"/>
                    <a:pt x="11811" y="12061"/>
                  </a:cubicBezTo>
                  <a:cubicBezTo>
                    <a:pt x="11835" y="11145"/>
                    <a:pt x="11871" y="10228"/>
                    <a:pt x="11895" y="9299"/>
                  </a:cubicBezTo>
                  <a:cubicBezTo>
                    <a:pt x="11907" y="8954"/>
                    <a:pt x="11942" y="8632"/>
                    <a:pt x="11788" y="8347"/>
                  </a:cubicBezTo>
                  <a:lnTo>
                    <a:pt x="11788" y="8347"/>
                  </a:lnTo>
                  <a:cubicBezTo>
                    <a:pt x="11847" y="8406"/>
                    <a:pt x="11919" y="8478"/>
                    <a:pt x="11966" y="8549"/>
                  </a:cubicBezTo>
                  <a:cubicBezTo>
                    <a:pt x="12204" y="8930"/>
                    <a:pt x="12192" y="9454"/>
                    <a:pt x="12204" y="9871"/>
                  </a:cubicBezTo>
                  <a:cubicBezTo>
                    <a:pt x="12264" y="11526"/>
                    <a:pt x="12216" y="13193"/>
                    <a:pt x="12228" y="14847"/>
                  </a:cubicBezTo>
                  <a:cubicBezTo>
                    <a:pt x="12240" y="15669"/>
                    <a:pt x="12288" y="16502"/>
                    <a:pt x="12252" y="17324"/>
                  </a:cubicBezTo>
                  <a:cubicBezTo>
                    <a:pt x="12252" y="17586"/>
                    <a:pt x="12228" y="17848"/>
                    <a:pt x="12169" y="18110"/>
                  </a:cubicBezTo>
                  <a:cubicBezTo>
                    <a:pt x="12133" y="18134"/>
                    <a:pt x="12097" y="18157"/>
                    <a:pt x="12062" y="18169"/>
                  </a:cubicBezTo>
                  <a:cubicBezTo>
                    <a:pt x="12062" y="18098"/>
                    <a:pt x="12062" y="18026"/>
                    <a:pt x="12062" y="17955"/>
                  </a:cubicBezTo>
                  <a:cubicBezTo>
                    <a:pt x="12062" y="17538"/>
                    <a:pt x="12085" y="17122"/>
                    <a:pt x="12050" y="16717"/>
                  </a:cubicBezTo>
                  <a:cubicBezTo>
                    <a:pt x="12050" y="16705"/>
                    <a:pt x="12038" y="16699"/>
                    <a:pt x="12026" y="16699"/>
                  </a:cubicBezTo>
                  <a:cubicBezTo>
                    <a:pt x="12014" y="16699"/>
                    <a:pt x="12002" y="16705"/>
                    <a:pt x="12002" y="16717"/>
                  </a:cubicBezTo>
                  <a:cubicBezTo>
                    <a:pt x="11931" y="17229"/>
                    <a:pt x="11990" y="17776"/>
                    <a:pt x="11883" y="18288"/>
                  </a:cubicBezTo>
                  <a:cubicBezTo>
                    <a:pt x="11800" y="18336"/>
                    <a:pt x="11716" y="18384"/>
                    <a:pt x="11633" y="18443"/>
                  </a:cubicBezTo>
                  <a:cubicBezTo>
                    <a:pt x="11669" y="17919"/>
                    <a:pt x="11561" y="17360"/>
                    <a:pt x="11466" y="16872"/>
                  </a:cubicBezTo>
                  <a:cubicBezTo>
                    <a:pt x="11466" y="16861"/>
                    <a:pt x="11462" y="16858"/>
                    <a:pt x="11457" y="16858"/>
                  </a:cubicBezTo>
                  <a:cubicBezTo>
                    <a:pt x="11450" y="16858"/>
                    <a:pt x="11442" y="16865"/>
                    <a:pt x="11442" y="16872"/>
                  </a:cubicBezTo>
                  <a:cubicBezTo>
                    <a:pt x="11454" y="17431"/>
                    <a:pt x="11359" y="18026"/>
                    <a:pt x="11383" y="18586"/>
                  </a:cubicBezTo>
                  <a:cubicBezTo>
                    <a:pt x="11303" y="18632"/>
                    <a:pt x="11223" y="18688"/>
                    <a:pt x="11133" y="18735"/>
                  </a:cubicBezTo>
                  <a:lnTo>
                    <a:pt x="11133" y="18735"/>
                  </a:lnTo>
                  <a:cubicBezTo>
                    <a:pt x="11133" y="18733"/>
                    <a:pt x="11133" y="18731"/>
                    <a:pt x="11133" y="18729"/>
                  </a:cubicBezTo>
                  <a:cubicBezTo>
                    <a:pt x="11240" y="18574"/>
                    <a:pt x="11192" y="18348"/>
                    <a:pt x="11180" y="18169"/>
                  </a:cubicBezTo>
                  <a:cubicBezTo>
                    <a:pt x="11157" y="17836"/>
                    <a:pt x="11097" y="17503"/>
                    <a:pt x="11061" y="17169"/>
                  </a:cubicBezTo>
                  <a:cubicBezTo>
                    <a:pt x="11061" y="17163"/>
                    <a:pt x="11055" y="17160"/>
                    <a:pt x="11049" y="17160"/>
                  </a:cubicBezTo>
                  <a:cubicBezTo>
                    <a:pt x="11044" y="17160"/>
                    <a:pt x="11038" y="17163"/>
                    <a:pt x="11038" y="17169"/>
                  </a:cubicBezTo>
                  <a:cubicBezTo>
                    <a:pt x="11026" y="17384"/>
                    <a:pt x="11014" y="17586"/>
                    <a:pt x="11002" y="17800"/>
                  </a:cubicBezTo>
                  <a:cubicBezTo>
                    <a:pt x="11002" y="17991"/>
                    <a:pt x="11049" y="18229"/>
                    <a:pt x="11002" y="18419"/>
                  </a:cubicBezTo>
                  <a:cubicBezTo>
                    <a:pt x="10954" y="18693"/>
                    <a:pt x="10752" y="18717"/>
                    <a:pt x="10502" y="18717"/>
                  </a:cubicBezTo>
                  <a:lnTo>
                    <a:pt x="10204" y="18717"/>
                  </a:lnTo>
                  <a:cubicBezTo>
                    <a:pt x="10371" y="18598"/>
                    <a:pt x="10514" y="18407"/>
                    <a:pt x="10585" y="18157"/>
                  </a:cubicBezTo>
                  <a:cubicBezTo>
                    <a:pt x="10764" y="17586"/>
                    <a:pt x="10645" y="16836"/>
                    <a:pt x="10668" y="16241"/>
                  </a:cubicBezTo>
                  <a:cubicBezTo>
                    <a:pt x="10716" y="15371"/>
                    <a:pt x="10716" y="14526"/>
                    <a:pt x="10668" y="13645"/>
                  </a:cubicBezTo>
                  <a:cubicBezTo>
                    <a:pt x="10668" y="13627"/>
                    <a:pt x="10651" y="13618"/>
                    <a:pt x="10633" y="13618"/>
                  </a:cubicBezTo>
                  <a:cubicBezTo>
                    <a:pt x="10615" y="13618"/>
                    <a:pt x="10597" y="13627"/>
                    <a:pt x="10597" y="13645"/>
                  </a:cubicBezTo>
                  <a:cubicBezTo>
                    <a:pt x="10549" y="14443"/>
                    <a:pt x="10502" y="15240"/>
                    <a:pt x="10466" y="16038"/>
                  </a:cubicBezTo>
                  <a:cubicBezTo>
                    <a:pt x="10430" y="16979"/>
                    <a:pt x="10514" y="18229"/>
                    <a:pt x="9490" y="18669"/>
                  </a:cubicBezTo>
                  <a:cubicBezTo>
                    <a:pt x="9466" y="18634"/>
                    <a:pt x="9442" y="18610"/>
                    <a:pt x="9383" y="18610"/>
                  </a:cubicBezTo>
                  <a:cubicBezTo>
                    <a:pt x="9014" y="18634"/>
                    <a:pt x="8644" y="18646"/>
                    <a:pt x="8275" y="18669"/>
                  </a:cubicBezTo>
                  <a:cubicBezTo>
                    <a:pt x="8097" y="18515"/>
                    <a:pt x="7990" y="18324"/>
                    <a:pt x="7978" y="18098"/>
                  </a:cubicBezTo>
                  <a:cubicBezTo>
                    <a:pt x="7966" y="18074"/>
                    <a:pt x="7930" y="18038"/>
                    <a:pt x="7894" y="18038"/>
                  </a:cubicBezTo>
                  <a:cubicBezTo>
                    <a:pt x="7409" y="18081"/>
                    <a:pt x="6918" y="18103"/>
                    <a:pt x="6429" y="18103"/>
                  </a:cubicBezTo>
                  <a:cubicBezTo>
                    <a:pt x="6103" y="18103"/>
                    <a:pt x="5777" y="18093"/>
                    <a:pt x="5454" y="18074"/>
                  </a:cubicBezTo>
                  <a:cubicBezTo>
                    <a:pt x="5406" y="18074"/>
                    <a:pt x="5358" y="18110"/>
                    <a:pt x="5358" y="18146"/>
                  </a:cubicBezTo>
                  <a:cubicBezTo>
                    <a:pt x="5311" y="18384"/>
                    <a:pt x="5251" y="18538"/>
                    <a:pt x="5132" y="18741"/>
                  </a:cubicBezTo>
                  <a:cubicBezTo>
                    <a:pt x="4834" y="18741"/>
                    <a:pt x="4525" y="18741"/>
                    <a:pt x="4215" y="18729"/>
                  </a:cubicBezTo>
                  <a:cubicBezTo>
                    <a:pt x="3453" y="18693"/>
                    <a:pt x="3227" y="18693"/>
                    <a:pt x="2572" y="18229"/>
                  </a:cubicBezTo>
                  <a:cubicBezTo>
                    <a:pt x="1834" y="17705"/>
                    <a:pt x="1917" y="17479"/>
                    <a:pt x="1870" y="16681"/>
                  </a:cubicBezTo>
                  <a:cubicBezTo>
                    <a:pt x="1834" y="15883"/>
                    <a:pt x="1810" y="15086"/>
                    <a:pt x="1822" y="14300"/>
                  </a:cubicBezTo>
                  <a:cubicBezTo>
                    <a:pt x="1858" y="12728"/>
                    <a:pt x="1798" y="10823"/>
                    <a:pt x="2560" y="9383"/>
                  </a:cubicBezTo>
                  <a:cubicBezTo>
                    <a:pt x="3132" y="8287"/>
                    <a:pt x="4191" y="7942"/>
                    <a:pt x="5346" y="7835"/>
                  </a:cubicBezTo>
                  <a:close/>
                  <a:moveTo>
                    <a:pt x="7518" y="18230"/>
                  </a:moveTo>
                  <a:cubicBezTo>
                    <a:pt x="7599" y="18230"/>
                    <a:pt x="7677" y="18244"/>
                    <a:pt x="7751" y="18288"/>
                  </a:cubicBezTo>
                  <a:cubicBezTo>
                    <a:pt x="7906" y="18384"/>
                    <a:pt x="7835" y="18431"/>
                    <a:pt x="7954" y="18574"/>
                  </a:cubicBezTo>
                  <a:cubicBezTo>
                    <a:pt x="7978" y="18610"/>
                    <a:pt x="8013" y="18646"/>
                    <a:pt x="8037" y="18681"/>
                  </a:cubicBezTo>
                  <a:cubicBezTo>
                    <a:pt x="7811" y="18693"/>
                    <a:pt x="7573" y="18693"/>
                    <a:pt x="7347" y="18705"/>
                  </a:cubicBezTo>
                  <a:cubicBezTo>
                    <a:pt x="6811" y="18705"/>
                    <a:pt x="6275" y="18717"/>
                    <a:pt x="5739" y="18753"/>
                  </a:cubicBezTo>
                  <a:lnTo>
                    <a:pt x="5323" y="18753"/>
                  </a:lnTo>
                  <a:cubicBezTo>
                    <a:pt x="5465" y="18527"/>
                    <a:pt x="5489" y="18324"/>
                    <a:pt x="5811" y="18288"/>
                  </a:cubicBezTo>
                  <a:cubicBezTo>
                    <a:pt x="5963" y="18263"/>
                    <a:pt x="6123" y="18256"/>
                    <a:pt x="6284" y="18256"/>
                  </a:cubicBezTo>
                  <a:cubicBezTo>
                    <a:pt x="6508" y="18256"/>
                    <a:pt x="6735" y="18270"/>
                    <a:pt x="6953" y="18270"/>
                  </a:cubicBezTo>
                  <a:cubicBezTo>
                    <a:pt x="7022" y="18270"/>
                    <a:pt x="7090" y="18268"/>
                    <a:pt x="7156" y="18265"/>
                  </a:cubicBezTo>
                  <a:cubicBezTo>
                    <a:pt x="7282" y="18258"/>
                    <a:pt x="7403" y="18230"/>
                    <a:pt x="7518" y="18230"/>
                  </a:cubicBezTo>
                  <a:close/>
                  <a:moveTo>
                    <a:pt x="1346" y="0"/>
                  </a:moveTo>
                  <a:cubicBezTo>
                    <a:pt x="1358" y="1894"/>
                    <a:pt x="1417" y="8097"/>
                    <a:pt x="1453" y="10252"/>
                  </a:cubicBezTo>
                  <a:cubicBezTo>
                    <a:pt x="870" y="10692"/>
                    <a:pt x="417" y="10752"/>
                    <a:pt x="251" y="11680"/>
                  </a:cubicBezTo>
                  <a:cubicBezTo>
                    <a:pt x="72" y="12621"/>
                    <a:pt x="0" y="14050"/>
                    <a:pt x="179" y="14990"/>
                  </a:cubicBezTo>
                  <a:cubicBezTo>
                    <a:pt x="239" y="15324"/>
                    <a:pt x="393" y="15443"/>
                    <a:pt x="596" y="15502"/>
                  </a:cubicBezTo>
                  <a:cubicBezTo>
                    <a:pt x="643" y="15526"/>
                    <a:pt x="703" y="15550"/>
                    <a:pt x="751" y="15562"/>
                  </a:cubicBezTo>
                  <a:cubicBezTo>
                    <a:pt x="715" y="15752"/>
                    <a:pt x="739" y="15931"/>
                    <a:pt x="739" y="16133"/>
                  </a:cubicBezTo>
                  <a:cubicBezTo>
                    <a:pt x="762" y="16467"/>
                    <a:pt x="703" y="17003"/>
                    <a:pt x="858" y="17312"/>
                  </a:cubicBezTo>
                  <a:cubicBezTo>
                    <a:pt x="931" y="17458"/>
                    <a:pt x="1026" y="17504"/>
                    <a:pt x="1147" y="17504"/>
                  </a:cubicBezTo>
                  <a:cubicBezTo>
                    <a:pt x="1243" y="17504"/>
                    <a:pt x="1357" y="17475"/>
                    <a:pt x="1489" y="17443"/>
                  </a:cubicBezTo>
                  <a:cubicBezTo>
                    <a:pt x="1584" y="18229"/>
                    <a:pt x="1905" y="18872"/>
                    <a:pt x="3001" y="18979"/>
                  </a:cubicBezTo>
                  <a:cubicBezTo>
                    <a:pt x="3800" y="19051"/>
                    <a:pt x="4620" y="19087"/>
                    <a:pt x="5445" y="19087"/>
                  </a:cubicBezTo>
                  <a:cubicBezTo>
                    <a:pt x="6119" y="19087"/>
                    <a:pt x="6796" y="19063"/>
                    <a:pt x="7466" y="19015"/>
                  </a:cubicBezTo>
                  <a:cubicBezTo>
                    <a:pt x="8442" y="19027"/>
                    <a:pt x="9406" y="19038"/>
                    <a:pt x="10383" y="19098"/>
                  </a:cubicBezTo>
                  <a:cubicBezTo>
                    <a:pt x="10586" y="19111"/>
                    <a:pt x="10780" y="19120"/>
                    <a:pt x="10962" y="19120"/>
                  </a:cubicBezTo>
                  <a:cubicBezTo>
                    <a:pt x="11811" y="19120"/>
                    <a:pt x="12405" y="18918"/>
                    <a:pt x="12562" y="17907"/>
                  </a:cubicBezTo>
                  <a:cubicBezTo>
                    <a:pt x="12824" y="16133"/>
                    <a:pt x="12562" y="14157"/>
                    <a:pt x="12538" y="12359"/>
                  </a:cubicBezTo>
                  <a:cubicBezTo>
                    <a:pt x="12526" y="11442"/>
                    <a:pt x="12562" y="10514"/>
                    <a:pt x="12490" y="9597"/>
                  </a:cubicBezTo>
                  <a:cubicBezTo>
                    <a:pt x="12454" y="9121"/>
                    <a:pt x="12395" y="8573"/>
                    <a:pt x="12038" y="8204"/>
                  </a:cubicBezTo>
                  <a:cubicBezTo>
                    <a:pt x="11764" y="7918"/>
                    <a:pt x="11419" y="7823"/>
                    <a:pt x="11026" y="7739"/>
                  </a:cubicBezTo>
                  <a:cubicBezTo>
                    <a:pt x="10049" y="7549"/>
                    <a:pt x="8930" y="7585"/>
                    <a:pt x="7942" y="7549"/>
                  </a:cubicBezTo>
                  <a:cubicBezTo>
                    <a:pt x="7399" y="7527"/>
                    <a:pt x="6816" y="7490"/>
                    <a:pt x="6230" y="7490"/>
                  </a:cubicBezTo>
                  <a:cubicBezTo>
                    <a:pt x="5234" y="7490"/>
                    <a:pt x="4230" y="7596"/>
                    <a:pt x="3406" y="8061"/>
                  </a:cubicBezTo>
                  <a:cubicBezTo>
                    <a:pt x="2716" y="8454"/>
                    <a:pt x="2287" y="9048"/>
                    <a:pt x="2013" y="9726"/>
                  </a:cubicBezTo>
                  <a:lnTo>
                    <a:pt x="2013" y="9726"/>
                  </a:lnTo>
                  <a:cubicBezTo>
                    <a:pt x="2072" y="8400"/>
                    <a:pt x="1977" y="2209"/>
                    <a:pt x="1941" y="346"/>
                  </a:cubicBezTo>
                  <a:cubicBezTo>
                    <a:pt x="2079" y="339"/>
                    <a:pt x="2204" y="337"/>
                    <a:pt x="2322" y="337"/>
                  </a:cubicBezTo>
                  <a:cubicBezTo>
                    <a:pt x="2512" y="337"/>
                    <a:pt x="2685" y="342"/>
                    <a:pt x="2868" y="342"/>
                  </a:cubicBezTo>
                  <a:cubicBezTo>
                    <a:pt x="2981" y="342"/>
                    <a:pt x="3099" y="340"/>
                    <a:pt x="3227" y="334"/>
                  </a:cubicBezTo>
                  <a:cubicBezTo>
                    <a:pt x="3263" y="322"/>
                    <a:pt x="3275" y="36"/>
                    <a:pt x="3239" y="36"/>
                  </a:cubicBezTo>
                  <a:cubicBezTo>
                    <a:pt x="2310" y="24"/>
                    <a:pt x="1346" y="0"/>
                    <a:pt x="134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61"/>
            <p:cNvSpPr/>
            <p:nvPr/>
          </p:nvSpPr>
          <p:spPr>
            <a:xfrm>
              <a:off x="1568625" y="3176125"/>
              <a:ext cx="141125" cy="161425"/>
            </a:xfrm>
            <a:custGeom>
              <a:rect b="b" l="l" r="r" t="t"/>
              <a:pathLst>
                <a:path extrusionOk="0" h="6457" w="5645">
                  <a:moveTo>
                    <a:pt x="3171" y="216"/>
                  </a:moveTo>
                  <a:cubicBezTo>
                    <a:pt x="3502" y="216"/>
                    <a:pt x="3569" y="609"/>
                    <a:pt x="3656" y="881"/>
                  </a:cubicBezTo>
                  <a:cubicBezTo>
                    <a:pt x="3484" y="847"/>
                    <a:pt x="3307" y="829"/>
                    <a:pt x="3127" y="829"/>
                  </a:cubicBezTo>
                  <a:cubicBezTo>
                    <a:pt x="2933" y="829"/>
                    <a:pt x="2735" y="850"/>
                    <a:pt x="2537" y="893"/>
                  </a:cubicBezTo>
                  <a:cubicBezTo>
                    <a:pt x="2644" y="619"/>
                    <a:pt x="2704" y="286"/>
                    <a:pt x="3073" y="226"/>
                  </a:cubicBezTo>
                  <a:cubicBezTo>
                    <a:pt x="3108" y="219"/>
                    <a:pt x="3140" y="216"/>
                    <a:pt x="3171" y="216"/>
                  </a:cubicBezTo>
                  <a:close/>
                  <a:moveTo>
                    <a:pt x="3159" y="1076"/>
                  </a:moveTo>
                  <a:cubicBezTo>
                    <a:pt x="4340" y="1076"/>
                    <a:pt x="5424" y="1988"/>
                    <a:pt x="5359" y="3203"/>
                  </a:cubicBezTo>
                  <a:cubicBezTo>
                    <a:pt x="5299" y="4513"/>
                    <a:pt x="4371" y="5108"/>
                    <a:pt x="3168" y="5370"/>
                  </a:cubicBezTo>
                  <a:cubicBezTo>
                    <a:pt x="3098" y="5375"/>
                    <a:pt x="3029" y="5378"/>
                    <a:pt x="2959" y="5378"/>
                  </a:cubicBezTo>
                  <a:cubicBezTo>
                    <a:pt x="2242" y="5378"/>
                    <a:pt x="1535" y="5096"/>
                    <a:pt x="1144" y="4489"/>
                  </a:cubicBezTo>
                  <a:cubicBezTo>
                    <a:pt x="406" y="3358"/>
                    <a:pt x="930" y="1905"/>
                    <a:pt x="2156" y="1310"/>
                  </a:cubicBezTo>
                  <a:cubicBezTo>
                    <a:pt x="2482" y="1149"/>
                    <a:pt x="2825" y="1076"/>
                    <a:pt x="3159" y="1076"/>
                  </a:cubicBezTo>
                  <a:close/>
                  <a:moveTo>
                    <a:pt x="3704" y="5548"/>
                  </a:moveTo>
                  <a:lnTo>
                    <a:pt x="3704" y="5548"/>
                  </a:lnTo>
                  <a:cubicBezTo>
                    <a:pt x="3597" y="5906"/>
                    <a:pt x="3466" y="6275"/>
                    <a:pt x="2978" y="6287"/>
                  </a:cubicBezTo>
                  <a:cubicBezTo>
                    <a:pt x="2970" y="6287"/>
                    <a:pt x="2962" y="6287"/>
                    <a:pt x="2955" y="6287"/>
                  </a:cubicBezTo>
                  <a:cubicBezTo>
                    <a:pt x="2679" y="6287"/>
                    <a:pt x="2451" y="6078"/>
                    <a:pt x="2358" y="5846"/>
                  </a:cubicBezTo>
                  <a:cubicBezTo>
                    <a:pt x="2323" y="5751"/>
                    <a:pt x="2311" y="5656"/>
                    <a:pt x="2287" y="5560"/>
                  </a:cubicBezTo>
                  <a:lnTo>
                    <a:pt x="2287" y="5560"/>
                  </a:lnTo>
                  <a:cubicBezTo>
                    <a:pt x="2508" y="5617"/>
                    <a:pt x="2733" y="5644"/>
                    <a:pt x="2960" y="5644"/>
                  </a:cubicBezTo>
                  <a:cubicBezTo>
                    <a:pt x="3210" y="5644"/>
                    <a:pt x="3460" y="5611"/>
                    <a:pt x="3704" y="5548"/>
                  </a:cubicBezTo>
                  <a:close/>
                  <a:moveTo>
                    <a:pt x="3144" y="0"/>
                  </a:moveTo>
                  <a:cubicBezTo>
                    <a:pt x="2644" y="0"/>
                    <a:pt x="2299" y="512"/>
                    <a:pt x="2323" y="953"/>
                  </a:cubicBezTo>
                  <a:cubicBezTo>
                    <a:pt x="2216" y="976"/>
                    <a:pt x="2108" y="1024"/>
                    <a:pt x="2001" y="1072"/>
                  </a:cubicBezTo>
                  <a:cubicBezTo>
                    <a:pt x="513" y="1774"/>
                    <a:pt x="1" y="3691"/>
                    <a:pt x="1120" y="4905"/>
                  </a:cubicBezTo>
                  <a:cubicBezTo>
                    <a:pt x="1382" y="5191"/>
                    <a:pt x="1715" y="5382"/>
                    <a:pt x="2085" y="5501"/>
                  </a:cubicBezTo>
                  <a:cubicBezTo>
                    <a:pt x="2061" y="5727"/>
                    <a:pt x="2204" y="5989"/>
                    <a:pt x="2335" y="6156"/>
                  </a:cubicBezTo>
                  <a:cubicBezTo>
                    <a:pt x="2487" y="6341"/>
                    <a:pt x="2709" y="6456"/>
                    <a:pt x="2956" y="6456"/>
                  </a:cubicBezTo>
                  <a:cubicBezTo>
                    <a:pt x="2979" y="6456"/>
                    <a:pt x="3002" y="6455"/>
                    <a:pt x="3025" y="6453"/>
                  </a:cubicBezTo>
                  <a:cubicBezTo>
                    <a:pt x="3501" y="6406"/>
                    <a:pt x="3906" y="5941"/>
                    <a:pt x="3859" y="5501"/>
                  </a:cubicBezTo>
                  <a:cubicBezTo>
                    <a:pt x="4287" y="5370"/>
                    <a:pt x="4668" y="5144"/>
                    <a:pt x="4954" y="4822"/>
                  </a:cubicBezTo>
                  <a:cubicBezTo>
                    <a:pt x="4954" y="4822"/>
                    <a:pt x="4966" y="4810"/>
                    <a:pt x="4966" y="4810"/>
                  </a:cubicBezTo>
                  <a:cubicBezTo>
                    <a:pt x="4990" y="4786"/>
                    <a:pt x="5013" y="4751"/>
                    <a:pt x="5037" y="4715"/>
                  </a:cubicBezTo>
                  <a:cubicBezTo>
                    <a:pt x="5049" y="4703"/>
                    <a:pt x="5061" y="4703"/>
                    <a:pt x="5073" y="4691"/>
                  </a:cubicBezTo>
                  <a:cubicBezTo>
                    <a:pt x="5073" y="4691"/>
                    <a:pt x="5073" y="4679"/>
                    <a:pt x="5073" y="4679"/>
                  </a:cubicBezTo>
                  <a:cubicBezTo>
                    <a:pt x="5454" y="4191"/>
                    <a:pt x="5645" y="3477"/>
                    <a:pt x="5585" y="2893"/>
                  </a:cubicBezTo>
                  <a:cubicBezTo>
                    <a:pt x="5490" y="1881"/>
                    <a:pt x="4728" y="1155"/>
                    <a:pt x="3787" y="905"/>
                  </a:cubicBezTo>
                  <a:cubicBezTo>
                    <a:pt x="3918" y="524"/>
                    <a:pt x="3597"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61"/>
            <p:cNvSpPr/>
            <p:nvPr/>
          </p:nvSpPr>
          <p:spPr>
            <a:xfrm>
              <a:off x="1603175" y="3267300"/>
              <a:ext cx="89125" cy="32975"/>
            </a:xfrm>
            <a:custGeom>
              <a:rect b="b" l="l" r="r" t="t"/>
              <a:pathLst>
                <a:path extrusionOk="0" h="1319" w="3565">
                  <a:moveTo>
                    <a:pt x="3502" y="1"/>
                  </a:moveTo>
                  <a:cubicBezTo>
                    <a:pt x="3489" y="1"/>
                    <a:pt x="3475" y="6"/>
                    <a:pt x="3465" y="20"/>
                  </a:cubicBezTo>
                  <a:cubicBezTo>
                    <a:pt x="3065" y="644"/>
                    <a:pt x="2203" y="1115"/>
                    <a:pt x="1409" y="1115"/>
                  </a:cubicBezTo>
                  <a:cubicBezTo>
                    <a:pt x="854" y="1115"/>
                    <a:pt x="332" y="886"/>
                    <a:pt x="24" y="318"/>
                  </a:cubicBezTo>
                  <a:cubicBezTo>
                    <a:pt x="24" y="313"/>
                    <a:pt x="20" y="310"/>
                    <a:pt x="15" y="310"/>
                  </a:cubicBezTo>
                  <a:cubicBezTo>
                    <a:pt x="8" y="310"/>
                    <a:pt x="0" y="316"/>
                    <a:pt x="0" y="330"/>
                  </a:cubicBezTo>
                  <a:cubicBezTo>
                    <a:pt x="83" y="1020"/>
                    <a:pt x="857" y="1318"/>
                    <a:pt x="1524" y="1318"/>
                  </a:cubicBezTo>
                  <a:cubicBezTo>
                    <a:pt x="1535" y="1318"/>
                    <a:pt x="1546" y="1318"/>
                    <a:pt x="1557" y="1318"/>
                  </a:cubicBezTo>
                  <a:cubicBezTo>
                    <a:pt x="2459" y="1318"/>
                    <a:pt x="3195" y="833"/>
                    <a:pt x="3548" y="68"/>
                  </a:cubicBezTo>
                  <a:cubicBezTo>
                    <a:pt x="3565" y="34"/>
                    <a:pt x="3534" y="1"/>
                    <a:pt x="35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61"/>
            <p:cNvSpPr/>
            <p:nvPr/>
          </p:nvSpPr>
          <p:spPr>
            <a:xfrm>
              <a:off x="1604650" y="3216025"/>
              <a:ext cx="77125" cy="28350"/>
            </a:xfrm>
            <a:custGeom>
              <a:rect b="b" l="l" r="r" t="t"/>
              <a:pathLst>
                <a:path extrusionOk="0" h="1134" w="3085">
                  <a:moveTo>
                    <a:pt x="1776" y="0"/>
                  </a:moveTo>
                  <a:cubicBezTo>
                    <a:pt x="1016" y="0"/>
                    <a:pt x="231" y="391"/>
                    <a:pt x="1" y="1083"/>
                  </a:cubicBezTo>
                  <a:cubicBezTo>
                    <a:pt x="1" y="1108"/>
                    <a:pt x="24" y="1134"/>
                    <a:pt x="47" y="1134"/>
                  </a:cubicBezTo>
                  <a:cubicBezTo>
                    <a:pt x="56" y="1134"/>
                    <a:pt x="65" y="1129"/>
                    <a:pt x="72" y="1119"/>
                  </a:cubicBezTo>
                  <a:cubicBezTo>
                    <a:pt x="441" y="702"/>
                    <a:pt x="751" y="333"/>
                    <a:pt x="1346" y="190"/>
                  </a:cubicBezTo>
                  <a:cubicBezTo>
                    <a:pt x="1485" y="159"/>
                    <a:pt x="1619" y="144"/>
                    <a:pt x="1750" y="144"/>
                  </a:cubicBezTo>
                  <a:cubicBezTo>
                    <a:pt x="2214" y="144"/>
                    <a:pt x="2633" y="322"/>
                    <a:pt x="3061" y="535"/>
                  </a:cubicBezTo>
                  <a:cubicBezTo>
                    <a:pt x="3072" y="535"/>
                    <a:pt x="3084" y="535"/>
                    <a:pt x="3072" y="523"/>
                  </a:cubicBezTo>
                  <a:cubicBezTo>
                    <a:pt x="2758" y="166"/>
                    <a:pt x="2272" y="0"/>
                    <a:pt x="177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61"/>
            <p:cNvSpPr/>
            <p:nvPr/>
          </p:nvSpPr>
          <p:spPr>
            <a:xfrm>
              <a:off x="1529350" y="3212575"/>
              <a:ext cx="11250" cy="139000"/>
            </a:xfrm>
            <a:custGeom>
              <a:rect b="b" l="l" r="r" t="t"/>
              <a:pathLst>
                <a:path extrusionOk="0" h="5560" w="450">
                  <a:moveTo>
                    <a:pt x="256" y="1"/>
                  </a:moveTo>
                  <a:cubicBezTo>
                    <a:pt x="247" y="1"/>
                    <a:pt x="238" y="7"/>
                    <a:pt x="238" y="18"/>
                  </a:cubicBezTo>
                  <a:cubicBezTo>
                    <a:pt x="0" y="1852"/>
                    <a:pt x="60" y="3745"/>
                    <a:pt x="417" y="5555"/>
                  </a:cubicBezTo>
                  <a:cubicBezTo>
                    <a:pt x="417" y="5558"/>
                    <a:pt x="420" y="5560"/>
                    <a:pt x="424" y="5560"/>
                  </a:cubicBezTo>
                  <a:cubicBezTo>
                    <a:pt x="434" y="5560"/>
                    <a:pt x="449" y="5551"/>
                    <a:pt x="441" y="5543"/>
                  </a:cubicBezTo>
                  <a:cubicBezTo>
                    <a:pt x="250" y="3686"/>
                    <a:pt x="179" y="1888"/>
                    <a:pt x="274" y="18"/>
                  </a:cubicBezTo>
                  <a:cubicBezTo>
                    <a:pt x="274" y="7"/>
                    <a:pt x="265" y="1"/>
                    <a:pt x="2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61"/>
            <p:cNvSpPr/>
            <p:nvPr/>
          </p:nvSpPr>
          <p:spPr>
            <a:xfrm>
              <a:off x="1536775" y="3129250"/>
              <a:ext cx="42150" cy="66175"/>
            </a:xfrm>
            <a:custGeom>
              <a:rect b="b" l="l" r="r" t="t"/>
              <a:pathLst>
                <a:path extrusionOk="0" h="2647" w="1686">
                  <a:moveTo>
                    <a:pt x="1630" y="0"/>
                  </a:moveTo>
                  <a:cubicBezTo>
                    <a:pt x="1623" y="0"/>
                    <a:pt x="1616" y="2"/>
                    <a:pt x="1608" y="6"/>
                  </a:cubicBezTo>
                  <a:cubicBezTo>
                    <a:pt x="596" y="589"/>
                    <a:pt x="13" y="1518"/>
                    <a:pt x="1" y="2637"/>
                  </a:cubicBezTo>
                  <a:cubicBezTo>
                    <a:pt x="1" y="2643"/>
                    <a:pt x="7" y="2646"/>
                    <a:pt x="13" y="2646"/>
                  </a:cubicBezTo>
                  <a:cubicBezTo>
                    <a:pt x="19" y="2646"/>
                    <a:pt x="25" y="2643"/>
                    <a:pt x="25" y="2637"/>
                  </a:cubicBezTo>
                  <a:cubicBezTo>
                    <a:pt x="168" y="1613"/>
                    <a:pt x="763" y="661"/>
                    <a:pt x="1656" y="65"/>
                  </a:cubicBezTo>
                  <a:cubicBezTo>
                    <a:pt x="1686" y="45"/>
                    <a:pt x="1666" y="0"/>
                    <a:pt x="16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61"/>
            <p:cNvSpPr/>
            <p:nvPr/>
          </p:nvSpPr>
          <p:spPr>
            <a:xfrm>
              <a:off x="1687575" y="3199800"/>
              <a:ext cx="40925" cy="104875"/>
            </a:xfrm>
            <a:custGeom>
              <a:rect b="b" l="l" r="r" t="t"/>
              <a:pathLst>
                <a:path extrusionOk="0" h="4195" w="1637">
                  <a:moveTo>
                    <a:pt x="66" y="1"/>
                  </a:moveTo>
                  <a:cubicBezTo>
                    <a:pt x="21" y="1"/>
                    <a:pt x="0" y="58"/>
                    <a:pt x="41" y="89"/>
                  </a:cubicBezTo>
                  <a:cubicBezTo>
                    <a:pt x="1494" y="1053"/>
                    <a:pt x="1220" y="2911"/>
                    <a:pt x="494" y="4173"/>
                  </a:cubicBezTo>
                  <a:cubicBezTo>
                    <a:pt x="485" y="4181"/>
                    <a:pt x="494" y="4195"/>
                    <a:pt x="504" y="4195"/>
                  </a:cubicBezTo>
                  <a:cubicBezTo>
                    <a:pt x="509" y="4195"/>
                    <a:pt x="514" y="4192"/>
                    <a:pt x="517" y="4185"/>
                  </a:cubicBezTo>
                  <a:cubicBezTo>
                    <a:pt x="1506" y="3113"/>
                    <a:pt x="1637" y="732"/>
                    <a:pt x="89" y="6"/>
                  </a:cubicBezTo>
                  <a:cubicBezTo>
                    <a:pt x="81" y="2"/>
                    <a:pt x="73"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61"/>
            <p:cNvSpPr/>
            <p:nvPr/>
          </p:nvSpPr>
          <p:spPr>
            <a:xfrm>
              <a:off x="1553150" y="3194175"/>
              <a:ext cx="48925" cy="111850"/>
            </a:xfrm>
            <a:custGeom>
              <a:rect b="b" l="l" r="r" t="t"/>
              <a:pathLst>
                <a:path extrusionOk="0" h="4474" w="1957">
                  <a:moveTo>
                    <a:pt x="1860" y="0"/>
                  </a:moveTo>
                  <a:cubicBezTo>
                    <a:pt x="1852" y="0"/>
                    <a:pt x="1843" y="1"/>
                    <a:pt x="1834" y="4"/>
                  </a:cubicBezTo>
                  <a:cubicBezTo>
                    <a:pt x="1" y="731"/>
                    <a:pt x="132" y="3302"/>
                    <a:pt x="1346" y="4469"/>
                  </a:cubicBezTo>
                  <a:cubicBezTo>
                    <a:pt x="1353" y="4472"/>
                    <a:pt x="1359" y="4474"/>
                    <a:pt x="1365" y="4474"/>
                  </a:cubicBezTo>
                  <a:cubicBezTo>
                    <a:pt x="1380" y="4474"/>
                    <a:pt x="1391" y="4463"/>
                    <a:pt x="1382" y="4445"/>
                  </a:cubicBezTo>
                  <a:cubicBezTo>
                    <a:pt x="394" y="3112"/>
                    <a:pt x="72" y="1005"/>
                    <a:pt x="1894" y="100"/>
                  </a:cubicBezTo>
                  <a:cubicBezTo>
                    <a:pt x="1957" y="68"/>
                    <a:pt x="1918" y="0"/>
                    <a:pt x="18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61"/>
            <p:cNvSpPr/>
            <p:nvPr/>
          </p:nvSpPr>
          <p:spPr>
            <a:xfrm>
              <a:off x="1552275" y="3257900"/>
              <a:ext cx="10250" cy="19700"/>
            </a:xfrm>
            <a:custGeom>
              <a:rect b="b" l="l" r="r" t="t"/>
              <a:pathLst>
                <a:path extrusionOk="0" h="788" w="410">
                  <a:moveTo>
                    <a:pt x="85" y="0"/>
                  </a:moveTo>
                  <a:cubicBezTo>
                    <a:pt x="66" y="0"/>
                    <a:pt x="48" y="9"/>
                    <a:pt x="48" y="27"/>
                  </a:cubicBezTo>
                  <a:cubicBezTo>
                    <a:pt x="0" y="301"/>
                    <a:pt x="155" y="599"/>
                    <a:pt x="357" y="777"/>
                  </a:cubicBezTo>
                  <a:cubicBezTo>
                    <a:pt x="364" y="784"/>
                    <a:pt x="372" y="787"/>
                    <a:pt x="379" y="787"/>
                  </a:cubicBezTo>
                  <a:cubicBezTo>
                    <a:pt x="397" y="787"/>
                    <a:pt x="410" y="770"/>
                    <a:pt x="393" y="753"/>
                  </a:cubicBezTo>
                  <a:cubicBezTo>
                    <a:pt x="322" y="646"/>
                    <a:pt x="250" y="515"/>
                    <a:pt x="203" y="396"/>
                  </a:cubicBezTo>
                  <a:cubicBezTo>
                    <a:pt x="155" y="277"/>
                    <a:pt x="155" y="146"/>
                    <a:pt x="131" y="27"/>
                  </a:cubicBezTo>
                  <a:cubicBezTo>
                    <a:pt x="125" y="9"/>
                    <a:pt x="104" y="0"/>
                    <a:pt x="8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61"/>
            <p:cNvSpPr/>
            <p:nvPr/>
          </p:nvSpPr>
          <p:spPr>
            <a:xfrm>
              <a:off x="1553250" y="3368350"/>
              <a:ext cx="30300" cy="7350"/>
            </a:xfrm>
            <a:custGeom>
              <a:rect b="b" l="l" r="r" t="t"/>
              <a:pathLst>
                <a:path extrusionOk="0" h="294" w="1212">
                  <a:moveTo>
                    <a:pt x="57" y="1"/>
                  </a:moveTo>
                  <a:cubicBezTo>
                    <a:pt x="26" y="1"/>
                    <a:pt x="1" y="41"/>
                    <a:pt x="33" y="62"/>
                  </a:cubicBezTo>
                  <a:cubicBezTo>
                    <a:pt x="233" y="219"/>
                    <a:pt x="569" y="293"/>
                    <a:pt x="865" y="293"/>
                  </a:cubicBezTo>
                  <a:cubicBezTo>
                    <a:pt x="973" y="293"/>
                    <a:pt x="1075" y="284"/>
                    <a:pt x="1164" y="264"/>
                  </a:cubicBezTo>
                  <a:cubicBezTo>
                    <a:pt x="1211" y="264"/>
                    <a:pt x="1199" y="193"/>
                    <a:pt x="1152" y="193"/>
                  </a:cubicBezTo>
                  <a:cubicBezTo>
                    <a:pt x="961" y="193"/>
                    <a:pt x="771" y="193"/>
                    <a:pt x="568" y="157"/>
                  </a:cubicBezTo>
                  <a:cubicBezTo>
                    <a:pt x="402" y="122"/>
                    <a:pt x="247" y="38"/>
                    <a:pt x="68" y="3"/>
                  </a:cubicBezTo>
                  <a:cubicBezTo>
                    <a:pt x="64" y="1"/>
                    <a:pt x="61"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61"/>
            <p:cNvSpPr/>
            <p:nvPr/>
          </p:nvSpPr>
          <p:spPr>
            <a:xfrm>
              <a:off x="1621925" y="3379700"/>
              <a:ext cx="39300" cy="3275"/>
            </a:xfrm>
            <a:custGeom>
              <a:rect b="b" l="l" r="r" t="t"/>
              <a:pathLst>
                <a:path extrusionOk="0" h="131" w="1572">
                  <a:moveTo>
                    <a:pt x="1548" y="1"/>
                  </a:moveTo>
                  <a:cubicBezTo>
                    <a:pt x="1452" y="52"/>
                    <a:pt x="1324" y="65"/>
                    <a:pt x="1192" y="65"/>
                  </a:cubicBezTo>
                  <a:cubicBezTo>
                    <a:pt x="1045" y="65"/>
                    <a:pt x="893" y="49"/>
                    <a:pt x="774" y="49"/>
                  </a:cubicBezTo>
                  <a:cubicBezTo>
                    <a:pt x="655" y="43"/>
                    <a:pt x="533" y="40"/>
                    <a:pt x="409" y="40"/>
                  </a:cubicBezTo>
                  <a:cubicBezTo>
                    <a:pt x="286" y="40"/>
                    <a:pt x="161" y="43"/>
                    <a:pt x="36" y="49"/>
                  </a:cubicBezTo>
                  <a:cubicBezTo>
                    <a:pt x="0" y="61"/>
                    <a:pt x="0" y="108"/>
                    <a:pt x="36" y="120"/>
                  </a:cubicBezTo>
                  <a:cubicBezTo>
                    <a:pt x="151" y="128"/>
                    <a:pt x="265" y="131"/>
                    <a:pt x="378" y="131"/>
                  </a:cubicBezTo>
                  <a:cubicBezTo>
                    <a:pt x="605" y="131"/>
                    <a:pt x="830" y="120"/>
                    <a:pt x="1060" y="120"/>
                  </a:cubicBezTo>
                  <a:cubicBezTo>
                    <a:pt x="1123" y="120"/>
                    <a:pt x="1187" y="124"/>
                    <a:pt x="1250" y="124"/>
                  </a:cubicBezTo>
                  <a:cubicBezTo>
                    <a:pt x="1365" y="124"/>
                    <a:pt x="1475" y="110"/>
                    <a:pt x="1560" y="25"/>
                  </a:cubicBezTo>
                  <a:cubicBezTo>
                    <a:pt x="1572" y="13"/>
                    <a:pt x="1560" y="1"/>
                    <a:pt x="15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61"/>
            <p:cNvSpPr/>
            <p:nvPr/>
          </p:nvSpPr>
          <p:spPr>
            <a:xfrm>
              <a:off x="1627575" y="3117425"/>
              <a:ext cx="26800" cy="3000"/>
            </a:xfrm>
            <a:custGeom>
              <a:rect b="b" l="l" r="r" t="t"/>
              <a:pathLst>
                <a:path extrusionOk="0" h="120" w="1072">
                  <a:moveTo>
                    <a:pt x="517" y="1"/>
                  </a:moveTo>
                  <a:cubicBezTo>
                    <a:pt x="360" y="1"/>
                    <a:pt x="204" y="10"/>
                    <a:pt x="60" y="26"/>
                  </a:cubicBezTo>
                  <a:cubicBezTo>
                    <a:pt x="0" y="26"/>
                    <a:pt x="0" y="86"/>
                    <a:pt x="60" y="98"/>
                  </a:cubicBezTo>
                  <a:cubicBezTo>
                    <a:pt x="190" y="113"/>
                    <a:pt x="330" y="119"/>
                    <a:pt x="471" y="119"/>
                  </a:cubicBezTo>
                  <a:cubicBezTo>
                    <a:pt x="668" y="119"/>
                    <a:pt x="868" y="107"/>
                    <a:pt x="1048" y="86"/>
                  </a:cubicBezTo>
                  <a:cubicBezTo>
                    <a:pt x="1072" y="74"/>
                    <a:pt x="1072" y="38"/>
                    <a:pt x="1048" y="38"/>
                  </a:cubicBezTo>
                  <a:cubicBezTo>
                    <a:pt x="882" y="13"/>
                    <a:pt x="699" y="1"/>
                    <a:pt x="5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1" name="Google Shape;251;p61"/>
          <p:cNvSpPr/>
          <p:nvPr/>
        </p:nvSpPr>
        <p:spPr>
          <a:xfrm rot="-5400000">
            <a:off x="8495026" y="4316570"/>
            <a:ext cx="325617" cy="1127428"/>
          </a:xfrm>
          <a:custGeom>
            <a:rect b="b" l="l" r="r" t="t"/>
            <a:pathLst>
              <a:path extrusionOk="0" h="25854" w="7467">
                <a:moveTo>
                  <a:pt x="6895" y="274"/>
                </a:moveTo>
                <a:cubicBezTo>
                  <a:pt x="6883" y="298"/>
                  <a:pt x="6883" y="322"/>
                  <a:pt x="6883" y="346"/>
                </a:cubicBezTo>
                <a:cubicBezTo>
                  <a:pt x="6883" y="560"/>
                  <a:pt x="6883" y="786"/>
                  <a:pt x="6883" y="1013"/>
                </a:cubicBezTo>
                <a:cubicBezTo>
                  <a:pt x="6791" y="1005"/>
                  <a:pt x="6700" y="1002"/>
                  <a:pt x="6609" y="1002"/>
                </a:cubicBezTo>
                <a:cubicBezTo>
                  <a:pt x="6428" y="1002"/>
                  <a:pt x="6248" y="1013"/>
                  <a:pt x="6073" y="1013"/>
                </a:cubicBezTo>
                <a:cubicBezTo>
                  <a:pt x="5692" y="1024"/>
                  <a:pt x="5311" y="1013"/>
                  <a:pt x="4930" y="1048"/>
                </a:cubicBezTo>
                <a:cubicBezTo>
                  <a:pt x="4894" y="1048"/>
                  <a:pt x="4894" y="1108"/>
                  <a:pt x="4930" y="1108"/>
                </a:cubicBezTo>
                <a:cubicBezTo>
                  <a:pt x="5311" y="1144"/>
                  <a:pt x="5692" y="1155"/>
                  <a:pt x="6073" y="1167"/>
                </a:cubicBezTo>
                <a:cubicBezTo>
                  <a:pt x="6254" y="1176"/>
                  <a:pt x="6440" y="1189"/>
                  <a:pt x="6628" y="1189"/>
                </a:cubicBezTo>
                <a:cubicBezTo>
                  <a:pt x="6713" y="1189"/>
                  <a:pt x="6798" y="1187"/>
                  <a:pt x="6883" y="1179"/>
                </a:cubicBezTo>
                <a:lnTo>
                  <a:pt x="6883" y="1179"/>
                </a:lnTo>
                <a:cubicBezTo>
                  <a:pt x="6883" y="1334"/>
                  <a:pt x="6871" y="1477"/>
                  <a:pt x="6871" y="1620"/>
                </a:cubicBezTo>
                <a:cubicBezTo>
                  <a:pt x="6789" y="1617"/>
                  <a:pt x="6705" y="1615"/>
                  <a:pt x="6620" y="1615"/>
                </a:cubicBezTo>
                <a:cubicBezTo>
                  <a:pt x="6343" y="1615"/>
                  <a:pt x="6054" y="1631"/>
                  <a:pt x="5799" y="1667"/>
                </a:cubicBezTo>
                <a:cubicBezTo>
                  <a:pt x="5775" y="1679"/>
                  <a:pt x="5775" y="1727"/>
                  <a:pt x="5799" y="1727"/>
                </a:cubicBezTo>
                <a:cubicBezTo>
                  <a:pt x="6043" y="1762"/>
                  <a:pt x="6319" y="1784"/>
                  <a:pt x="6585" y="1784"/>
                </a:cubicBezTo>
                <a:cubicBezTo>
                  <a:pt x="6682" y="1784"/>
                  <a:pt x="6778" y="1781"/>
                  <a:pt x="6871" y="1775"/>
                </a:cubicBezTo>
                <a:cubicBezTo>
                  <a:pt x="6871" y="1929"/>
                  <a:pt x="6871" y="2072"/>
                  <a:pt x="6871" y="2215"/>
                </a:cubicBezTo>
                <a:cubicBezTo>
                  <a:pt x="6812" y="2213"/>
                  <a:pt x="6751" y="2212"/>
                  <a:pt x="6689" y="2212"/>
                </a:cubicBezTo>
                <a:cubicBezTo>
                  <a:pt x="6392" y="2212"/>
                  <a:pt x="6075" y="2235"/>
                  <a:pt x="5799" y="2275"/>
                </a:cubicBezTo>
                <a:cubicBezTo>
                  <a:pt x="5775" y="2275"/>
                  <a:pt x="5775" y="2322"/>
                  <a:pt x="5799" y="2322"/>
                </a:cubicBezTo>
                <a:cubicBezTo>
                  <a:pt x="6075" y="2362"/>
                  <a:pt x="6384" y="2385"/>
                  <a:pt x="6685" y="2385"/>
                </a:cubicBezTo>
                <a:cubicBezTo>
                  <a:pt x="6748" y="2385"/>
                  <a:pt x="6810" y="2384"/>
                  <a:pt x="6871" y="2382"/>
                </a:cubicBezTo>
                <a:cubicBezTo>
                  <a:pt x="6871" y="2525"/>
                  <a:pt x="6871" y="2668"/>
                  <a:pt x="6871" y="2810"/>
                </a:cubicBezTo>
                <a:cubicBezTo>
                  <a:pt x="6810" y="2808"/>
                  <a:pt x="6748" y="2807"/>
                  <a:pt x="6685" y="2807"/>
                </a:cubicBezTo>
                <a:cubicBezTo>
                  <a:pt x="6384" y="2807"/>
                  <a:pt x="6075" y="2830"/>
                  <a:pt x="5799" y="2870"/>
                </a:cubicBezTo>
                <a:cubicBezTo>
                  <a:pt x="5775" y="2870"/>
                  <a:pt x="5775" y="2918"/>
                  <a:pt x="5799" y="2918"/>
                </a:cubicBezTo>
                <a:cubicBezTo>
                  <a:pt x="6075" y="2957"/>
                  <a:pt x="6384" y="2980"/>
                  <a:pt x="6685" y="2980"/>
                </a:cubicBezTo>
                <a:cubicBezTo>
                  <a:pt x="6748" y="2980"/>
                  <a:pt x="6810" y="2979"/>
                  <a:pt x="6871" y="2977"/>
                </a:cubicBezTo>
                <a:lnTo>
                  <a:pt x="6871" y="3406"/>
                </a:lnTo>
                <a:cubicBezTo>
                  <a:pt x="6810" y="3404"/>
                  <a:pt x="6748" y="3403"/>
                  <a:pt x="6685" y="3403"/>
                </a:cubicBezTo>
                <a:cubicBezTo>
                  <a:pt x="6384" y="3403"/>
                  <a:pt x="6075" y="3426"/>
                  <a:pt x="5799" y="3465"/>
                </a:cubicBezTo>
                <a:cubicBezTo>
                  <a:pt x="5775" y="3465"/>
                  <a:pt x="5775" y="3513"/>
                  <a:pt x="5799" y="3513"/>
                </a:cubicBezTo>
                <a:cubicBezTo>
                  <a:pt x="6075" y="3552"/>
                  <a:pt x="6384" y="3575"/>
                  <a:pt x="6685" y="3575"/>
                </a:cubicBezTo>
                <a:cubicBezTo>
                  <a:pt x="6748" y="3575"/>
                  <a:pt x="6810" y="3574"/>
                  <a:pt x="6871" y="3572"/>
                </a:cubicBezTo>
                <a:lnTo>
                  <a:pt x="6871" y="4049"/>
                </a:lnTo>
                <a:cubicBezTo>
                  <a:pt x="6760" y="4039"/>
                  <a:pt x="6647" y="4035"/>
                  <a:pt x="6534" y="4035"/>
                </a:cubicBezTo>
                <a:cubicBezTo>
                  <a:pt x="6379" y="4035"/>
                  <a:pt x="6224" y="4042"/>
                  <a:pt x="6073" y="4049"/>
                </a:cubicBezTo>
                <a:cubicBezTo>
                  <a:pt x="5921" y="4049"/>
                  <a:pt x="5768" y="4047"/>
                  <a:pt x="5616" y="4047"/>
                </a:cubicBezTo>
                <a:cubicBezTo>
                  <a:pt x="5387" y="4047"/>
                  <a:pt x="5159" y="4051"/>
                  <a:pt x="4930" y="4072"/>
                </a:cubicBezTo>
                <a:cubicBezTo>
                  <a:pt x="4882" y="4072"/>
                  <a:pt x="4882" y="4132"/>
                  <a:pt x="4930" y="4132"/>
                </a:cubicBezTo>
                <a:cubicBezTo>
                  <a:pt x="5311" y="4180"/>
                  <a:pt x="5692" y="4180"/>
                  <a:pt x="6073" y="4192"/>
                </a:cubicBezTo>
                <a:cubicBezTo>
                  <a:pt x="6285" y="4201"/>
                  <a:pt x="6505" y="4219"/>
                  <a:pt x="6720" y="4219"/>
                </a:cubicBezTo>
                <a:cubicBezTo>
                  <a:pt x="6770" y="4219"/>
                  <a:pt x="6821" y="4218"/>
                  <a:pt x="6871" y="4215"/>
                </a:cubicBezTo>
                <a:lnTo>
                  <a:pt x="6871" y="4644"/>
                </a:lnTo>
                <a:cubicBezTo>
                  <a:pt x="6810" y="4642"/>
                  <a:pt x="6748" y="4641"/>
                  <a:pt x="6685" y="4641"/>
                </a:cubicBezTo>
                <a:cubicBezTo>
                  <a:pt x="6384" y="4641"/>
                  <a:pt x="6075" y="4664"/>
                  <a:pt x="5799" y="4703"/>
                </a:cubicBezTo>
                <a:cubicBezTo>
                  <a:pt x="5775" y="4703"/>
                  <a:pt x="5775" y="4751"/>
                  <a:pt x="5799" y="4751"/>
                </a:cubicBezTo>
                <a:cubicBezTo>
                  <a:pt x="6075" y="4791"/>
                  <a:pt x="6384" y="4814"/>
                  <a:pt x="6685" y="4814"/>
                </a:cubicBezTo>
                <a:cubicBezTo>
                  <a:pt x="6748" y="4814"/>
                  <a:pt x="6810" y="4813"/>
                  <a:pt x="6871" y="4811"/>
                </a:cubicBezTo>
                <a:lnTo>
                  <a:pt x="6871" y="5239"/>
                </a:lnTo>
                <a:cubicBezTo>
                  <a:pt x="6810" y="5237"/>
                  <a:pt x="6748" y="5236"/>
                  <a:pt x="6685" y="5236"/>
                </a:cubicBezTo>
                <a:cubicBezTo>
                  <a:pt x="6384" y="5236"/>
                  <a:pt x="6075" y="5259"/>
                  <a:pt x="5799" y="5299"/>
                </a:cubicBezTo>
                <a:cubicBezTo>
                  <a:pt x="5764" y="5299"/>
                  <a:pt x="5764" y="5346"/>
                  <a:pt x="5799" y="5346"/>
                </a:cubicBezTo>
                <a:cubicBezTo>
                  <a:pt x="6075" y="5386"/>
                  <a:pt x="6384" y="5409"/>
                  <a:pt x="6685" y="5409"/>
                </a:cubicBezTo>
                <a:cubicBezTo>
                  <a:pt x="6748" y="5409"/>
                  <a:pt x="6810" y="5408"/>
                  <a:pt x="6871" y="5406"/>
                </a:cubicBezTo>
                <a:lnTo>
                  <a:pt x="6871" y="5835"/>
                </a:lnTo>
                <a:cubicBezTo>
                  <a:pt x="6810" y="5833"/>
                  <a:pt x="6748" y="5832"/>
                  <a:pt x="6685" y="5832"/>
                </a:cubicBezTo>
                <a:cubicBezTo>
                  <a:pt x="6384" y="5832"/>
                  <a:pt x="6075" y="5855"/>
                  <a:pt x="5799" y="5894"/>
                </a:cubicBezTo>
                <a:cubicBezTo>
                  <a:pt x="5764" y="5894"/>
                  <a:pt x="5764" y="5942"/>
                  <a:pt x="5799" y="5942"/>
                </a:cubicBezTo>
                <a:cubicBezTo>
                  <a:pt x="6075" y="5981"/>
                  <a:pt x="6384" y="6004"/>
                  <a:pt x="6685" y="6004"/>
                </a:cubicBezTo>
                <a:cubicBezTo>
                  <a:pt x="6748" y="6004"/>
                  <a:pt x="6810" y="6003"/>
                  <a:pt x="6871" y="6001"/>
                </a:cubicBezTo>
                <a:lnTo>
                  <a:pt x="6871" y="6430"/>
                </a:lnTo>
                <a:cubicBezTo>
                  <a:pt x="6810" y="6428"/>
                  <a:pt x="6748" y="6427"/>
                  <a:pt x="6685" y="6427"/>
                </a:cubicBezTo>
                <a:cubicBezTo>
                  <a:pt x="6384" y="6427"/>
                  <a:pt x="6075" y="6450"/>
                  <a:pt x="5799" y="6489"/>
                </a:cubicBezTo>
                <a:cubicBezTo>
                  <a:pt x="5764" y="6489"/>
                  <a:pt x="5764" y="6537"/>
                  <a:pt x="5799" y="6537"/>
                </a:cubicBezTo>
                <a:cubicBezTo>
                  <a:pt x="6075" y="6576"/>
                  <a:pt x="6384" y="6600"/>
                  <a:pt x="6685" y="6600"/>
                </a:cubicBezTo>
                <a:cubicBezTo>
                  <a:pt x="6748" y="6600"/>
                  <a:pt x="6810" y="6599"/>
                  <a:pt x="6871" y="6597"/>
                </a:cubicBezTo>
                <a:cubicBezTo>
                  <a:pt x="6871" y="6751"/>
                  <a:pt x="6871" y="6906"/>
                  <a:pt x="6871" y="7073"/>
                </a:cubicBezTo>
                <a:cubicBezTo>
                  <a:pt x="6783" y="7065"/>
                  <a:pt x="6695" y="7062"/>
                  <a:pt x="6606" y="7062"/>
                </a:cubicBezTo>
                <a:cubicBezTo>
                  <a:pt x="6428" y="7062"/>
                  <a:pt x="6248" y="7073"/>
                  <a:pt x="6073" y="7073"/>
                </a:cubicBezTo>
                <a:cubicBezTo>
                  <a:pt x="5692" y="7073"/>
                  <a:pt x="5311" y="7073"/>
                  <a:pt x="4930" y="7097"/>
                </a:cubicBezTo>
                <a:cubicBezTo>
                  <a:pt x="4882" y="7097"/>
                  <a:pt x="4882" y="7156"/>
                  <a:pt x="4930" y="7156"/>
                </a:cubicBezTo>
                <a:cubicBezTo>
                  <a:pt x="5311" y="7204"/>
                  <a:pt x="5692" y="7204"/>
                  <a:pt x="6073" y="7216"/>
                </a:cubicBezTo>
                <a:cubicBezTo>
                  <a:pt x="6285" y="7225"/>
                  <a:pt x="6505" y="7243"/>
                  <a:pt x="6720" y="7243"/>
                </a:cubicBezTo>
                <a:cubicBezTo>
                  <a:pt x="6770" y="7243"/>
                  <a:pt x="6821" y="7242"/>
                  <a:pt x="6871" y="7240"/>
                </a:cubicBezTo>
                <a:lnTo>
                  <a:pt x="6871" y="7680"/>
                </a:lnTo>
                <a:cubicBezTo>
                  <a:pt x="6778" y="7674"/>
                  <a:pt x="6682" y="7671"/>
                  <a:pt x="6585" y="7671"/>
                </a:cubicBezTo>
                <a:cubicBezTo>
                  <a:pt x="6319" y="7671"/>
                  <a:pt x="6043" y="7693"/>
                  <a:pt x="5799" y="7728"/>
                </a:cubicBezTo>
                <a:cubicBezTo>
                  <a:pt x="5764" y="7728"/>
                  <a:pt x="5764" y="7775"/>
                  <a:pt x="5799" y="7787"/>
                </a:cubicBezTo>
                <a:cubicBezTo>
                  <a:pt x="6054" y="7824"/>
                  <a:pt x="6343" y="7839"/>
                  <a:pt x="6620" y="7839"/>
                </a:cubicBezTo>
                <a:cubicBezTo>
                  <a:pt x="6705" y="7839"/>
                  <a:pt x="6789" y="7838"/>
                  <a:pt x="6871" y="7835"/>
                </a:cubicBezTo>
                <a:lnTo>
                  <a:pt x="6871" y="8275"/>
                </a:lnTo>
                <a:cubicBezTo>
                  <a:pt x="6778" y="8269"/>
                  <a:pt x="6682" y="8266"/>
                  <a:pt x="6585" y="8266"/>
                </a:cubicBezTo>
                <a:cubicBezTo>
                  <a:pt x="6319" y="8266"/>
                  <a:pt x="6043" y="8288"/>
                  <a:pt x="5799" y="8323"/>
                </a:cubicBezTo>
                <a:cubicBezTo>
                  <a:pt x="5764" y="8323"/>
                  <a:pt x="5764" y="8371"/>
                  <a:pt x="5799" y="8383"/>
                </a:cubicBezTo>
                <a:cubicBezTo>
                  <a:pt x="6043" y="8417"/>
                  <a:pt x="6319" y="8439"/>
                  <a:pt x="6585" y="8439"/>
                </a:cubicBezTo>
                <a:cubicBezTo>
                  <a:pt x="6682" y="8439"/>
                  <a:pt x="6778" y="8437"/>
                  <a:pt x="6871" y="8430"/>
                </a:cubicBezTo>
                <a:lnTo>
                  <a:pt x="6871" y="8871"/>
                </a:lnTo>
                <a:cubicBezTo>
                  <a:pt x="6789" y="8868"/>
                  <a:pt x="6705" y="8866"/>
                  <a:pt x="6620" y="8866"/>
                </a:cubicBezTo>
                <a:cubicBezTo>
                  <a:pt x="6343" y="8866"/>
                  <a:pt x="6054" y="8882"/>
                  <a:pt x="5799" y="8918"/>
                </a:cubicBezTo>
                <a:cubicBezTo>
                  <a:pt x="5764" y="8930"/>
                  <a:pt x="5764" y="8978"/>
                  <a:pt x="5799" y="8978"/>
                </a:cubicBezTo>
                <a:cubicBezTo>
                  <a:pt x="6043" y="9013"/>
                  <a:pt x="6319" y="9035"/>
                  <a:pt x="6585" y="9035"/>
                </a:cubicBezTo>
                <a:cubicBezTo>
                  <a:pt x="6682" y="9035"/>
                  <a:pt x="6778" y="9032"/>
                  <a:pt x="6871" y="9025"/>
                </a:cubicBezTo>
                <a:lnTo>
                  <a:pt x="6871" y="9466"/>
                </a:lnTo>
                <a:cubicBezTo>
                  <a:pt x="6789" y="9463"/>
                  <a:pt x="6705" y="9462"/>
                  <a:pt x="6620" y="9462"/>
                </a:cubicBezTo>
                <a:cubicBezTo>
                  <a:pt x="6343" y="9462"/>
                  <a:pt x="6054" y="9477"/>
                  <a:pt x="5799" y="9514"/>
                </a:cubicBezTo>
                <a:cubicBezTo>
                  <a:pt x="5764" y="9526"/>
                  <a:pt x="5764" y="9573"/>
                  <a:pt x="5799" y="9573"/>
                </a:cubicBezTo>
                <a:cubicBezTo>
                  <a:pt x="6043" y="9608"/>
                  <a:pt x="6319" y="9630"/>
                  <a:pt x="6585" y="9630"/>
                </a:cubicBezTo>
                <a:cubicBezTo>
                  <a:pt x="6682" y="9630"/>
                  <a:pt x="6778" y="9627"/>
                  <a:pt x="6871" y="9621"/>
                </a:cubicBezTo>
                <a:lnTo>
                  <a:pt x="6871" y="10097"/>
                </a:lnTo>
                <a:cubicBezTo>
                  <a:pt x="6783" y="10093"/>
                  <a:pt x="6695" y="10092"/>
                  <a:pt x="6606" y="10092"/>
                </a:cubicBezTo>
                <a:cubicBezTo>
                  <a:pt x="6428" y="10092"/>
                  <a:pt x="6248" y="10097"/>
                  <a:pt x="6073" y="10097"/>
                </a:cubicBezTo>
                <a:cubicBezTo>
                  <a:pt x="5692" y="10109"/>
                  <a:pt x="5299" y="10097"/>
                  <a:pt x="4930" y="10133"/>
                </a:cubicBezTo>
                <a:cubicBezTo>
                  <a:pt x="4882" y="10133"/>
                  <a:pt x="4882" y="10192"/>
                  <a:pt x="4930" y="10192"/>
                </a:cubicBezTo>
                <a:cubicBezTo>
                  <a:pt x="5299" y="10228"/>
                  <a:pt x="5692" y="10240"/>
                  <a:pt x="6073" y="10252"/>
                </a:cubicBezTo>
                <a:cubicBezTo>
                  <a:pt x="6254" y="10260"/>
                  <a:pt x="6440" y="10274"/>
                  <a:pt x="6624" y="10274"/>
                </a:cubicBezTo>
                <a:cubicBezTo>
                  <a:pt x="6707" y="10274"/>
                  <a:pt x="6790" y="10271"/>
                  <a:pt x="6871" y="10264"/>
                </a:cubicBezTo>
                <a:lnTo>
                  <a:pt x="6871" y="10704"/>
                </a:lnTo>
                <a:cubicBezTo>
                  <a:pt x="6789" y="10701"/>
                  <a:pt x="6705" y="10700"/>
                  <a:pt x="6620" y="10700"/>
                </a:cubicBezTo>
                <a:cubicBezTo>
                  <a:pt x="6343" y="10700"/>
                  <a:pt x="6054" y="10715"/>
                  <a:pt x="5799" y="10752"/>
                </a:cubicBezTo>
                <a:cubicBezTo>
                  <a:pt x="5764" y="10764"/>
                  <a:pt x="5764" y="10811"/>
                  <a:pt x="5799" y="10811"/>
                </a:cubicBezTo>
                <a:cubicBezTo>
                  <a:pt x="6043" y="10846"/>
                  <a:pt x="6319" y="10868"/>
                  <a:pt x="6585" y="10868"/>
                </a:cubicBezTo>
                <a:cubicBezTo>
                  <a:pt x="6682" y="10868"/>
                  <a:pt x="6778" y="10865"/>
                  <a:pt x="6871" y="10859"/>
                </a:cubicBezTo>
                <a:lnTo>
                  <a:pt x="6871" y="11300"/>
                </a:lnTo>
                <a:cubicBezTo>
                  <a:pt x="6812" y="11297"/>
                  <a:pt x="6751" y="11296"/>
                  <a:pt x="6689" y="11296"/>
                </a:cubicBezTo>
                <a:cubicBezTo>
                  <a:pt x="6392" y="11296"/>
                  <a:pt x="6075" y="11320"/>
                  <a:pt x="5799" y="11359"/>
                </a:cubicBezTo>
                <a:cubicBezTo>
                  <a:pt x="5764" y="11359"/>
                  <a:pt x="5764" y="11407"/>
                  <a:pt x="5799" y="11407"/>
                </a:cubicBezTo>
                <a:cubicBezTo>
                  <a:pt x="6075" y="11446"/>
                  <a:pt x="6392" y="11469"/>
                  <a:pt x="6689" y="11469"/>
                </a:cubicBezTo>
                <a:cubicBezTo>
                  <a:pt x="6751" y="11469"/>
                  <a:pt x="6812" y="11468"/>
                  <a:pt x="6871" y="11466"/>
                </a:cubicBezTo>
                <a:cubicBezTo>
                  <a:pt x="6871" y="11609"/>
                  <a:pt x="6871" y="11752"/>
                  <a:pt x="6871" y="11895"/>
                </a:cubicBezTo>
                <a:cubicBezTo>
                  <a:pt x="6810" y="11893"/>
                  <a:pt x="6748" y="11892"/>
                  <a:pt x="6685" y="11892"/>
                </a:cubicBezTo>
                <a:cubicBezTo>
                  <a:pt x="6384" y="11892"/>
                  <a:pt x="6075" y="11915"/>
                  <a:pt x="5799" y="11954"/>
                </a:cubicBezTo>
                <a:cubicBezTo>
                  <a:pt x="5764" y="11954"/>
                  <a:pt x="5764" y="12002"/>
                  <a:pt x="5799" y="12002"/>
                </a:cubicBezTo>
                <a:cubicBezTo>
                  <a:pt x="6075" y="12041"/>
                  <a:pt x="6384" y="12065"/>
                  <a:pt x="6685" y="12065"/>
                </a:cubicBezTo>
                <a:cubicBezTo>
                  <a:pt x="6748" y="12065"/>
                  <a:pt x="6810" y="12064"/>
                  <a:pt x="6871" y="12062"/>
                </a:cubicBezTo>
                <a:cubicBezTo>
                  <a:pt x="6871" y="12204"/>
                  <a:pt x="6871" y="12347"/>
                  <a:pt x="6871" y="12502"/>
                </a:cubicBezTo>
                <a:cubicBezTo>
                  <a:pt x="6775" y="12496"/>
                  <a:pt x="6678" y="12493"/>
                  <a:pt x="6580" y="12493"/>
                </a:cubicBezTo>
                <a:cubicBezTo>
                  <a:pt x="6312" y="12493"/>
                  <a:pt x="6040" y="12515"/>
                  <a:pt x="5787" y="12550"/>
                </a:cubicBezTo>
                <a:cubicBezTo>
                  <a:pt x="5764" y="12550"/>
                  <a:pt x="5764" y="12597"/>
                  <a:pt x="5787" y="12609"/>
                </a:cubicBezTo>
                <a:cubicBezTo>
                  <a:pt x="6051" y="12646"/>
                  <a:pt x="6336" y="12661"/>
                  <a:pt x="6615" y="12661"/>
                </a:cubicBezTo>
                <a:cubicBezTo>
                  <a:pt x="6701" y="12661"/>
                  <a:pt x="6786" y="12660"/>
                  <a:pt x="6871" y="12657"/>
                </a:cubicBezTo>
                <a:cubicBezTo>
                  <a:pt x="6871" y="12812"/>
                  <a:pt x="6871" y="12978"/>
                  <a:pt x="6871" y="13133"/>
                </a:cubicBezTo>
                <a:cubicBezTo>
                  <a:pt x="6780" y="13125"/>
                  <a:pt x="6688" y="13123"/>
                  <a:pt x="6597" y="13123"/>
                </a:cubicBezTo>
                <a:cubicBezTo>
                  <a:pt x="6416" y="13123"/>
                  <a:pt x="6236" y="13133"/>
                  <a:pt x="6061" y="13133"/>
                </a:cubicBezTo>
                <a:cubicBezTo>
                  <a:pt x="5680" y="13133"/>
                  <a:pt x="5299" y="13133"/>
                  <a:pt x="4918" y="13157"/>
                </a:cubicBezTo>
                <a:cubicBezTo>
                  <a:pt x="4882" y="13169"/>
                  <a:pt x="4882" y="13216"/>
                  <a:pt x="4918" y="13228"/>
                </a:cubicBezTo>
                <a:cubicBezTo>
                  <a:pt x="5299" y="13264"/>
                  <a:pt x="5680" y="13264"/>
                  <a:pt x="6061" y="13276"/>
                </a:cubicBezTo>
                <a:cubicBezTo>
                  <a:pt x="6283" y="13286"/>
                  <a:pt x="6496" y="13303"/>
                  <a:pt x="6715" y="13303"/>
                </a:cubicBezTo>
                <a:cubicBezTo>
                  <a:pt x="6767" y="13303"/>
                  <a:pt x="6818" y="13302"/>
                  <a:pt x="6871" y="13300"/>
                </a:cubicBezTo>
                <a:lnTo>
                  <a:pt x="6871" y="13300"/>
                </a:lnTo>
                <a:cubicBezTo>
                  <a:pt x="6871" y="13443"/>
                  <a:pt x="6871" y="13597"/>
                  <a:pt x="6859" y="13740"/>
                </a:cubicBezTo>
                <a:cubicBezTo>
                  <a:pt x="6766" y="13734"/>
                  <a:pt x="6671" y="13731"/>
                  <a:pt x="6575" y="13731"/>
                </a:cubicBezTo>
                <a:cubicBezTo>
                  <a:pt x="6312" y="13731"/>
                  <a:pt x="6040" y="13753"/>
                  <a:pt x="5787" y="13788"/>
                </a:cubicBezTo>
                <a:cubicBezTo>
                  <a:pt x="5764" y="13788"/>
                  <a:pt x="5764" y="13836"/>
                  <a:pt x="5787" y="13847"/>
                </a:cubicBezTo>
                <a:cubicBezTo>
                  <a:pt x="6040" y="13882"/>
                  <a:pt x="6312" y="13904"/>
                  <a:pt x="6575" y="13904"/>
                </a:cubicBezTo>
                <a:cubicBezTo>
                  <a:pt x="6671" y="13904"/>
                  <a:pt x="6766" y="13901"/>
                  <a:pt x="6859" y="13895"/>
                </a:cubicBezTo>
                <a:cubicBezTo>
                  <a:pt x="6859" y="14038"/>
                  <a:pt x="6859" y="14193"/>
                  <a:pt x="6859" y="14336"/>
                </a:cubicBezTo>
                <a:cubicBezTo>
                  <a:pt x="6766" y="14329"/>
                  <a:pt x="6671" y="14326"/>
                  <a:pt x="6575" y="14326"/>
                </a:cubicBezTo>
                <a:cubicBezTo>
                  <a:pt x="6312" y="14326"/>
                  <a:pt x="6040" y="14348"/>
                  <a:pt x="5787" y="14383"/>
                </a:cubicBezTo>
                <a:cubicBezTo>
                  <a:pt x="5764" y="14395"/>
                  <a:pt x="5764" y="14443"/>
                  <a:pt x="5787" y="14443"/>
                </a:cubicBezTo>
                <a:cubicBezTo>
                  <a:pt x="6040" y="14478"/>
                  <a:pt x="6312" y="14500"/>
                  <a:pt x="6575" y="14500"/>
                </a:cubicBezTo>
                <a:cubicBezTo>
                  <a:pt x="6671" y="14500"/>
                  <a:pt x="6766" y="14497"/>
                  <a:pt x="6859" y="14490"/>
                </a:cubicBezTo>
                <a:cubicBezTo>
                  <a:pt x="6859" y="14645"/>
                  <a:pt x="6859" y="14788"/>
                  <a:pt x="6859" y="14931"/>
                </a:cubicBezTo>
                <a:cubicBezTo>
                  <a:pt x="6775" y="14928"/>
                  <a:pt x="6690" y="14927"/>
                  <a:pt x="6604" y="14927"/>
                </a:cubicBezTo>
                <a:cubicBezTo>
                  <a:pt x="6329" y="14927"/>
                  <a:pt x="6051" y="14942"/>
                  <a:pt x="5787" y="14979"/>
                </a:cubicBezTo>
                <a:cubicBezTo>
                  <a:pt x="5764" y="14990"/>
                  <a:pt x="5764" y="15038"/>
                  <a:pt x="5787" y="15038"/>
                </a:cubicBezTo>
                <a:cubicBezTo>
                  <a:pt x="6073" y="15078"/>
                  <a:pt x="6376" y="15101"/>
                  <a:pt x="6674" y="15101"/>
                </a:cubicBezTo>
                <a:cubicBezTo>
                  <a:pt x="6736" y="15101"/>
                  <a:pt x="6798" y="15100"/>
                  <a:pt x="6859" y="15098"/>
                </a:cubicBezTo>
                <a:lnTo>
                  <a:pt x="6859" y="15098"/>
                </a:lnTo>
                <a:cubicBezTo>
                  <a:pt x="6859" y="15240"/>
                  <a:pt x="6859" y="15383"/>
                  <a:pt x="6847" y="15526"/>
                </a:cubicBezTo>
                <a:cubicBezTo>
                  <a:pt x="6788" y="15524"/>
                  <a:pt x="6727" y="15523"/>
                  <a:pt x="6667" y="15523"/>
                </a:cubicBezTo>
                <a:cubicBezTo>
                  <a:pt x="6372" y="15523"/>
                  <a:pt x="6063" y="15546"/>
                  <a:pt x="5787" y="15586"/>
                </a:cubicBezTo>
                <a:cubicBezTo>
                  <a:pt x="5764" y="15586"/>
                  <a:pt x="5764" y="15633"/>
                  <a:pt x="5787" y="15633"/>
                </a:cubicBezTo>
                <a:cubicBezTo>
                  <a:pt x="6063" y="15673"/>
                  <a:pt x="6372" y="15696"/>
                  <a:pt x="6667" y="15696"/>
                </a:cubicBezTo>
                <a:cubicBezTo>
                  <a:pt x="6727" y="15696"/>
                  <a:pt x="6788" y="15695"/>
                  <a:pt x="6847" y="15693"/>
                </a:cubicBezTo>
                <a:cubicBezTo>
                  <a:pt x="6847" y="15848"/>
                  <a:pt x="6847" y="16002"/>
                  <a:pt x="6847" y="16169"/>
                </a:cubicBezTo>
                <a:cubicBezTo>
                  <a:pt x="6760" y="16161"/>
                  <a:pt x="6672" y="16159"/>
                  <a:pt x="6585" y="16159"/>
                </a:cubicBezTo>
                <a:cubicBezTo>
                  <a:pt x="6410" y="16159"/>
                  <a:pt x="6236" y="16169"/>
                  <a:pt x="6061" y="16169"/>
                </a:cubicBezTo>
                <a:cubicBezTo>
                  <a:pt x="5680" y="16169"/>
                  <a:pt x="5299" y="16169"/>
                  <a:pt x="4918" y="16193"/>
                </a:cubicBezTo>
                <a:cubicBezTo>
                  <a:pt x="4882" y="16193"/>
                  <a:pt x="4882" y="16253"/>
                  <a:pt x="4918" y="16253"/>
                </a:cubicBezTo>
                <a:cubicBezTo>
                  <a:pt x="5299" y="16300"/>
                  <a:pt x="5680" y="16300"/>
                  <a:pt x="6061" y="16312"/>
                </a:cubicBezTo>
                <a:cubicBezTo>
                  <a:pt x="6273" y="16322"/>
                  <a:pt x="6485" y="16339"/>
                  <a:pt x="6697" y="16339"/>
                </a:cubicBezTo>
                <a:cubicBezTo>
                  <a:pt x="6747" y="16339"/>
                  <a:pt x="6797" y="16338"/>
                  <a:pt x="6847" y="16336"/>
                </a:cubicBezTo>
                <a:lnTo>
                  <a:pt x="6847" y="16764"/>
                </a:lnTo>
                <a:cubicBezTo>
                  <a:pt x="6788" y="16762"/>
                  <a:pt x="6727" y="16761"/>
                  <a:pt x="6667" y="16761"/>
                </a:cubicBezTo>
                <a:cubicBezTo>
                  <a:pt x="6372" y="16761"/>
                  <a:pt x="6063" y="16785"/>
                  <a:pt x="5787" y="16824"/>
                </a:cubicBezTo>
                <a:cubicBezTo>
                  <a:pt x="5764" y="16824"/>
                  <a:pt x="5764" y="16872"/>
                  <a:pt x="5787" y="16884"/>
                </a:cubicBezTo>
                <a:cubicBezTo>
                  <a:pt x="6062" y="16913"/>
                  <a:pt x="6360" y="16934"/>
                  <a:pt x="6650" y="16934"/>
                </a:cubicBezTo>
                <a:cubicBezTo>
                  <a:pt x="6712" y="16934"/>
                  <a:pt x="6774" y="16933"/>
                  <a:pt x="6835" y="16931"/>
                </a:cubicBezTo>
                <a:cubicBezTo>
                  <a:pt x="6835" y="17074"/>
                  <a:pt x="6835" y="17217"/>
                  <a:pt x="6835" y="17360"/>
                </a:cubicBezTo>
                <a:cubicBezTo>
                  <a:pt x="6776" y="17358"/>
                  <a:pt x="6716" y="17357"/>
                  <a:pt x="6656" y="17357"/>
                </a:cubicBezTo>
                <a:cubicBezTo>
                  <a:pt x="6364" y="17357"/>
                  <a:pt x="6063" y="17380"/>
                  <a:pt x="5787" y="17419"/>
                </a:cubicBezTo>
                <a:cubicBezTo>
                  <a:pt x="5764" y="17419"/>
                  <a:pt x="5764" y="17467"/>
                  <a:pt x="5787" y="17479"/>
                </a:cubicBezTo>
                <a:cubicBezTo>
                  <a:pt x="6042" y="17515"/>
                  <a:pt x="6318" y="17531"/>
                  <a:pt x="6587" y="17531"/>
                </a:cubicBezTo>
                <a:cubicBezTo>
                  <a:pt x="6671" y="17531"/>
                  <a:pt x="6754" y="17529"/>
                  <a:pt x="6835" y="17526"/>
                </a:cubicBezTo>
                <a:lnTo>
                  <a:pt x="6835" y="17526"/>
                </a:lnTo>
                <a:cubicBezTo>
                  <a:pt x="6823" y="17669"/>
                  <a:pt x="6823" y="17812"/>
                  <a:pt x="6823" y="17967"/>
                </a:cubicBezTo>
                <a:cubicBezTo>
                  <a:pt x="6742" y="17964"/>
                  <a:pt x="6659" y="17963"/>
                  <a:pt x="6577" y="17963"/>
                </a:cubicBezTo>
                <a:cubicBezTo>
                  <a:pt x="6311" y="17963"/>
                  <a:pt x="6042" y="17978"/>
                  <a:pt x="5787" y="18015"/>
                </a:cubicBezTo>
                <a:cubicBezTo>
                  <a:pt x="5764" y="18027"/>
                  <a:pt x="5764" y="18074"/>
                  <a:pt x="5787" y="18074"/>
                </a:cubicBezTo>
                <a:cubicBezTo>
                  <a:pt x="6031" y="18109"/>
                  <a:pt x="6288" y="18131"/>
                  <a:pt x="6544" y="18131"/>
                </a:cubicBezTo>
                <a:cubicBezTo>
                  <a:pt x="6637" y="18131"/>
                  <a:pt x="6731" y="18128"/>
                  <a:pt x="6823" y="18122"/>
                </a:cubicBezTo>
                <a:lnTo>
                  <a:pt x="6823" y="18122"/>
                </a:lnTo>
                <a:cubicBezTo>
                  <a:pt x="6823" y="18277"/>
                  <a:pt x="6811" y="18419"/>
                  <a:pt x="6811" y="18562"/>
                </a:cubicBezTo>
                <a:cubicBezTo>
                  <a:pt x="6752" y="18560"/>
                  <a:pt x="6692" y="18559"/>
                  <a:pt x="6631" y="18559"/>
                </a:cubicBezTo>
                <a:cubicBezTo>
                  <a:pt x="6349" y="18559"/>
                  <a:pt x="6052" y="18581"/>
                  <a:pt x="5787" y="18610"/>
                </a:cubicBezTo>
                <a:cubicBezTo>
                  <a:pt x="5764" y="18622"/>
                  <a:pt x="5764" y="18669"/>
                  <a:pt x="5787" y="18669"/>
                </a:cubicBezTo>
                <a:cubicBezTo>
                  <a:pt x="6054" y="18709"/>
                  <a:pt x="6353" y="18732"/>
                  <a:pt x="6637" y="18732"/>
                </a:cubicBezTo>
                <a:cubicBezTo>
                  <a:pt x="6696" y="18732"/>
                  <a:pt x="6754" y="18731"/>
                  <a:pt x="6811" y="18729"/>
                </a:cubicBezTo>
                <a:lnTo>
                  <a:pt x="6811" y="18729"/>
                </a:lnTo>
                <a:cubicBezTo>
                  <a:pt x="6811" y="18884"/>
                  <a:pt x="6811" y="19039"/>
                  <a:pt x="6799" y="19193"/>
                </a:cubicBezTo>
                <a:cubicBezTo>
                  <a:pt x="6720" y="19189"/>
                  <a:pt x="6639" y="19188"/>
                  <a:pt x="6558" y="19188"/>
                </a:cubicBezTo>
                <a:cubicBezTo>
                  <a:pt x="6395" y="19188"/>
                  <a:pt x="6228" y="19193"/>
                  <a:pt x="6061" y="19193"/>
                </a:cubicBezTo>
                <a:cubicBezTo>
                  <a:pt x="5680" y="19205"/>
                  <a:pt x="5299" y="19193"/>
                  <a:pt x="4918" y="19229"/>
                </a:cubicBezTo>
                <a:cubicBezTo>
                  <a:pt x="4882" y="19229"/>
                  <a:pt x="4882" y="19289"/>
                  <a:pt x="4918" y="19289"/>
                </a:cubicBezTo>
                <a:cubicBezTo>
                  <a:pt x="5299" y="19324"/>
                  <a:pt x="5680" y="19336"/>
                  <a:pt x="6061" y="19348"/>
                </a:cubicBezTo>
                <a:cubicBezTo>
                  <a:pt x="6263" y="19358"/>
                  <a:pt x="6466" y="19375"/>
                  <a:pt x="6662" y="19375"/>
                </a:cubicBezTo>
                <a:cubicBezTo>
                  <a:pt x="6708" y="19375"/>
                  <a:pt x="6754" y="19374"/>
                  <a:pt x="6799" y="19372"/>
                </a:cubicBezTo>
                <a:lnTo>
                  <a:pt x="6799" y="19372"/>
                </a:lnTo>
                <a:cubicBezTo>
                  <a:pt x="6799" y="19515"/>
                  <a:pt x="6799" y="19658"/>
                  <a:pt x="6787" y="19801"/>
                </a:cubicBezTo>
                <a:cubicBezTo>
                  <a:pt x="6730" y="19799"/>
                  <a:pt x="6673" y="19798"/>
                  <a:pt x="6615" y="19798"/>
                </a:cubicBezTo>
                <a:cubicBezTo>
                  <a:pt x="6336" y="19798"/>
                  <a:pt x="6054" y="19821"/>
                  <a:pt x="5787" y="19860"/>
                </a:cubicBezTo>
                <a:cubicBezTo>
                  <a:pt x="5764" y="19860"/>
                  <a:pt x="5764" y="19908"/>
                  <a:pt x="5787" y="19908"/>
                </a:cubicBezTo>
                <a:cubicBezTo>
                  <a:pt x="6054" y="19947"/>
                  <a:pt x="6336" y="19970"/>
                  <a:pt x="6615" y="19970"/>
                </a:cubicBezTo>
                <a:cubicBezTo>
                  <a:pt x="6673" y="19970"/>
                  <a:pt x="6730" y="19969"/>
                  <a:pt x="6787" y="19967"/>
                </a:cubicBezTo>
                <a:lnTo>
                  <a:pt x="6787" y="19967"/>
                </a:lnTo>
                <a:cubicBezTo>
                  <a:pt x="6787" y="20110"/>
                  <a:pt x="6776" y="20253"/>
                  <a:pt x="6776" y="20396"/>
                </a:cubicBezTo>
                <a:cubicBezTo>
                  <a:pt x="6720" y="20394"/>
                  <a:pt x="6664" y="20393"/>
                  <a:pt x="6607" y="20393"/>
                </a:cubicBezTo>
                <a:cubicBezTo>
                  <a:pt x="6333" y="20393"/>
                  <a:pt x="6044" y="20416"/>
                  <a:pt x="5787" y="20455"/>
                </a:cubicBezTo>
                <a:cubicBezTo>
                  <a:pt x="5764" y="20455"/>
                  <a:pt x="5764" y="20503"/>
                  <a:pt x="5787" y="20515"/>
                </a:cubicBezTo>
                <a:cubicBezTo>
                  <a:pt x="6042" y="20544"/>
                  <a:pt x="6321" y="20566"/>
                  <a:pt x="6598" y="20566"/>
                </a:cubicBezTo>
                <a:cubicBezTo>
                  <a:pt x="6657" y="20566"/>
                  <a:pt x="6716" y="20565"/>
                  <a:pt x="6776" y="20563"/>
                </a:cubicBezTo>
                <a:lnTo>
                  <a:pt x="6776" y="20563"/>
                </a:lnTo>
                <a:cubicBezTo>
                  <a:pt x="6776" y="20705"/>
                  <a:pt x="6764" y="20848"/>
                  <a:pt x="6764" y="20991"/>
                </a:cubicBezTo>
                <a:cubicBezTo>
                  <a:pt x="6442" y="20991"/>
                  <a:pt x="6097" y="21003"/>
                  <a:pt x="5787" y="21051"/>
                </a:cubicBezTo>
                <a:cubicBezTo>
                  <a:pt x="5764" y="21051"/>
                  <a:pt x="5764" y="21098"/>
                  <a:pt x="5787" y="21110"/>
                </a:cubicBezTo>
                <a:cubicBezTo>
                  <a:pt x="6042" y="21140"/>
                  <a:pt x="6321" y="21161"/>
                  <a:pt x="6591" y="21161"/>
                </a:cubicBezTo>
                <a:cubicBezTo>
                  <a:pt x="6649" y="21161"/>
                  <a:pt x="6707" y="21160"/>
                  <a:pt x="6764" y="21158"/>
                </a:cubicBezTo>
                <a:lnTo>
                  <a:pt x="6764" y="21158"/>
                </a:lnTo>
                <a:cubicBezTo>
                  <a:pt x="6752" y="21301"/>
                  <a:pt x="6752" y="21444"/>
                  <a:pt x="6752" y="21587"/>
                </a:cubicBezTo>
                <a:cubicBezTo>
                  <a:pt x="6430" y="21587"/>
                  <a:pt x="6097" y="21610"/>
                  <a:pt x="5787" y="21646"/>
                </a:cubicBezTo>
                <a:cubicBezTo>
                  <a:pt x="5764" y="21646"/>
                  <a:pt x="5764" y="21694"/>
                  <a:pt x="5787" y="21706"/>
                </a:cubicBezTo>
                <a:cubicBezTo>
                  <a:pt x="6085" y="21741"/>
                  <a:pt x="6430" y="21765"/>
                  <a:pt x="6740" y="21765"/>
                </a:cubicBezTo>
                <a:cubicBezTo>
                  <a:pt x="6740" y="21848"/>
                  <a:pt x="6740" y="21932"/>
                  <a:pt x="6740" y="22015"/>
                </a:cubicBezTo>
                <a:cubicBezTo>
                  <a:pt x="6740" y="22087"/>
                  <a:pt x="6728" y="22158"/>
                  <a:pt x="6728" y="22218"/>
                </a:cubicBezTo>
                <a:cubicBezTo>
                  <a:pt x="6514" y="22218"/>
                  <a:pt x="6287" y="22229"/>
                  <a:pt x="6061" y="22229"/>
                </a:cubicBezTo>
                <a:cubicBezTo>
                  <a:pt x="5680" y="22229"/>
                  <a:pt x="5299" y="22229"/>
                  <a:pt x="4918" y="22253"/>
                </a:cubicBezTo>
                <a:cubicBezTo>
                  <a:pt x="4882" y="22265"/>
                  <a:pt x="4882" y="22313"/>
                  <a:pt x="4918" y="22325"/>
                </a:cubicBezTo>
                <a:cubicBezTo>
                  <a:pt x="5299" y="22360"/>
                  <a:pt x="5680" y="22360"/>
                  <a:pt x="6061" y="22372"/>
                </a:cubicBezTo>
                <a:cubicBezTo>
                  <a:pt x="6287" y="22384"/>
                  <a:pt x="6502" y="22408"/>
                  <a:pt x="6728" y="22408"/>
                </a:cubicBezTo>
                <a:cubicBezTo>
                  <a:pt x="6716" y="22539"/>
                  <a:pt x="6716" y="22682"/>
                  <a:pt x="6704" y="22825"/>
                </a:cubicBezTo>
                <a:cubicBezTo>
                  <a:pt x="6406" y="22825"/>
                  <a:pt x="6085" y="22849"/>
                  <a:pt x="5787" y="22884"/>
                </a:cubicBezTo>
                <a:cubicBezTo>
                  <a:pt x="5764" y="22896"/>
                  <a:pt x="5764" y="22944"/>
                  <a:pt x="5787" y="22944"/>
                </a:cubicBezTo>
                <a:cubicBezTo>
                  <a:pt x="6073" y="22980"/>
                  <a:pt x="6395" y="23003"/>
                  <a:pt x="6704" y="23003"/>
                </a:cubicBezTo>
                <a:cubicBezTo>
                  <a:pt x="6704" y="23146"/>
                  <a:pt x="6692" y="23289"/>
                  <a:pt x="6692" y="23432"/>
                </a:cubicBezTo>
                <a:cubicBezTo>
                  <a:pt x="6637" y="23430"/>
                  <a:pt x="6583" y="23429"/>
                  <a:pt x="6528" y="23429"/>
                </a:cubicBezTo>
                <a:cubicBezTo>
                  <a:pt x="6274" y="23429"/>
                  <a:pt x="6022" y="23450"/>
                  <a:pt x="5787" y="23480"/>
                </a:cubicBezTo>
                <a:cubicBezTo>
                  <a:pt x="5764" y="23492"/>
                  <a:pt x="5764" y="23539"/>
                  <a:pt x="5787" y="23539"/>
                </a:cubicBezTo>
                <a:cubicBezTo>
                  <a:pt x="6073" y="23575"/>
                  <a:pt x="6383" y="23599"/>
                  <a:pt x="6680" y="23599"/>
                </a:cubicBezTo>
                <a:cubicBezTo>
                  <a:pt x="6680" y="23742"/>
                  <a:pt x="6668" y="23884"/>
                  <a:pt x="6668" y="24027"/>
                </a:cubicBezTo>
                <a:cubicBezTo>
                  <a:pt x="6371" y="24027"/>
                  <a:pt x="6061" y="24039"/>
                  <a:pt x="5787" y="24087"/>
                </a:cubicBezTo>
                <a:cubicBezTo>
                  <a:pt x="5764" y="24087"/>
                  <a:pt x="5764" y="24134"/>
                  <a:pt x="5787" y="24134"/>
                </a:cubicBezTo>
                <a:cubicBezTo>
                  <a:pt x="6061" y="24182"/>
                  <a:pt x="6371" y="24194"/>
                  <a:pt x="6656" y="24194"/>
                </a:cubicBezTo>
                <a:cubicBezTo>
                  <a:pt x="6656" y="24301"/>
                  <a:pt x="6656" y="24408"/>
                  <a:pt x="6656" y="24515"/>
                </a:cubicBezTo>
                <a:cubicBezTo>
                  <a:pt x="6645" y="24551"/>
                  <a:pt x="6645" y="24587"/>
                  <a:pt x="6645" y="24623"/>
                </a:cubicBezTo>
                <a:cubicBezTo>
                  <a:pt x="6359" y="24623"/>
                  <a:pt x="6061" y="24646"/>
                  <a:pt x="5787" y="24682"/>
                </a:cubicBezTo>
                <a:cubicBezTo>
                  <a:pt x="5764" y="24682"/>
                  <a:pt x="5764" y="24730"/>
                  <a:pt x="5787" y="24742"/>
                </a:cubicBezTo>
                <a:cubicBezTo>
                  <a:pt x="6013" y="24771"/>
                  <a:pt x="6254" y="24792"/>
                  <a:pt x="6498" y="24792"/>
                </a:cubicBezTo>
                <a:cubicBezTo>
                  <a:pt x="6551" y="24792"/>
                  <a:pt x="6604" y="24791"/>
                  <a:pt x="6656" y="24789"/>
                </a:cubicBezTo>
                <a:lnTo>
                  <a:pt x="6656" y="24789"/>
                </a:lnTo>
                <a:cubicBezTo>
                  <a:pt x="6668" y="25063"/>
                  <a:pt x="6645" y="25349"/>
                  <a:pt x="6395" y="25504"/>
                </a:cubicBezTo>
                <a:cubicBezTo>
                  <a:pt x="6287" y="25574"/>
                  <a:pt x="6078" y="25594"/>
                  <a:pt x="5843" y="25594"/>
                </a:cubicBezTo>
                <a:cubicBezTo>
                  <a:pt x="5501" y="25594"/>
                  <a:pt x="5103" y="25551"/>
                  <a:pt x="4880" y="25551"/>
                </a:cubicBezTo>
                <a:cubicBezTo>
                  <a:pt x="4864" y="25551"/>
                  <a:pt x="4849" y="25551"/>
                  <a:pt x="4835" y="25551"/>
                </a:cubicBezTo>
                <a:cubicBezTo>
                  <a:pt x="3918" y="25551"/>
                  <a:pt x="3001" y="25516"/>
                  <a:pt x="2096" y="25432"/>
                </a:cubicBezTo>
                <a:cubicBezTo>
                  <a:pt x="1715" y="25397"/>
                  <a:pt x="1263" y="25444"/>
                  <a:pt x="1061" y="25063"/>
                </a:cubicBezTo>
                <a:cubicBezTo>
                  <a:pt x="882" y="24730"/>
                  <a:pt x="1013" y="23896"/>
                  <a:pt x="1001" y="23527"/>
                </a:cubicBezTo>
                <a:cubicBezTo>
                  <a:pt x="858" y="19920"/>
                  <a:pt x="763" y="16300"/>
                  <a:pt x="703" y="12693"/>
                </a:cubicBezTo>
                <a:cubicBezTo>
                  <a:pt x="668" y="9740"/>
                  <a:pt x="656" y="6799"/>
                  <a:pt x="691" y="3858"/>
                </a:cubicBezTo>
                <a:cubicBezTo>
                  <a:pt x="763" y="3168"/>
                  <a:pt x="822" y="2489"/>
                  <a:pt x="894" y="1798"/>
                </a:cubicBezTo>
                <a:cubicBezTo>
                  <a:pt x="930" y="1405"/>
                  <a:pt x="906" y="1013"/>
                  <a:pt x="1168" y="679"/>
                </a:cubicBezTo>
                <a:cubicBezTo>
                  <a:pt x="1202" y="424"/>
                  <a:pt x="1315" y="296"/>
                  <a:pt x="1498" y="296"/>
                </a:cubicBezTo>
                <a:cubicBezTo>
                  <a:pt x="1571" y="296"/>
                  <a:pt x="1656" y="317"/>
                  <a:pt x="1751" y="358"/>
                </a:cubicBezTo>
                <a:cubicBezTo>
                  <a:pt x="1846" y="346"/>
                  <a:pt x="1942" y="346"/>
                  <a:pt x="2037" y="334"/>
                </a:cubicBezTo>
                <a:lnTo>
                  <a:pt x="2037" y="334"/>
                </a:lnTo>
                <a:cubicBezTo>
                  <a:pt x="1977" y="4489"/>
                  <a:pt x="2037" y="8633"/>
                  <a:pt x="2013" y="12776"/>
                </a:cubicBezTo>
                <a:cubicBezTo>
                  <a:pt x="1977" y="16931"/>
                  <a:pt x="1739" y="21110"/>
                  <a:pt x="1834" y="25254"/>
                </a:cubicBezTo>
                <a:cubicBezTo>
                  <a:pt x="1840" y="25307"/>
                  <a:pt x="1882" y="25334"/>
                  <a:pt x="1924" y="25334"/>
                </a:cubicBezTo>
                <a:cubicBezTo>
                  <a:pt x="1965" y="25334"/>
                  <a:pt x="2007" y="25307"/>
                  <a:pt x="2013" y="25254"/>
                </a:cubicBezTo>
                <a:cubicBezTo>
                  <a:pt x="2335" y="21122"/>
                  <a:pt x="2239" y="16919"/>
                  <a:pt x="2287" y="12776"/>
                </a:cubicBezTo>
                <a:cubicBezTo>
                  <a:pt x="2311" y="8633"/>
                  <a:pt x="2358" y="4477"/>
                  <a:pt x="2204" y="334"/>
                </a:cubicBezTo>
                <a:lnTo>
                  <a:pt x="2346" y="334"/>
                </a:lnTo>
                <a:cubicBezTo>
                  <a:pt x="3222" y="334"/>
                  <a:pt x="4101" y="378"/>
                  <a:pt x="4980" y="378"/>
                </a:cubicBezTo>
                <a:cubicBezTo>
                  <a:pt x="5619" y="378"/>
                  <a:pt x="6258" y="355"/>
                  <a:pt x="6895" y="274"/>
                </a:cubicBezTo>
                <a:close/>
                <a:moveTo>
                  <a:pt x="1345" y="0"/>
                </a:moveTo>
                <a:cubicBezTo>
                  <a:pt x="1248" y="0"/>
                  <a:pt x="1156" y="12"/>
                  <a:pt x="1084" y="48"/>
                </a:cubicBezTo>
                <a:cubicBezTo>
                  <a:pt x="799" y="215"/>
                  <a:pt x="822" y="560"/>
                  <a:pt x="787" y="846"/>
                </a:cubicBezTo>
                <a:cubicBezTo>
                  <a:pt x="763" y="1084"/>
                  <a:pt x="739" y="1334"/>
                  <a:pt x="727" y="1572"/>
                </a:cubicBezTo>
                <a:cubicBezTo>
                  <a:pt x="739" y="1167"/>
                  <a:pt x="739" y="751"/>
                  <a:pt x="751" y="334"/>
                </a:cubicBezTo>
                <a:cubicBezTo>
                  <a:pt x="751" y="322"/>
                  <a:pt x="739" y="316"/>
                  <a:pt x="726" y="316"/>
                </a:cubicBezTo>
                <a:cubicBezTo>
                  <a:pt x="712" y="316"/>
                  <a:pt x="697" y="322"/>
                  <a:pt x="691" y="334"/>
                </a:cubicBezTo>
                <a:cubicBezTo>
                  <a:pt x="1" y="8680"/>
                  <a:pt x="453" y="17086"/>
                  <a:pt x="787" y="25444"/>
                </a:cubicBezTo>
                <a:cubicBezTo>
                  <a:pt x="787" y="25527"/>
                  <a:pt x="846" y="25575"/>
                  <a:pt x="930" y="25587"/>
                </a:cubicBezTo>
                <a:cubicBezTo>
                  <a:pt x="2330" y="25766"/>
                  <a:pt x="3724" y="25854"/>
                  <a:pt x="5125" y="25854"/>
                </a:cubicBezTo>
                <a:cubicBezTo>
                  <a:pt x="5678" y="25854"/>
                  <a:pt x="6232" y="25840"/>
                  <a:pt x="6787" y="25813"/>
                </a:cubicBezTo>
                <a:cubicBezTo>
                  <a:pt x="6883" y="25813"/>
                  <a:pt x="6954" y="25742"/>
                  <a:pt x="6954" y="25647"/>
                </a:cubicBezTo>
                <a:cubicBezTo>
                  <a:pt x="6978" y="25361"/>
                  <a:pt x="6990" y="25063"/>
                  <a:pt x="7014" y="24777"/>
                </a:cubicBezTo>
                <a:lnTo>
                  <a:pt x="7049" y="24777"/>
                </a:lnTo>
                <a:cubicBezTo>
                  <a:pt x="7145" y="24765"/>
                  <a:pt x="7145" y="24646"/>
                  <a:pt x="7049" y="24635"/>
                </a:cubicBezTo>
                <a:lnTo>
                  <a:pt x="7014" y="24635"/>
                </a:lnTo>
                <a:cubicBezTo>
                  <a:pt x="7026" y="24480"/>
                  <a:pt x="7037" y="24325"/>
                  <a:pt x="7049" y="24182"/>
                </a:cubicBezTo>
                <a:cubicBezTo>
                  <a:pt x="7145" y="24170"/>
                  <a:pt x="7145" y="24051"/>
                  <a:pt x="7049" y="24039"/>
                </a:cubicBezTo>
                <a:cubicBezTo>
                  <a:pt x="7061" y="23884"/>
                  <a:pt x="7073" y="23730"/>
                  <a:pt x="7073" y="23575"/>
                </a:cubicBezTo>
                <a:cubicBezTo>
                  <a:pt x="7133" y="23551"/>
                  <a:pt x="7133" y="23480"/>
                  <a:pt x="7085" y="23456"/>
                </a:cubicBezTo>
                <a:cubicBezTo>
                  <a:pt x="7097" y="23289"/>
                  <a:pt x="7097" y="23111"/>
                  <a:pt x="7109" y="22944"/>
                </a:cubicBezTo>
                <a:cubicBezTo>
                  <a:pt x="7121" y="22932"/>
                  <a:pt x="7121" y="22908"/>
                  <a:pt x="7109" y="22896"/>
                </a:cubicBezTo>
                <a:cubicBezTo>
                  <a:pt x="7466" y="15395"/>
                  <a:pt x="7335" y="7835"/>
                  <a:pt x="7264" y="334"/>
                </a:cubicBezTo>
                <a:cubicBezTo>
                  <a:pt x="7257" y="219"/>
                  <a:pt x="7163" y="161"/>
                  <a:pt x="7072" y="161"/>
                </a:cubicBezTo>
                <a:cubicBezTo>
                  <a:pt x="7011" y="161"/>
                  <a:pt x="6952" y="186"/>
                  <a:pt x="6918" y="239"/>
                </a:cubicBezTo>
                <a:cubicBezTo>
                  <a:pt x="6389" y="215"/>
                  <a:pt x="5859" y="212"/>
                  <a:pt x="5329" y="212"/>
                </a:cubicBezTo>
                <a:cubicBezTo>
                  <a:pt x="5152" y="212"/>
                  <a:pt x="4976" y="212"/>
                  <a:pt x="4799" y="212"/>
                </a:cubicBezTo>
                <a:cubicBezTo>
                  <a:pt x="4446" y="212"/>
                  <a:pt x="4093" y="211"/>
                  <a:pt x="3739" y="203"/>
                </a:cubicBezTo>
                <a:cubicBezTo>
                  <a:pt x="3085" y="179"/>
                  <a:pt x="2442" y="108"/>
                  <a:pt x="1787" y="48"/>
                </a:cubicBezTo>
                <a:cubicBezTo>
                  <a:pt x="1676" y="33"/>
                  <a:pt x="1504" y="0"/>
                  <a:pt x="13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2" name="Google Shape;252;p61"/>
          <p:cNvGrpSpPr/>
          <p:nvPr/>
        </p:nvGrpSpPr>
        <p:grpSpPr>
          <a:xfrm>
            <a:off x="1444089" y="-352230"/>
            <a:ext cx="1486085" cy="987166"/>
            <a:chOff x="645600" y="1820875"/>
            <a:chExt cx="999250" cy="663775"/>
          </a:xfrm>
        </p:grpSpPr>
        <p:sp>
          <p:nvSpPr>
            <p:cNvPr id="253" name="Google Shape;253;p61"/>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61"/>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61"/>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61"/>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61"/>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61"/>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61"/>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61"/>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61"/>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61"/>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61"/>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61"/>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5" name="Google Shape;265;p61"/>
          <p:cNvGrpSpPr/>
          <p:nvPr/>
        </p:nvGrpSpPr>
        <p:grpSpPr>
          <a:xfrm>
            <a:off x="7604212" y="4717463"/>
            <a:ext cx="266398" cy="237138"/>
            <a:chOff x="2532150" y="2831425"/>
            <a:chExt cx="152725" cy="135950"/>
          </a:xfrm>
        </p:grpSpPr>
        <p:sp>
          <p:nvSpPr>
            <p:cNvPr id="266" name="Google Shape;266;p61"/>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61"/>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61"/>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61"/>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61"/>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61"/>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61"/>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3" name="Google Shape;273;p61"/>
          <p:cNvSpPr/>
          <p:nvPr/>
        </p:nvSpPr>
        <p:spPr>
          <a:xfrm rot="7252791">
            <a:off x="8651701" y="2064373"/>
            <a:ext cx="175232" cy="425828"/>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4" name="Google Shape;274;p61"/>
          <p:cNvGrpSpPr/>
          <p:nvPr/>
        </p:nvGrpSpPr>
        <p:grpSpPr>
          <a:xfrm rot="2277235">
            <a:off x="7029230" y="4615330"/>
            <a:ext cx="559226" cy="833781"/>
            <a:chOff x="1474875" y="2918050"/>
            <a:chExt cx="320600" cy="478000"/>
          </a:xfrm>
        </p:grpSpPr>
        <p:sp>
          <p:nvSpPr>
            <p:cNvPr id="275" name="Google Shape;275;p61"/>
            <p:cNvSpPr/>
            <p:nvPr/>
          </p:nvSpPr>
          <p:spPr>
            <a:xfrm>
              <a:off x="1474875" y="2918050"/>
              <a:ext cx="320600" cy="478000"/>
            </a:xfrm>
            <a:custGeom>
              <a:rect b="b" l="l" r="r" t="t"/>
              <a:pathLst>
                <a:path extrusionOk="0" h="19120" w="12824">
                  <a:moveTo>
                    <a:pt x="6130" y="7801"/>
                  </a:moveTo>
                  <a:cubicBezTo>
                    <a:pt x="6526" y="7801"/>
                    <a:pt x="6921" y="7815"/>
                    <a:pt x="7299" y="7823"/>
                  </a:cubicBezTo>
                  <a:cubicBezTo>
                    <a:pt x="7513" y="7823"/>
                    <a:pt x="7716" y="7835"/>
                    <a:pt x="7918" y="7835"/>
                  </a:cubicBezTo>
                  <a:cubicBezTo>
                    <a:pt x="7811" y="7906"/>
                    <a:pt x="7716" y="8013"/>
                    <a:pt x="7585" y="8120"/>
                  </a:cubicBezTo>
                  <a:cubicBezTo>
                    <a:pt x="7335" y="8335"/>
                    <a:pt x="7001" y="8275"/>
                    <a:pt x="6668" y="8311"/>
                  </a:cubicBezTo>
                  <a:cubicBezTo>
                    <a:pt x="6394" y="8323"/>
                    <a:pt x="6132" y="8359"/>
                    <a:pt x="5870" y="8406"/>
                  </a:cubicBezTo>
                  <a:cubicBezTo>
                    <a:pt x="5823" y="8180"/>
                    <a:pt x="5751" y="7978"/>
                    <a:pt x="5596" y="7811"/>
                  </a:cubicBezTo>
                  <a:cubicBezTo>
                    <a:pt x="5774" y="7804"/>
                    <a:pt x="5952" y="7801"/>
                    <a:pt x="6130" y="7801"/>
                  </a:cubicBezTo>
                  <a:close/>
                  <a:moveTo>
                    <a:pt x="1596" y="10526"/>
                  </a:moveTo>
                  <a:cubicBezTo>
                    <a:pt x="1608" y="10597"/>
                    <a:pt x="1620" y="10668"/>
                    <a:pt x="1632" y="10728"/>
                  </a:cubicBezTo>
                  <a:cubicBezTo>
                    <a:pt x="1203" y="11371"/>
                    <a:pt x="1120" y="12216"/>
                    <a:pt x="1203" y="12978"/>
                  </a:cubicBezTo>
                  <a:cubicBezTo>
                    <a:pt x="1203" y="12984"/>
                    <a:pt x="1206" y="12987"/>
                    <a:pt x="1209" y="12987"/>
                  </a:cubicBezTo>
                  <a:cubicBezTo>
                    <a:pt x="1212" y="12987"/>
                    <a:pt x="1215" y="12984"/>
                    <a:pt x="1215" y="12978"/>
                  </a:cubicBezTo>
                  <a:cubicBezTo>
                    <a:pt x="1298" y="12288"/>
                    <a:pt x="1334" y="11669"/>
                    <a:pt x="1667" y="11097"/>
                  </a:cubicBezTo>
                  <a:lnTo>
                    <a:pt x="1667" y="11097"/>
                  </a:lnTo>
                  <a:cubicBezTo>
                    <a:pt x="1441" y="12526"/>
                    <a:pt x="1394" y="14014"/>
                    <a:pt x="1405" y="15467"/>
                  </a:cubicBezTo>
                  <a:cubicBezTo>
                    <a:pt x="1346" y="15443"/>
                    <a:pt x="1274" y="15431"/>
                    <a:pt x="1215" y="15407"/>
                  </a:cubicBezTo>
                  <a:cubicBezTo>
                    <a:pt x="1251" y="14955"/>
                    <a:pt x="1274" y="14466"/>
                    <a:pt x="1179" y="14026"/>
                  </a:cubicBezTo>
                  <a:cubicBezTo>
                    <a:pt x="1179" y="14014"/>
                    <a:pt x="1170" y="14008"/>
                    <a:pt x="1161" y="14008"/>
                  </a:cubicBezTo>
                  <a:cubicBezTo>
                    <a:pt x="1152" y="14008"/>
                    <a:pt x="1143" y="14014"/>
                    <a:pt x="1143" y="14026"/>
                  </a:cubicBezTo>
                  <a:cubicBezTo>
                    <a:pt x="1096" y="14466"/>
                    <a:pt x="1108" y="14943"/>
                    <a:pt x="1108" y="15383"/>
                  </a:cubicBezTo>
                  <a:cubicBezTo>
                    <a:pt x="1060" y="15383"/>
                    <a:pt x="1013" y="15383"/>
                    <a:pt x="977" y="15371"/>
                  </a:cubicBezTo>
                  <a:cubicBezTo>
                    <a:pt x="596" y="15217"/>
                    <a:pt x="501" y="14943"/>
                    <a:pt x="441" y="14597"/>
                  </a:cubicBezTo>
                  <a:cubicBezTo>
                    <a:pt x="655" y="14597"/>
                    <a:pt x="1001" y="14574"/>
                    <a:pt x="953" y="14490"/>
                  </a:cubicBezTo>
                  <a:cubicBezTo>
                    <a:pt x="917" y="14407"/>
                    <a:pt x="774" y="14407"/>
                    <a:pt x="691" y="14407"/>
                  </a:cubicBezTo>
                  <a:cubicBezTo>
                    <a:pt x="620" y="14407"/>
                    <a:pt x="536" y="14395"/>
                    <a:pt x="453" y="14395"/>
                  </a:cubicBezTo>
                  <a:cubicBezTo>
                    <a:pt x="441" y="14300"/>
                    <a:pt x="441" y="14181"/>
                    <a:pt x="441" y="14074"/>
                  </a:cubicBezTo>
                  <a:cubicBezTo>
                    <a:pt x="524" y="14050"/>
                    <a:pt x="620" y="14050"/>
                    <a:pt x="715" y="14038"/>
                  </a:cubicBezTo>
                  <a:cubicBezTo>
                    <a:pt x="786" y="14038"/>
                    <a:pt x="858" y="14038"/>
                    <a:pt x="929" y="14002"/>
                  </a:cubicBezTo>
                  <a:cubicBezTo>
                    <a:pt x="929" y="14002"/>
                    <a:pt x="929" y="13990"/>
                    <a:pt x="929" y="13990"/>
                  </a:cubicBezTo>
                  <a:cubicBezTo>
                    <a:pt x="858" y="13943"/>
                    <a:pt x="762" y="13943"/>
                    <a:pt x="679" y="13919"/>
                  </a:cubicBezTo>
                  <a:cubicBezTo>
                    <a:pt x="608" y="13907"/>
                    <a:pt x="524" y="13895"/>
                    <a:pt x="441" y="13871"/>
                  </a:cubicBezTo>
                  <a:cubicBezTo>
                    <a:pt x="441" y="13764"/>
                    <a:pt x="453" y="13657"/>
                    <a:pt x="465" y="13550"/>
                  </a:cubicBezTo>
                  <a:cubicBezTo>
                    <a:pt x="584" y="13550"/>
                    <a:pt x="715" y="13538"/>
                    <a:pt x="846" y="13526"/>
                  </a:cubicBezTo>
                  <a:cubicBezTo>
                    <a:pt x="870" y="13526"/>
                    <a:pt x="870" y="13502"/>
                    <a:pt x="846" y="13490"/>
                  </a:cubicBezTo>
                  <a:cubicBezTo>
                    <a:pt x="727" y="13443"/>
                    <a:pt x="596" y="13407"/>
                    <a:pt x="477" y="13371"/>
                  </a:cubicBezTo>
                  <a:cubicBezTo>
                    <a:pt x="477" y="13312"/>
                    <a:pt x="489" y="13240"/>
                    <a:pt x="489" y="13169"/>
                  </a:cubicBezTo>
                  <a:cubicBezTo>
                    <a:pt x="620" y="13157"/>
                    <a:pt x="727" y="13121"/>
                    <a:pt x="846" y="13062"/>
                  </a:cubicBezTo>
                  <a:cubicBezTo>
                    <a:pt x="858" y="13062"/>
                    <a:pt x="858" y="13038"/>
                    <a:pt x="846" y="13038"/>
                  </a:cubicBezTo>
                  <a:cubicBezTo>
                    <a:pt x="727" y="13026"/>
                    <a:pt x="620" y="13014"/>
                    <a:pt x="512" y="12990"/>
                  </a:cubicBezTo>
                  <a:cubicBezTo>
                    <a:pt x="524" y="12895"/>
                    <a:pt x="536" y="12800"/>
                    <a:pt x="548" y="12716"/>
                  </a:cubicBezTo>
                  <a:cubicBezTo>
                    <a:pt x="560" y="12716"/>
                    <a:pt x="572" y="12704"/>
                    <a:pt x="584" y="12704"/>
                  </a:cubicBezTo>
                  <a:cubicBezTo>
                    <a:pt x="679" y="12692"/>
                    <a:pt x="774" y="12681"/>
                    <a:pt x="882" y="12657"/>
                  </a:cubicBezTo>
                  <a:cubicBezTo>
                    <a:pt x="905" y="12657"/>
                    <a:pt x="905" y="12609"/>
                    <a:pt x="882" y="12609"/>
                  </a:cubicBezTo>
                  <a:cubicBezTo>
                    <a:pt x="774" y="12585"/>
                    <a:pt x="679" y="12573"/>
                    <a:pt x="584" y="12561"/>
                  </a:cubicBezTo>
                  <a:lnTo>
                    <a:pt x="572" y="12561"/>
                  </a:lnTo>
                  <a:cubicBezTo>
                    <a:pt x="584" y="12431"/>
                    <a:pt x="608" y="12311"/>
                    <a:pt x="620" y="12192"/>
                  </a:cubicBezTo>
                  <a:cubicBezTo>
                    <a:pt x="679" y="12180"/>
                    <a:pt x="727" y="12157"/>
                    <a:pt x="786" y="12145"/>
                  </a:cubicBezTo>
                  <a:cubicBezTo>
                    <a:pt x="798" y="12145"/>
                    <a:pt x="798" y="12133"/>
                    <a:pt x="786" y="12133"/>
                  </a:cubicBezTo>
                  <a:cubicBezTo>
                    <a:pt x="739" y="12121"/>
                    <a:pt x="691" y="12097"/>
                    <a:pt x="632" y="12085"/>
                  </a:cubicBezTo>
                  <a:cubicBezTo>
                    <a:pt x="632" y="12073"/>
                    <a:pt x="643" y="12050"/>
                    <a:pt x="643" y="12026"/>
                  </a:cubicBezTo>
                  <a:cubicBezTo>
                    <a:pt x="786" y="11157"/>
                    <a:pt x="1155" y="10918"/>
                    <a:pt x="1596" y="10526"/>
                  </a:cubicBezTo>
                  <a:close/>
                  <a:moveTo>
                    <a:pt x="1179" y="15645"/>
                  </a:moveTo>
                  <a:lnTo>
                    <a:pt x="1239" y="15657"/>
                  </a:lnTo>
                  <a:cubicBezTo>
                    <a:pt x="1298" y="15681"/>
                    <a:pt x="1358" y="15717"/>
                    <a:pt x="1417" y="15752"/>
                  </a:cubicBezTo>
                  <a:cubicBezTo>
                    <a:pt x="1417" y="15931"/>
                    <a:pt x="1417" y="16110"/>
                    <a:pt x="1429" y="16288"/>
                  </a:cubicBezTo>
                  <a:cubicBezTo>
                    <a:pt x="1429" y="16645"/>
                    <a:pt x="1441" y="17003"/>
                    <a:pt x="1477" y="17348"/>
                  </a:cubicBezTo>
                  <a:cubicBezTo>
                    <a:pt x="989" y="17288"/>
                    <a:pt x="1084" y="16824"/>
                    <a:pt x="1060" y="16455"/>
                  </a:cubicBezTo>
                  <a:cubicBezTo>
                    <a:pt x="1048" y="16312"/>
                    <a:pt x="1036" y="16169"/>
                    <a:pt x="1036" y="16026"/>
                  </a:cubicBezTo>
                  <a:cubicBezTo>
                    <a:pt x="1048" y="15800"/>
                    <a:pt x="1036" y="15657"/>
                    <a:pt x="1179" y="15645"/>
                  </a:cubicBezTo>
                  <a:close/>
                  <a:moveTo>
                    <a:pt x="5346" y="7835"/>
                  </a:moveTo>
                  <a:cubicBezTo>
                    <a:pt x="5525" y="8049"/>
                    <a:pt x="5656" y="8192"/>
                    <a:pt x="5680" y="8513"/>
                  </a:cubicBezTo>
                  <a:cubicBezTo>
                    <a:pt x="5680" y="8557"/>
                    <a:pt x="5709" y="8610"/>
                    <a:pt x="5769" y="8610"/>
                  </a:cubicBezTo>
                  <a:cubicBezTo>
                    <a:pt x="5775" y="8610"/>
                    <a:pt x="5781" y="8610"/>
                    <a:pt x="5787" y="8609"/>
                  </a:cubicBezTo>
                  <a:cubicBezTo>
                    <a:pt x="6382" y="8573"/>
                    <a:pt x="6989" y="8561"/>
                    <a:pt x="7585" y="8478"/>
                  </a:cubicBezTo>
                  <a:cubicBezTo>
                    <a:pt x="7620" y="8478"/>
                    <a:pt x="7656" y="8442"/>
                    <a:pt x="7656" y="8418"/>
                  </a:cubicBezTo>
                  <a:cubicBezTo>
                    <a:pt x="7728" y="8132"/>
                    <a:pt x="7930" y="7954"/>
                    <a:pt x="8168" y="7847"/>
                  </a:cubicBezTo>
                  <a:cubicBezTo>
                    <a:pt x="8728" y="7859"/>
                    <a:pt x="9275" y="7882"/>
                    <a:pt x="9823" y="7918"/>
                  </a:cubicBezTo>
                  <a:cubicBezTo>
                    <a:pt x="9930" y="7930"/>
                    <a:pt x="10049" y="7930"/>
                    <a:pt x="10168" y="7942"/>
                  </a:cubicBezTo>
                  <a:cubicBezTo>
                    <a:pt x="10668" y="8525"/>
                    <a:pt x="10454" y="9894"/>
                    <a:pt x="10478" y="10526"/>
                  </a:cubicBezTo>
                  <a:cubicBezTo>
                    <a:pt x="10502" y="11383"/>
                    <a:pt x="10502" y="12252"/>
                    <a:pt x="10561" y="13109"/>
                  </a:cubicBezTo>
                  <a:cubicBezTo>
                    <a:pt x="10561" y="13115"/>
                    <a:pt x="10564" y="13118"/>
                    <a:pt x="10567" y="13118"/>
                  </a:cubicBezTo>
                  <a:cubicBezTo>
                    <a:pt x="10570" y="13118"/>
                    <a:pt x="10573" y="13115"/>
                    <a:pt x="10573" y="13109"/>
                  </a:cubicBezTo>
                  <a:cubicBezTo>
                    <a:pt x="10657" y="11788"/>
                    <a:pt x="10692" y="10454"/>
                    <a:pt x="10680" y="9132"/>
                  </a:cubicBezTo>
                  <a:cubicBezTo>
                    <a:pt x="10680" y="8787"/>
                    <a:pt x="10704" y="8406"/>
                    <a:pt x="10573" y="8097"/>
                  </a:cubicBezTo>
                  <a:lnTo>
                    <a:pt x="10573" y="8097"/>
                  </a:lnTo>
                  <a:cubicBezTo>
                    <a:pt x="11192" y="8347"/>
                    <a:pt x="10930" y="9525"/>
                    <a:pt x="10930" y="9954"/>
                  </a:cubicBezTo>
                  <a:cubicBezTo>
                    <a:pt x="10919" y="10514"/>
                    <a:pt x="10919" y="11061"/>
                    <a:pt x="10919" y="11609"/>
                  </a:cubicBezTo>
                  <a:cubicBezTo>
                    <a:pt x="10919" y="11615"/>
                    <a:pt x="10921" y="11618"/>
                    <a:pt x="10924" y="11618"/>
                  </a:cubicBezTo>
                  <a:cubicBezTo>
                    <a:pt x="10927" y="11618"/>
                    <a:pt x="10930" y="11615"/>
                    <a:pt x="10930" y="11609"/>
                  </a:cubicBezTo>
                  <a:cubicBezTo>
                    <a:pt x="11026" y="10633"/>
                    <a:pt x="11228" y="9525"/>
                    <a:pt x="11121" y="8549"/>
                  </a:cubicBezTo>
                  <a:cubicBezTo>
                    <a:pt x="11085" y="8287"/>
                    <a:pt x="10978" y="8073"/>
                    <a:pt x="10776" y="7989"/>
                  </a:cubicBezTo>
                  <a:lnTo>
                    <a:pt x="10776" y="7989"/>
                  </a:lnTo>
                  <a:cubicBezTo>
                    <a:pt x="10954" y="8013"/>
                    <a:pt x="11133" y="8049"/>
                    <a:pt x="11300" y="8097"/>
                  </a:cubicBezTo>
                  <a:cubicBezTo>
                    <a:pt x="11180" y="8930"/>
                    <a:pt x="11311" y="9835"/>
                    <a:pt x="11359" y="10656"/>
                  </a:cubicBezTo>
                  <a:cubicBezTo>
                    <a:pt x="11359" y="10662"/>
                    <a:pt x="11365" y="10665"/>
                    <a:pt x="11371" y="10665"/>
                  </a:cubicBezTo>
                  <a:cubicBezTo>
                    <a:pt x="11377" y="10665"/>
                    <a:pt x="11383" y="10662"/>
                    <a:pt x="11383" y="10656"/>
                  </a:cubicBezTo>
                  <a:cubicBezTo>
                    <a:pt x="11430" y="9847"/>
                    <a:pt x="11550" y="8966"/>
                    <a:pt x="11442" y="8156"/>
                  </a:cubicBezTo>
                  <a:lnTo>
                    <a:pt x="11442" y="8156"/>
                  </a:lnTo>
                  <a:cubicBezTo>
                    <a:pt x="11442" y="8156"/>
                    <a:pt x="11454" y="8168"/>
                    <a:pt x="11454" y="8168"/>
                  </a:cubicBezTo>
                  <a:cubicBezTo>
                    <a:pt x="11895" y="8704"/>
                    <a:pt x="11704" y="9442"/>
                    <a:pt x="11704" y="10073"/>
                  </a:cubicBezTo>
                  <a:cubicBezTo>
                    <a:pt x="11716" y="10740"/>
                    <a:pt x="11752" y="11407"/>
                    <a:pt x="11788" y="12061"/>
                  </a:cubicBezTo>
                  <a:cubicBezTo>
                    <a:pt x="11788" y="12067"/>
                    <a:pt x="11794" y="12070"/>
                    <a:pt x="11800" y="12070"/>
                  </a:cubicBezTo>
                  <a:cubicBezTo>
                    <a:pt x="11806" y="12070"/>
                    <a:pt x="11811" y="12067"/>
                    <a:pt x="11811" y="12061"/>
                  </a:cubicBezTo>
                  <a:cubicBezTo>
                    <a:pt x="11835" y="11145"/>
                    <a:pt x="11871" y="10228"/>
                    <a:pt x="11895" y="9299"/>
                  </a:cubicBezTo>
                  <a:cubicBezTo>
                    <a:pt x="11907" y="8954"/>
                    <a:pt x="11942" y="8632"/>
                    <a:pt x="11788" y="8347"/>
                  </a:cubicBezTo>
                  <a:lnTo>
                    <a:pt x="11788" y="8347"/>
                  </a:lnTo>
                  <a:cubicBezTo>
                    <a:pt x="11847" y="8406"/>
                    <a:pt x="11919" y="8478"/>
                    <a:pt x="11966" y="8549"/>
                  </a:cubicBezTo>
                  <a:cubicBezTo>
                    <a:pt x="12204" y="8930"/>
                    <a:pt x="12192" y="9454"/>
                    <a:pt x="12204" y="9871"/>
                  </a:cubicBezTo>
                  <a:cubicBezTo>
                    <a:pt x="12264" y="11526"/>
                    <a:pt x="12216" y="13193"/>
                    <a:pt x="12228" y="14847"/>
                  </a:cubicBezTo>
                  <a:cubicBezTo>
                    <a:pt x="12240" y="15669"/>
                    <a:pt x="12288" y="16502"/>
                    <a:pt x="12252" y="17324"/>
                  </a:cubicBezTo>
                  <a:cubicBezTo>
                    <a:pt x="12252" y="17586"/>
                    <a:pt x="12228" y="17848"/>
                    <a:pt x="12169" y="18110"/>
                  </a:cubicBezTo>
                  <a:cubicBezTo>
                    <a:pt x="12133" y="18134"/>
                    <a:pt x="12097" y="18157"/>
                    <a:pt x="12062" y="18169"/>
                  </a:cubicBezTo>
                  <a:cubicBezTo>
                    <a:pt x="12062" y="18098"/>
                    <a:pt x="12062" y="18026"/>
                    <a:pt x="12062" y="17955"/>
                  </a:cubicBezTo>
                  <a:cubicBezTo>
                    <a:pt x="12062" y="17538"/>
                    <a:pt x="12085" y="17122"/>
                    <a:pt x="12050" y="16717"/>
                  </a:cubicBezTo>
                  <a:cubicBezTo>
                    <a:pt x="12050" y="16705"/>
                    <a:pt x="12038" y="16699"/>
                    <a:pt x="12026" y="16699"/>
                  </a:cubicBezTo>
                  <a:cubicBezTo>
                    <a:pt x="12014" y="16699"/>
                    <a:pt x="12002" y="16705"/>
                    <a:pt x="12002" y="16717"/>
                  </a:cubicBezTo>
                  <a:cubicBezTo>
                    <a:pt x="11931" y="17229"/>
                    <a:pt x="11990" y="17776"/>
                    <a:pt x="11883" y="18288"/>
                  </a:cubicBezTo>
                  <a:cubicBezTo>
                    <a:pt x="11800" y="18336"/>
                    <a:pt x="11716" y="18384"/>
                    <a:pt x="11633" y="18443"/>
                  </a:cubicBezTo>
                  <a:cubicBezTo>
                    <a:pt x="11669" y="17919"/>
                    <a:pt x="11561" y="17360"/>
                    <a:pt x="11466" y="16872"/>
                  </a:cubicBezTo>
                  <a:cubicBezTo>
                    <a:pt x="11466" y="16861"/>
                    <a:pt x="11462" y="16858"/>
                    <a:pt x="11457" y="16858"/>
                  </a:cubicBezTo>
                  <a:cubicBezTo>
                    <a:pt x="11450" y="16858"/>
                    <a:pt x="11442" y="16865"/>
                    <a:pt x="11442" y="16872"/>
                  </a:cubicBezTo>
                  <a:cubicBezTo>
                    <a:pt x="11454" y="17431"/>
                    <a:pt x="11359" y="18026"/>
                    <a:pt x="11383" y="18586"/>
                  </a:cubicBezTo>
                  <a:cubicBezTo>
                    <a:pt x="11303" y="18632"/>
                    <a:pt x="11223" y="18688"/>
                    <a:pt x="11133" y="18735"/>
                  </a:cubicBezTo>
                  <a:lnTo>
                    <a:pt x="11133" y="18735"/>
                  </a:lnTo>
                  <a:cubicBezTo>
                    <a:pt x="11133" y="18733"/>
                    <a:pt x="11133" y="18731"/>
                    <a:pt x="11133" y="18729"/>
                  </a:cubicBezTo>
                  <a:cubicBezTo>
                    <a:pt x="11240" y="18574"/>
                    <a:pt x="11192" y="18348"/>
                    <a:pt x="11180" y="18169"/>
                  </a:cubicBezTo>
                  <a:cubicBezTo>
                    <a:pt x="11157" y="17836"/>
                    <a:pt x="11097" y="17503"/>
                    <a:pt x="11061" y="17169"/>
                  </a:cubicBezTo>
                  <a:cubicBezTo>
                    <a:pt x="11061" y="17163"/>
                    <a:pt x="11055" y="17160"/>
                    <a:pt x="11049" y="17160"/>
                  </a:cubicBezTo>
                  <a:cubicBezTo>
                    <a:pt x="11044" y="17160"/>
                    <a:pt x="11038" y="17163"/>
                    <a:pt x="11038" y="17169"/>
                  </a:cubicBezTo>
                  <a:cubicBezTo>
                    <a:pt x="11026" y="17384"/>
                    <a:pt x="11014" y="17586"/>
                    <a:pt x="11002" y="17800"/>
                  </a:cubicBezTo>
                  <a:cubicBezTo>
                    <a:pt x="11002" y="17991"/>
                    <a:pt x="11049" y="18229"/>
                    <a:pt x="11002" y="18419"/>
                  </a:cubicBezTo>
                  <a:cubicBezTo>
                    <a:pt x="10954" y="18693"/>
                    <a:pt x="10752" y="18717"/>
                    <a:pt x="10502" y="18717"/>
                  </a:cubicBezTo>
                  <a:lnTo>
                    <a:pt x="10204" y="18717"/>
                  </a:lnTo>
                  <a:cubicBezTo>
                    <a:pt x="10371" y="18598"/>
                    <a:pt x="10514" y="18407"/>
                    <a:pt x="10585" y="18157"/>
                  </a:cubicBezTo>
                  <a:cubicBezTo>
                    <a:pt x="10764" y="17586"/>
                    <a:pt x="10645" y="16836"/>
                    <a:pt x="10668" y="16241"/>
                  </a:cubicBezTo>
                  <a:cubicBezTo>
                    <a:pt x="10716" y="15371"/>
                    <a:pt x="10716" y="14526"/>
                    <a:pt x="10668" y="13645"/>
                  </a:cubicBezTo>
                  <a:cubicBezTo>
                    <a:pt x="10668" y="13627"/>
                    <a:pt x="10651" y="13618"/>
                    <a:pt x="10633" y="13618"/>
                  </a:cubicBezTo>
                  <a:cubicBezTo>
                    <a:pt x="10615" y="13618"/>
                    <a:pt x="10597" y="13627"/>
                    <a:pt x="10597" y="13645"/>
                  </a:cubicBezTo>
                  <a:cubicBezTo>
                    <a:pt x="10549" y="14443"/>
                    <a:pt x="10502" y="15240"/>
                    <a:pt x="10466" y="16038"/>
                  </a:cubicBezTo>
                  <a:cubicBezTo>
                    <a:pt x="10430" y="16979"/>
                    <a:pt x="10514" y="18229"/>
                    <a:pt x="9490" y="18669"/>
                  </a:cubicBezTo>
                  <a:cubicBezTo>
                    <a:pt x="9466" y="18634"/>
                    <a:pt x="9442" y="18610"/>
                    <a:pt x="9383" y="18610"/>
                  </a:cubicBezTo>
                  <a:cubicBezTo>
                    <a:pt x="9014" y="18634"/>
                    <a:pt x="8644" y="18646"/>
                    <a:pt x="8275" y="18669"/>
                  </a:cubicBezTo>
                  <a:cubicBezTo>
                    <a:pt x="8097" y="18515"/>
                    <a:pt x="7990" y="18324"/>
                    <a:pt x="7978" y="18098"/>
                  </a:cubicBezTo>
                  <a:cubicBezTo>
                    <a:pt x="7966" y="18074"/>
                    <a:pt x="7930" y="18038"/>
                    <a:pt x="7894" y="18038"/>
                  </a:cubicBezTo>
                  <a:cubicBezTo>
                    <a:pt x="7409" y="18081"/>
                    <a:pt x="6918" y="18103"/>
                    <a:pt x="6429" y="18103"/>
                  </a:cubicBezTo>
                  <a:cubicBezTo>
                    <a:pt x="6103" y="18103"/>
                    <a:pt x="5777" y="18093"/>
                    <a:pt x="5454" y="18074"/>
                  </a:cubicBezTo>
                  <a:cubicBezTo>
                    <a:pt x="5406" y="18074"/>
                    <a:pt x="5358" y="18110"/>
                    <a:pt x="5358" y="18146"/>
                  </a:cubicBezTo>
                  <a:cubicBezTo>
                    <a:pt x="5311" y="18384"/>
                    <a:pt x="5251" y="18538"/>
                    <a:pt x="5132" y="18741"/>
                  </a:cubicBezTo>
                  <a:cubicBezTo>
                    <a:pt x="4834" y="18741"/>
                    <a:pt x="4525" y="18741"/>
                    <a:pt x="4215" y="18729"/>
                  </a:cubicBezTo>
                  <a:cubicBezTo>
                    <a:pt x="3453" y="18693"/>
                    <a:pt x="3227" y="18693"/>
                    <a:pt x="2572" y="18229"/>
                  </a:cubicBezTo>
                  <a:cubicBezTo>
                    <a:pt x="1834" y="17705"/>
                    <a:pt x="1917" y="17479"/>
                    <a:pt x="1870" y="16681"/>
                  </a:cubicBezTo>
                  <a:cubicBezTo>
                    <a:pt x="1834" y="15883"/>
                    <a:pt x="1810" y="15086"/>
                    <a:pt x="1822" y="14300"/>
                  </a:cubicBezTo>
                  <a:cubicBezTo>
                    <a:pt x="1858" y="12728"/>
                    <a:pt x="1798" y="10823"/>
                    <a:pt x="2560" y="9383"/>
                  </a:cubicBezTo>
                  <a:cubicBezTo>
                    <a:pt x="3132" y="8287"/>
                    <a:pt x="4191" y="7942"/>
                    <a:pt x="5346" y="7835"/>
                  </a:cubicBezTo>
                  <a:close/>
                  <a:moveTo>
                    <a:pt x="7518" y="18230"/>
                  </a:moveTo>
                  <a:cubicBezTo>
                    <a:pt x="7599" y="18230"/>
                    <a:pt x="7677" y="18244"/>
                    <a:pt x="7751" y="18288"/>
                  </a:cubicBezTo>
                  <a:cubicBezTo>
                    <a:pt x="7906" y="18384"/>
                    <a:pt x="7835" y="18431"/>
                    <a:pt x="7954" y="18574"/>
                  </a:cubicBezTo>
                  <a:cubicBezTo>
                    <a:pt x="7978" y="18610"/>
                    <a:pt x="8013" y="18646"/>
                    <a:pt x="8037" y="18681"/>
                  </a:cubicBezTo>
                  <a:cubicBezTo>
                    <a:pt x="7811" y="18693"/>
                    <a:pt x="7573" y="18693"/>
                    <a:pt x="7347" y="18705"/>
                  </a:cubicBezTo>
                  <a:cubicBezTo>
                    <a:pt x="6811" y="18705"/>
                    <a:pt x="6275" y="18717"/>
                    <a:pt x="5739" y="18753"/>
                  </a:cubicBezTo>
                  <a:lnTo>
                    <a:pt x="5323" y="18753"/>
                  </a:lnTo>
                  <a:cubicBezTo>
                    <a:pt x="5465" y="18527"/>
                    <a:pt x="5489" y="18324"/>
                    <a:pt x="5811" y="18288"/>
                  </a:cubicBezTo>
                  <a:cubicBezTo>
                    <a:pt x="5963" y="18263"/>
                    <a:pt x="6123" y="18256"/>
                    <a:pt x="6284" y="18256"/>
                  </a:cubicBezTo>
                  <a:cubicBezTo>
                    <a:pt x="6508" y="18256"/>
                    <a:pt x="6735" y="18270"/>
                    <a:pt x="6953" y="18270"/>
                  </a:cubicBezTo>
                  <a:cubicBezTo>
                    <a:pt x="7022" y="18270"/>
                    <a:pt x="7090" y="18268"/>
                    <a:pt x="7156" y="18265"/>
                  </a:cubicBezTo>
                  <a:cubicBezTo>
                    <a:pt x="7282" y="18258"/>
                    <a:pt x="7403" y="18230"/>
                    <a:pt x="7518" y="18230"/>
                  </a:cubicBezTo>
                  <a:close/>
                  <a:moveTo>
                    <a:pt x="1346" y="0"/>
                  </a:moveTo>
                  <a:cubicBezTo>
                    <a:pt x="1358" y="1894"/>
                    <a:pt x="1417" y="8097"/>
                    <a:pt x="1453" y="10252"/>
                  </a:cubicBezTo>
                  <a:cubicBezTo>
                    <a:pt x="870" y="10692"/>
                    <a:pt x="417" y="10752"/>
                    <a:pt x="251" y="11680"/>
                  </a:cubicBezTo>
                  <a:cubicBezTo>
                    <a:pt x="72" y="12621"/>
                    <a:pt x="0" y="14050"/>
                    <a:pt x="179" y="14990"/>
                  </a:cubicBezTo>
                  <a:cubicBezTo>
                    <a:pt x="239" y="15324"/>
                    <a:pt x="393" y="15443"/>
                    <a:pt x="596" y="15502"/>
                  </a:cubicBezTo>
                  <a:cubicBezTo>
                    <a:pt x="643" y="15526"/>
                    <a:pt x="703" y="15550"/>
                    <a:pt x="751" y="15562"/>
                  </a:cubicBezTo>
                  <a:cubicBezTo>
                    <a:pt x="715" y="15752"/>
                    <a:pt x="739" y="15931"/>
                    <a:pt x="739" y="16133"/>
                  </a:cubicBezTo>
                  <a:cubicBezTo>
                    <a:pt x="762" y="16467"/>
                    <a:pt x="703" y="17003"/>
                    <a:pt x="858" y="17312"/>
                  </a:cubicBezTo>
                  <a:cubicBezTo>
                    <a:pt x="931" y="17458"/>
                    <a:pt x="1026" y="17504"/>
                    <a:pt x="1147" y="17504"/>
                  </a:cubicBezTo>
                  <a:cubicBezTo>
                    <a:pt x="1243" y="17504"/>
                    <a:pt x="1357" y="17475"/>
                    <a:pt x="1489" y="17443"/>
                  </a:cubicBezTo>
                  <a:cubicBezTo>
                    <a:pt x="1584" y="18229"/>
                    <a:pt x="1905" y="18872"/>
                    <a:pt x="3001" y="18979"/>
                  </a:cubicBezTo>
                  <a:cubicBezTo>
                    <a:pt x="3800" y="19051"/>
                    <a:pt x="4620" y="19087"/>
                    <a:pt x="5445" y="19087"/>
                  </a:cubicBezTo>
                  <a:cubicBezTo>
                    <a:pt x="6119" y="19087"/>
                    <a:pt x="6796" y="19063"/>
                    <a:pt x="7466" y="19015"/>
                  </a:cubicBezTo>
                  <a:cubicBezTo>
                    <a:pt x="8442" y="19027"/>
                    <a:pt x="9406" y="19038"/>
                    <a:pt x="10383" y="19098"/>
                  </a:cubicBezTo>
                  <a:cubicBezTo>
                    <a:pt x="10586" y="19111"/>
                    <a:pt x="10780" y="19120"/>
                    <a:pt x="10962" y="19120"/>
                  </a:cubicBezTo>
                  <a:cubicBezTo>
                    <a:pt x="11811" y="19120"/>
                    <a:pt x="12405" y="18918"/>
                    <a:pt x="12562" y="17907"/>
                  </a:cubicBezTo>
                  <a:cubicBezTo>
                    <a:pt x="12824" y="16133"/>
                    <a:pt x="12562" y="14157"/>
                    <a:pt x="12538" y="12359"/>
                  </a:cubicBezTo>
                  <a:cubicBezTo>
                    <a:pt x="12526" y="11442"/>
                    <a:pt x="12562" y="10514"/>
                    <a:pt x="12490" y="9597"/>
                  </a:cubicBezTo>
                  <a:cubicBezTo>
                    <a:pt x="12454" y="9121"/>
                    <a:pt x="12395" y="8573"/>
                    <a:pt x="12038" y="8204"/>
                  </a:cubicBezTo>
                  <a:cubicBezTo>
                    <a:pt x="11764" y="7918"/>
                    <a:pt x="11419" y="7823"/>
                    <a:pt x="11026" y="7739"/>
                  </a:cubicBezTo>
                  <a:cubicBezTo>
                    <a:pt x="10049" y="7549"/>
                    <a:pt x="8930" y="7585"/>
                    <a:pt x="7942" y="7549"/>
                  </a:cubicBezTo>
                  <a:cubicBezTo>
                    <a:pt x="7399" y="7527"/>
                    <a:pt x="6816" y="7490"/>
                    <a:pt x="6230" y="7490"/>
                  </a:cubicBezTo>
                  <a:cubicBezTo>
                    <a:pt x="5234" y="7490"/>
                    <a:pt x="4230" y="7596"/>
                    <a:pt x="3406" y="8061"/>
                  </a:cubicBezTo>
                  <a:cubicBezTo>
                    <a:pt x="2716" y="8454"/>
                    <a:pt x="2287" y="9048"/>
                    <a:pt x="2013" y="9726"/>
                  </a:cubicBezTo>
                  <a:lnTo>
                    <a:pt x="2013" y="9726"/>
                  </a:lnTo>
                  <a:cubicBezTo>
                    <a:pt x="2072" y="8400"/>
                    <a:pt x="1977" y="2209"/>
                    <a:pt x="1941" y="346"/>
                  </a:cubicBezTo>
                  <a:cubicBezTo>
                    <a:pt x="2079" y="339"/>
                    <a:pt x="2204" y="337"/>
                    <a:pt x="2322" y="337"/>
                  </a:cubicBezTo>
                  <a:cubicBezTo>
                    <a:pt x="2512" y="337"/>
                    <a:pt x="2685" y="342"/>
                    <a:pt x="2868" y="342"/>
                  </a:cubicBezTo>
                  <a:cubicBezTo>
                    <a:pt x="2981" y="342"/>
                    <a:pt x="3099" y="340"/>
                    <a:pt x="3227" y="334"/>
                  </a:cubicBezTo>
                  <a:cubicBezTo>
                    <a:pt x="3263" y="322"/>
                    <a:pt x="3275" y="36"/>
                    <a:pt x="3239" y="36"/>
                  </a:cubicBezTo>
                  <a:cubicBezTo>
                    <a:pt x="2310" y="24"/>
                    <a:pt x="1346" y="0"/>
                    <a:pt x="134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61"/>
            <p:cNvSpPr/>
            <p:nvPr/>
          </p:nvSpPr>
          <p:spPr>
            <a:xfrm>
              <a:off x="1568625" y="3176125"/>
              <a:ext cx="141125" cy="161425"/>
            </a:xfrm>
            <a:custGeom>
              <a:rect b="b" l="l" r="r" t="t"/>
              <a:pathLst>
                <a:path extrusionOk="0" h="6457" w="5645">
                  <a:moveTo>
                    <a:pt x="3171" y="216"/>
                  </a:moveTo>
                  <a:cubicBezTo>
                    <a:pt x="3502" y="216"/>
                    <a:pt x="3569" y="609"/>
                    <a:pt x="3656" y="881"/>
                  </a:cubicBezTo>
                  <a:cubicBezTo>
                    <a:pt x="3484" y="847"/>
                    <a:pt x="3307" y="829"/>
                    <a:pt x="3127" y="829"/>
                  </a:cubicBezTo>
                  <a:cubicBezTo>
                    <a:pt x="2933" y="829"/>
                    <a:pt x="2735" y="850"/>
                    <a:pt x="2537" y="893"/>
                  </a:cubicBezTo>
                  <a:cubicBezTo>
                    <a:pt x="2644" y="619"/>
                    <a:pt x="2704" y="286"/>
                    <a:pt x="3073" y="226"/>
                  </a:cubicBezTo>
                  <a:cubicBezTo>
                    <a:pt x="3108" y="219"/>
                    <a:pt x="3140" y="216"/>
                    <a:pt x="3171" y="216"/>
                  </a:cubicBezTo>
                  <a:close/>
                  <a:moveTo>
                    <a:pt x="3159" y="1076"/>
                  </a:moveTo>
                  <a:cubicBezTo>
                    <a:pt x="4340" y="1076"/>
                    <a:pt x="5424" y="1988"/>
                    <a:pt x="5359" y="3203"/>
                  </a:cubicBezTo>
                  <a:cubicBezTo>
                    <a:pt x="5299" y="4513"/>
                    <a:pt x="4371" y="5108"/>
                    <a:pt x="3168" y="5370"/>
                  </a:cubicBezTo>
                  <a:cubicBezTo>
                    <a:pt x="3098" y="5375"/>
                    <a:pt x="3029" y="5378"/>
                    <a:pt x="2959" y="5378"/>
                  </a:cubicBezTo>
                  <a:cubicBezTo>
                    <a:pt x="2242" y="5378"/>
                    <a:pt x="1535" y="5096"/>
                    <a:pt x="1144" y="4489"/>
                  </a:cubicBezTo>
                  <a:cubicBezTo>
                    <a:pt x="406" y="3358"/>
                    <a:pt x="930" y="1905"/>
                    <a:pt x="2156" y="1310"/>
                  </a:cubicBezTo>
                  <a:cubicBezTo>
                    <a:pt x="2482" y="1149"/>
                    <a:pt x="2825" y="1076"/>
                    <a:pt x="3159" y="1076"/>
                  </a:cubicBezTo>
                  <a:close/>
                  <a:moveTo>
                    <a:pt x="3704" y="5548"/>
                  </a:moveTo>
                  <a:lnTo>
                    <a:pt x="3704" y="5548"/>
                  </a:lnTo>
                  <a:cubicBezTo>
                    <a:pt x="3597" y="5906"/>
                    <a:pt x="3466" y="6275"/>
                    <a:pt x="2978" y="6287"/>
                  </a:cubicBezTo>
                  <a:cubicBezTo>
                    <a:pt x="2970" y="6287"/>
                    <a:pt x="2962" y="6287"/>
                    <a:pt x="2955" y="6287"/>
                  </a:cubicBezTo>
                  <a:cubicBezTo>
                    <a:pt x="2679" y="6287"/>
                    <a:pt x="2451" y="6078"/>
                    <a:pt x="2358" y="5846"/>
                  </a:cubicBezTo>
                  <a:cubicBezTo>
                    <a:pt x="2323" y="5751"/>
                    <a:pt x="2311" y="5656"/>
                    <a:pt x="2287" y="5560"/>
                  </a:cubicBezTo>
                  <a:lnTo>
                    <a:pt x="2287" y="5560"/>
                  </a:lnTo>
                  <a:cubicBezTo>
                    <a:pt x="2508" y="5617"/>
                    <a:pt x="2733" y="5644"/>
                    <a:pt x="2960" y="5644"/>
                  </a:cubicBezTo>
                  <a:cubicBezTo>
                    <a:pt x="3210" y="5644"/>
                    <a:pt x="3460" y="5611"/>
                    <a:pt x="3704" y="5548"/>
                  </a:cubicBezTo>
                  <a:close/>
                  <a:moveTo>
                    <a:pt x="3144" y="0"/>
                  </a:moveTo>
                  <a:cubicBezTo>
                    <a:pt x="2644" y="0"/>
                    <a:pt x="2299" y="512"/>
                    <a:pt x="2323" y="953"/>
                  </a:cubicBezTo>
                  <a:cubicBezTo>
                    <a:pt x="2216" y="976"/>
                    <a:pt x="2108" y="1024"/>
                    <a:pt x="2001" y="1072"/>
                  </a:cubicBezTo>
                  <a:cubicBezTo>
                    <a:pt x="513" y="1774"/>
                    <a:pt x="1" y="3691"/>
                    <a:pt x="1120" y="4905"/>
                  </a:cubicBezTo>
                  <a:cubicBezTo>
                    <a:pt x="1382" y="5191"/>
                    <a:pt x="1715" y="5382"/>
                    <a:pt x="2085" y="5501"/>
                  </a:cubicBezTo>
                  <a:cubicBezTo>
                    <a:pt x="2061" y="5727"/>
                    <a:pt x="2204" y="5989"/>
                    <a:pt x="2335" y="6156"/>
                  </a:cubicBezTo>
                  <a:cubicBezTo>
                    <a:pt x="2487" y="6341"/>
                    <a:pt x="2709" y="6456"/>
                    <a:pt x="2956" y="6456"/>
                  </a:cubicBezTo>
                  <a:cubicBezTo>
                    <a:pt x="2979" y="6456"/>
                    <a:pt x="3002" y="6455"/>
                    <a:pt x="3025" y="6453"/>
                  </a:cubicBezTo>
                  <a:cubicBezTo>
                    <a:pt x="3501" y="6406"/>
                    <a:pt x="3906" y="5941"/>
                    <a:pt x="3859" y="5501"/>
                  </a:cubicBezTo>
                  <a:cubicBezTo>
                    <a:pt x="4287" y="5370"/>
                    <a:pt x="4668" y="5144"/>
                    <a:pt x="4954" y="4822"/>
                  </a:cubicBezTo>
                  <a:cubicBezTo>
                    <a:pt x="4954" y="4822"/>
                    <a:pt x="4966" y="4810"/>
                    <a:pt x="4966" y="4810"/>
                  </a:cubicBezTo>
                  <a:cubicBezTo>
                    <a:pt x="4990" y="4786"/>
                    <a:pt x="5013" y="4751"/>
                    <a:pt x="5037" y="4715"/>
                  </a:cubicBezTo>
                  <a:cubicBezTo>
                    <a:pt x="5049" y="4703"/>
                    <a:pt x="5061" y="4703"/>
                    <a:pt x="5073" y="4691"/>
                  </a:cubicBezTo>
                  <a:cubicBezTo>
                    <a:pt x="5073" y="4691"/>
                    <a:pt x="5073" y="4679"/>
                    <a:pt x="5073" y="4679"/>
                  </a:cubicBezTo>
                  <a:cubicBezTo>
                    <a:pt x="5454" y="4191"/>
                    <a:pt x="5645" y="3477"/>
                    <a:pt x="5585" y="2893"/>
                  </a:cubicBezTo>
                  <a:cubicBezTo>
                    <a:pt x="5490" y="1881"/>
                    <a:pt x="4728" y="1155"/>
                    <a:pt x="3787" y="905"/>
                  </a:cubicBezTo>
                  <a:cubicBezTo>
                    <a:pt x="3918" y="524"/>
                    <a:pt x="3597"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61"/>
            <p:cNvSpPr/>
            <p:nvPr/>
          </p:nvSpPr>
          <p:spPr>
            <a:xfrm>
              <a:off x="1603175" y="3267300"/>
              <a:ext cx="89125" cy="32975"/>
            </a:xfrm>
            <a:custGeom>
              <a:rect b="b" l="l" r="r" t="t"/>
              <a:pathLst>
                <a:path extrusionOk="0" h="1319" w="3565">
                  <a:moveTo>
                    <a:pt x="3502" y="1"/>
                  </a:moveTo>
                  <a:cubicBezTo>
                    <a:pt x="3489" y="1"/>
                    <a:pt x="3475" y="6"/>
                    <a:pt x="3465" y="20"/>
                  </a:cubicBezTo>
                  <a:cubicBezTo>
                    <a:pt x="3065" y="644"/>
                    <a:pt x="2203" y="1115"/>
                    <a:pt x="1409" y="1115"/>
                  </a:cubicBezTo>
                  <a:cubicBezTo>
                    <a:pt x="854" y="1115"/>
                    <a:pt x="332" y="886"/>
                    <a:pt x="24" y="318"/>
                  </a:cubicBezTo>
                  <a:cubicBezTo>
                    <a:pt x="24" y="313"/>
                    <a:pt x="20" y="310"/>
                    <a:pt x="15" y="310"/>
                  </a:cubicBezTo>
                  <a:cubicBezTo>
                    <a:pt x="8" y="310"/>
                    <a:pt x="0" y="316"/>
                    <a:pt x="0" y="330"/>
                  </a:cubicBezTo>
                  <a:cubicBezTo>
                    <a:pt x="83" y="1020"/>
                    <a:pt x="857" y="1318"/>
                    <a:pt x="1524" y="1318"/>
                  </a:cubicBezTo>
                  <a:cubicBezTo>
                    <a:pt x="1535" y="1318"/>
                    <a:pt x="1546" y="1318"/>
                    <a:pt x="1557" y="1318"/>
                  </a:cubicBezTo>
                  <a:cubicBezTo>
                    <a:pt x="2459" y="1318"/>
                    <a:pt x="3195" y="833"/>
                    <a:pt x="3548" y="68"/>
                  </a:cubicBezTo>
                  <a:cubicBezTo>
                    <a:pt x="3565" y="34"/>
                    <a:pt x="3534" y="1"/>
                    <a:pt x="35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61"/>
            <p:cNvSpPr/>
            <p:nvPr/>
          </p:nvSpPr>
          <p:spPr>
            <a:xfrm>
              <a:off x="1604650" y="3216025"/>
              <a:ext cx="77125" cy="28350"/>
            </a:xfrm>
            <a:custGeom>
              <a:rect b="b" l="l" r="r" t="t"/>
              <a:pathLst>
                <a:path extrusionOk="0" h="1134" w="3085">
                  <a:moveTo>
                    <a:pt x="1776" y="0"/>
                  </a:moveTo>
                  <a:cubicBezTo>
                    <a:pt x="1016" y="0"/>
                    <a:pt x="231" y="391"/>
                    <a:pt x="1" y="1083"/>
                  </a:cubicBezTo>
                  <a:cubicBezTo>
                    <a:pt x="1" y="1108"/>
                    <a:pt x="24" y="1134"/>
                    <a:pt x="47" y="1134"/>
                  </a:cubicBezTo>
                  <a:cubicBezTo>
                    <a:pt x="56" y="1134"/>
                    <a:pt x="65" y="1129"/>
                    <a:pt x="72" y="1119"/>
                  </a:cubicBezTo>
                  <a:cubicBezTo>
                    <a:pt x="441" y="702"/>
                    <a:pt x="751" y="333"/>
                    <a:pt x="1346" y="190"/>
                  </a:cubicBezTo>
                  <a:cubicBezTo>
                    <a:pt x="1485" y="159"/>
                    <a:pt x="1619" y="144"/>
                    <a:pt x="1750" y="144"/>
                  </a:cubicBezTo>
                  <a:cubicBezTo>
                    <a:pt x="2214" y="144"/>
                    <a:pt x="2633" y="322"/>
                    <a:pt x="3061" y="535"/>
                  </a:cubicBezTo>
                  <a:cubicBezTo>
                    <a:pt x="3072" y="535"/>
                    <a:pt x="3084" y="535"/>
                    <a:pt x="3072" y="523"/>
                  </a:cubicBezTo>
                  <a:cubicBezTo>
                    <a:pt x="2758" y="166"/>
                    <a:pt x="2272" y="0"/>
                    <a:pt x="177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61"/>
            <p:cNvSpPr/>
            <p:nvPr/>
          </p:nvSpPr>
          <p:spPr>
            <a:xfrm>
              <a:off x="1529350" y="3212575"/>
              <a:ext cx="11250" cy="139000"/>
            </a:xfrm>
            <a:custGeom>
              <a:rect b="b" l="l" r="r" t="t"/>
              <a:pathLst>
                <a:path extrusionOk="0" h="5560" w="450">
                  <a:moveTo>
                    <a:pt x="256" y="1"/>
                  </a:moveTo>
                  <a:cubicBezTo>
                    <a:pt x="247" y="1"/>
                    <a:pt x="238" y="7"/>
                    <a:pt x="238" y="18"/>
                  </a:cubicBezTo>
                  <a:cubicBezTo>
                    <a:pt x="0" y="1852"/>
                    <a:pt x="60" y="3745"/>
                    <a:pt x="417" y="5555"/>
                  </a:cubicBezTo>
                  <a:cubicBezTo>
                    <a:pt x="417" y="5558"/>
                    <a:pt x="420" y="5560"/>
                    <a:pt x="424" y="5560"/>
                  </a:cubicBezTo>
                  <a:cubicBezTo>
                    <a:pt x="434" y="5560"/>
                    <a:pt x="449" y="5551"/>
                    <a:pt x="441" y="5543"/>
                  </a:cubicBezTo>
                  <a:cubicBezTo>
                    <a:pt x="250" y="3686"/>
                    <a:pt x="179" y="1888"/>
                    <a:pt x="274" y="18"/>
                  </a:cubicBezTo>
                  <a:cubicBezTo>
                    <a:pt x="274" y="7"/>
                    <a:pt x="265" y="1"/>
                    <a:pt x="2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61"/>
            <p:cNvSpPr/>
            <p:nvPr/>
          </p:nvSpPr>
          <p:spPr>
            <a:xfrm>
              <a:off x="1536775" y="3129250"/>
              <a:ext cx="42150" cy="66175"/>
            </a:xfrm>
            <a:custGeom>
              <a:rect b="b" l="l" r="r" t="t"/>
              <a:pathLst>
                <a:path extrusionOk="0" h="2647" w="1686">
                  <a:moveTo>
                    <a:pt x="1630" y="0"/>
                  </a:moveTo>
                  <a:cubicBezTo>
                    <a:pt x="1623" y="0"/>
                    <a:pt x="1616" y="2"/>
                    <a:pt x="1608" y="6"/>
                  </a:cubicBezTo>
                  <a:cubicBezTo>
                    <a:pt x="596" y="589"/>
                    <a:pt x="13" y="1518"/>
                    <a:pt x="1" y="2637"/>
                  </a:cubicBezTo>
                  <a:cubicBezTo>
                    <a:pt x="1" y="2643"/>
                    <a:pt x="7" y="2646"/>
                    <a:pt x="13" y="2646"/>
                  </a:cubicBezTo>
                  <a:cubicBezTo>
                    <a:pt x="19" y="2646"/>
                    <a:pt x="25" y="2643"/>
                    <a:pt x="25" y="2637"/>
                  </a:cubicBezTo>
                  <a:cubicBezTo>
                    <a:pt x="168" y="1613"/>
                    <a:pt x="763" y="661"/>
                    <a:pt x="1656" y="65"/>
                  </a:cubicBezTo>
                  <a:cubicBezTo>
                    <a:pt x="1686" y="45"/>
                    <a:pt x="1666" y="0"/>
                    <a:pt x="16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61"/>
            <p:cNvSpPr/>
            <p:nvPr/>
          </p:nvSpPr>
          <p:spPr>
            <a:xfrm>
              <a:off x="1687575" y="3199800"/>
              <a:ext cx="40925" cy="104875"/>
            </a:xfrm>
            <a:custGeom>
              <a:rect b="b" l="l" r="r" t="t"/>
              <a:pathLst>
                <a:path extrusionOk="0" h="4195" w="1637">
                  <a:moveTo>
                    <a:pt x="66" y="1"/>
                  </a:moveTo>
                  <a:cubicBezTo>
                    <a:pt x="21" y="1"/>
                    <a:pt x="0" y="58"/>
                    <a:pt x="41" y="89"/>
                  </a:cubicBezTo>
                  <a:cubicBezTo>
                    <a:pt x="1494" y="1053"/>
                    <a:pt x="1220" y="2911"/>
                    <a:pt x="494" y="4173"/>
                  </a:cubicBezTo>
                  <a:cubicBezTo>
                    <a:pt x="485" y="4181"/>
                    <a:pt x="494" y="4195"/>
                    <a:pt x="504" y="4195"/>
                  </a:cubicBezTo>
                  <a:cubicBezTo>
                    <a:pt x="509" y="4195"/>
                    <a:pt x="514" y="4192"/>
                    <a:pt x="517" y="4185"/>
                  </a:cubicBezTo>
                  <a:cubicBezTo>
                    <a:pt x="1506" y="3113"/>
                    <a:pt x="1637" y="732"/>
                    <a:pt x="89" y="6"/>
                  </a:cubicBezTo>
                  <a:cubicBezTo>
                    <a:pt x="81" y="2"/>
                    <a:pt x="73"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61"/>
            <p:cNvSpPr/>
            <p:nvPr/>
          </p:nvSpPr>
          <p:spPr>
            <a:xfrm>
              <a:off x="1553150" y="3194175"/>
              <a:ext cx="48925" cy="111850"/>
            </a:xfrm>
            <a:custGeom>
              <a:rect b="b" l="l" r="r" t="t"/>
              <a:pathLst>
                <a:path extrusionOk="0" h="4474" w="1957">
                  <a:moveTo>
                    <a:pt x="1860" y="0"/>
                  </a:moveTo>
                  <a:cubicBezTo>
                    <a:pt x="1852" y="0"/>
                    <a:pt x="1843" y="1"/>
                    <a:pt x="1834" y="4"/>
                  </a:cubicBezTo>
                  <a:cubicBezTo>
                    <a:pt x="1" y="731"/>
                    <a:pt x="132" y="3302"/>
                    <a:pt x="1346" y="4469"/>
                  </a:cubicBezTo>
                  <a:cubicBezTo>
                    <a:pt x="1353" y="4472"/>
                    <a:pt x="1359" y="4474"/>
                    <a:pt x="1365" y="4474"/>
                  </a:cubicBezTo>
                  <a:cubicBezTo>
                    <a:pt x="1380" y="4474"/>
                    <a:pt x="1391" y="4463"/>
                    <a:pt x="1382" y="4445"/>
                  </a:cubicBezTo>
                  <a:cubicBezTo>
                    <a:pt x="394" y="3112"/>
                    <a:pt x="72" y="1005"/>
                    <a:pt x="1894" y="100"/>
                  </a:cubicBezTo>
                  <a:cubicBezTo>
                    <a:pt x="1957" y="68"/>
                    <a:pt x="1918" y="0"/>
                    <a:pt x="18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61"/>
            <p:cNvSpPr/>
            <p:nvPr/>
          </p:nvSpPr>
          <p:spPr>
            <a:xfrm>
              <a:off x="1552275" y="3257900"/>
              <a:ext cx="10250" cy="19700"/>
            </a:xfrm>
            <a:custGeom>
              <a:rect b="b" l="l" r="r" t="t"/>
              <a:pathLst>
                <a:path extrusionOk="0" h="788" w="410">
                  <a:moveTo>
                    <a:pt x="85" y="0"/>
                  </a:moveTo>
                  <a:cubicBezTo>
                    <a:pt x="66" y="0"/>
                    <a:pt x="48" y="9"/>
                    <a:pt x="48" y="27"/>
                  </a:cubicBezTo>
                  <a:cubicBezTo>
                    <a:pt x="0" y="301"/>
                    <a:pt x="155" y="599"/>
                    <a:pt x="357" y="777"/>
                  </a:cubicBezTo>
                  <a:cubicBezTo>
                    <a:pt x="364" y="784"/>
                    <a:pt x="372" y="787"/>
                    <a:pt x="379" y="787"/>
                  </a:cubicBezTo>
                  <a:cubicBezTo>
                    <a:pt x="397" y="787"/>
                    <a:pt x="410" y="770"/>
                    <a:pt x="393" y="753"/>
                  </a:cubicBezTo>
                  <a:cubicBezTo>
                    <a:pt x="322" y="646"/>
                    <a:pt x="250" y="515"/>
                    <a:pt x="203" y="396"/>
                  </a:cubicBezTo>
                  <a:cubicBezTo>
                    <a:pt x="155" y="277"/>
                    <a:pt x="155" y="146"/>
                    <a:pt x="131" y="27"/>
                  </a:cubicBezTo>
                  <a:cubicBezTo>
                    <a:pt x="125" y="9"/>
                    <a:pt x="104" y="0"/>
                    <a:pt x="8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61"/>
            <p:cNvSpPr/>
            <p:nvPr/>
          </p:nvSpPr>
          <p:spPr>
            <a:xfrm>
              <a:off x="1553250" y="3368350"/>
              <a:ext cx="30300" cy="7350"/>
            </a:xfrm>
            <a:custGeom>
              <a:rect b="b" l="l" r="r" t="t"/>
              <a:pathLst>
                <a:path extrusionOk="0" h="294" w="1212">
                  <a:moveTo>
                    <a:pt x="57" y="1"/>
                  </a:moveTo>
                  <a:cubicBezTo>
                    <a:pt x="26" y="1"/>
                    <a:pt x="1" y="41"/>
                    <a:pt x="33" y="62"/>
                  </a:cubicBezTo>
                  <a:cubicBezTo>
                    <a:pt x="233" y="219"/>
                    <a:pt x="569" y="293"/>
                    <a:pt x="865" y="293"/>
                  </a:cubicBezTo>
                  <a:cubicBezTo>
                    <a:pt x="973" y="293"/>
                    <a:pt x="1075" y="284"/>
                    <a:pt x="1164" y="264"/>
                  </a:cubicBezTo>
                  <a:cubicBezTo>
                    <a:pt x="1211" y="264"/>
                    <a:pt x="1199" y="193"/>
                    <a:pt x="1152" y="193"/>
                  </a:cubicBezTo>
                  <a:cubicBezTo>
                    <a:pt x="961" y="193"/>
                    <a:pt x="771" y="193"/>
                    <a:pt x="568" y="157"/>
                  </a:cubicBezTo>
                  <a:cubicBezTo>
                    <a:pt x="402" y="122"/>
                    <a:pt x="247" y="38"/>
                    <a:pt x="68" y="3"/>
                  </a:cubicBezTo>
                  <a:cubicBezTo>
                    <a:pt x="64" y="1"/>
                    <a:pt x="61"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61"/>
            <p:cNvSpPr/>
            <p:nvPr/>
          </p:nvSpPr>
          <p:spPr>
            <a:xfrm>
              <a:off x="1621925" y="3379700"/>
              <a:ext cx="39300" cy="3275"/>
            </a:xfrm>
            <a:custGeom>
              <a:rect b="b" l="l" r="r" t="t"/>
              <a:pathLst>
                <a:path extrusionOk="0" h="131" w="1572">
                  <a:moveTo>
                    <a:pt x="1548" y="1"/>
                  </a:moveTo>
                  <a:cubicBezTo>
                    <a:pt x="1452" y="52"/>
                    <a:pt x="1324" y="65"/>
                    <a:pt x="1192" y="65"/>
                  </a:cubicBezTo>
                  <a:cubicBezTo>
                    <a:pt x="1045" y="65"/>
                    <a:pt x="893" y="49"/>
                    <a:pt x="774" y="49"/>
                  </a:cubicBezTo>
                  <a:cubicBezTo>
                    <a:pt x="655" y="43"/>
                    <a:pt x="533" y="40"/>
                    <a:pt x="409" y="40"/>
                  </a:cubicBezTo>
                  <a:cubicBezTo>
                    <a:pt x="286" y="40"/>
                    <a:pt x="161" y="43"/>
                    <a:pt x="36" y="49"/>
                  </a:cubicBezTo>
                  <a:cubicBezTo>
                    <a:pt x="0" y="61"/>
                    <a:pt x="0" y="108"/>
                    <a:pt x="36" y="120"/>
                  </a:cubicBezTo>
                  <a:cubicBezTo>
                    <a:pt x="151" y="128"/>
                    <a:pt x="265" y="131"/>
                    <a:pt x="378" y="131"/>
                  </a:cubicBezTo>
                  <a:cubicBezTo>
                    <a:pt x="605" y="131"/>
                    <a:pt x="830" y="120"/>
                    <a:pt x="1060" y="120"/>
                  </a:cubicBezTo>
                  <a:cubicBezTo>
                    <a:pt x="1123" y="120"/>
                    <a:pt x="1187" y="124"/>
                    <a:pt x="1250" y="124"/>
                  </a:cubicBezTo>
                  <a:cubicBezTo>
                    <a:pt x="1365" y="124"/>
                    <a:pt x="1475" y="110"/>
                    <a:pt x="1560" y="25"/>
                  </a:cubicBezTo>
                  <a:cubicBezTo>
                    <a:pt x="1572" y="13"/>
                    <a:pt x="1560" y="1"/>
                    <a:pt x="15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61"/>
            <p:cNvSpPr/>
            <p:nvPr/>
          </p:nvSpPr>
          <p:spPr>
            <a:xfrm>
              <a:off x="1627575" y="3117425"/>
              <a:ext cx="26800" cy="3000"/>
            </a:xfrm>
            <a:custGeom>
              <a:rect b="b" l="l" r="r" t="t"/>
              <a:pathLst>
                <a:path extrusionOk="0" h="120" w="1072">
                  <a:moveTo>
                    <a:pt x="517" y="1"/>
                  </a:moveTo>
                  <a:cubicBezTo>
                    <a:pt x="360" y="1"/>
                    <a:pt x="204" y="10"/>
                    <a:pt x="60" y="26"/>
                  </a:cubicBezTo>
                  <a:cubicBezTo>
                    <a:pt x="0" y="26"/>
                    <a:pt x="0" y="86"/>
                    <a:pt x="60" y="98"/>
                  </a:cubicBezTo>
                  <a:cubicBezTo>
                    <a:pt x="190" y="113"/>
                    <a:pt x="330" y="119"/>
                    <a:pt x="471" y="119"/>
                  </a:cubicBezTo>
                  <a:cubicBezTo>
                    <a:pt x="668" y="119"/>
                    <a:pt x="868" y="107"/>
                    <a:pt x="1048" y="86"/>
                  </a:cubicBezTo>
                  <a:cubicBezTo>
                    <a:pt x="1072" y="74"/>
                    <a:pt x="1072" y="38"/>
                    <a:pt x="1048" y="38"/>
                  </a:cubicBezTo>
                  <a:cubicBezTo>
                    <a:pt x="882" y="13"/>
                    <a:pt x="699" y="1"/>
                    <a:pt x="5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7" name="Google Shape;287;p61"/>
          <p:cNvGrpSpPr/>
          <p:nvPr/>
        </p:nvGrpSpPr>
        <p:grpSpPr>
          <a:xfrm>
            <a:off x="347725" y="4604102"/>
            <a:ext cx="1249379" cy="261900"/>
            <a:chOff x="5455000" y="4162752"/>
            <a:chExt cx="1249379" cy="261900"/>
          </a:xfrm>
        </p:grpSpPr>
        <p:sp>
          <p:nvSpPr>
            <p:cNvPr id="288" name="Google Shape;288;p61"/>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61"/>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61"/>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61"/>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61"/>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3" name="Google Shape;293;p61"/>
          <p:cNvGrpSpPr/>
          <p:nvPr/>
        </p:nvGrpSpPr>
        <p:grpSpPr>
          <a:xfrm>
            <a:off x="8319797" y="364602"/>
            <a:ext cx="442395" cy="261900"/>
            <a:chOff x="6261984" y="4162752"/>
            <a:chExt cx="442395" cy="261900"/>
          </a:xfrm>
        </p:grpSpPr>
        <p:sp>
          <p:nvSpPr>
            <p:cNvPr id="294" name="Google Shape;294;p61"/>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61"/>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6" name="Google Shape;296;p61"/>
          <p:cNvSpPr/>
          <p:nvPr/>
        </p:nvSpPr>
        <p:spPr>
          <a:xfrm>
            <a:off x="1013730" y="186412"/>
            <a:ext cx="88451" cy="316960"/>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7" name="Shape 297"/>
        <p:cNvGrpSpPr/>
        <p:nvPr/>
      </p:nvGrpSpPr>
      <p:grpSpPr>
        <a:xfrm>
          <a:off x="0" y="0"/>
          <a:ext cx="0" cy="0"/>
          <a:chOff x="0" y="0"/>
          <a:chExt cx="0" cy="0"/>
        </a:xfrm>
      </p:grpSpPr>
      <p:sp>
        <p:nvSpPr>
          <p:cNvPr id="298" name="Google Shape;298;p62"/>
          <p:cNvSpPr txBox="1"/>
          <p:nvPr>
            <p:ph type="title"/>
          </p:nvPr>
        </p:nvSpPr>
        <p:spPr>
          <a:xfrm>
            <a:off x="2312575" y="1371150"/>
            <a:ext cx="4518900" cy="83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99" name="Google Shape;299;p62"/>
          <p:cNvSpPr txBox="1"/>
          <p:nvPr>
            <p:ph idx="1" type="subTitle"/>
          </p:nvPr>
        </p:nvSpPr>
        <p:spPr>
          <a:xfrm>
            <a:off x="2312575" y="2202450"/>
            <a:ext cx="4518900" cy="156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300" name="Google Shape;300;p62"/>
          <p:cNvGrpSpPr/>
          <p:nvPr/>
        </p:nvGrpSpPr>
        <p:grpSpPr>
          <a:xfrm>
            <a:off x="-173006" y="137683"/>
            <a:ext cx="940798" cy="683660"/>
            <a:chOff x="1423975" y="1253625"/>
            <a:chExt cx="521825" cy="379200"/>
          </a:xfrm>
        </p:grpSpPr>
        <p:sp>
          <p:nvSpPr>
            <p:cNvPr id="301" name="Google Shape;301;p62"/>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62"/>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62"/>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62"/>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62"/>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62"/>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62"/>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62"/>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9" name="Google Shape;309;p62"/>
          <p:cNvGrpSpPr/>
          <p:nvPr/>
        </p:nvGrpSpPr>
        <p:grpSpPr>
          <a:xfrm>
            <a:off x="-231607" y="2054857"/>
            <a:ext cx="753419" cy="1865092"/>
            <a:chOff x="4039175" y="1421525"/>
            <a:chExt cx="453375" cy="1122400"/>
          </a:xfrm>
        </p:grpSpPr>
        <p:sp>
          <p:nvSpPr>
            <p:cNvPr id="310" name="Google Shape;310;p62"/>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62"/>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62"/>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62"/>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62"/>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62"/>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6" name="Google Shape;316;p62"/>
          <p:cNvGrpSpPr/>
          <p:nvPr/>
        </p:nvGrpSpPr>
        <p:grpSpPr>
          <a:xfrm>
            <a:off x="949939" y="-447780"/>
            <a:ext cx="1486085" cy="987166"/>
            <a:chOff x="645600" y="1820875"/>
            <a:chExt cx="999250" cy="663775"/>
          </a:xfrm>
        </p:grpSpPr>
        <p:sp>
          <p:nvSpPr>
            <p:cNvPr id="317" name="Google Shape;317;p62"/>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62"/>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62"/>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62"/>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62"/>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62"/>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62"/>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62"/>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62"/>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62"/>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62"/>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62"/>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9" name="Google Shape;329;p62"/>
          <p:cNvGrpSpPr/>
          <p:nvPr/>
        </p:nvGrpSpPr>
        <p:grpSpPr>
          <a:xfrm>
            <a:off x="7498539" y="4500120"/>
            <a:ext cx="1486085" cy="987166"/>
            <a:chOff x="645600" y="1820875"/>
            <a:chExt cx="999250" cy="663775"/>
          </a:xfrm>
        </p:grpSpPr>
        <p:sp>
          <p:nvSpPr>
            <p:cNvPr id="330" name="Google Shape;330;p62"/>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62"/>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62"/>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62"/>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62"/>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62"/>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62"/>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62"/>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62"/>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62"/>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62"/>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62"/>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2" name="Google Shape;342;p62"/>
          <p:cNvSpPr/>
          <p:nvPr/>
        </p:nvSpPr>
        <p:spPr>
          <a:xfrm rot="2274425">
            <a:off x="8844906" y="4243212"/>
            <a:ext cx="88450" cy="316956"/>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62"/>
          <p:cNvSpPr/>
          <p:nvPr/>
        </p:nvSpPr>
        <p:spPr>
          <a:xfrm rot="-2179555">
            <a:off x="8583135" y="4043933"/>
            <a:ext cx="88453" cy="316965"/>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4" name="Google Shape;344;p62"/>
          <p:cNvGrpSpPr/>
          <p:nvPr/>
        </p:nvGrpSpPr>
        <p:grpSpPr>
          <a:xfrm>
            <a:off x="8281169" y="3173083"/>
            <a:ext cx="940798" cy="683660"/>
            <a:chOff x="1423975" y="1253625"/>
            <a:chExt cx="521825" cy="379200"/>
          </a:xfrm>
        </p:grpSpPr>
        <p:sp>
          <p:nvSpPr>
            <p:cNvPr id="345" name="Google Shape;345;p62"/>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62"/>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62"/>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62"/>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62"/>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62"/>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62"/>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62"/>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3" name="Google Shape;353;p62"/>
          <p:cNvSpPr/>
          <p:nvPr/>
        </p:nvSpPr>
        <p:spPr>
          <a:xfrm>
            <a:off x="7160869" y="4553902"/>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4" name="Google Shape;354;p62"/>
          <p:cNvGrpSpPr/>
          <p:nvPr/>
        </p:nvGrpSpPr>
        <p:grpSpPr>
          <a:xfrm rot="-5400000">
            <a:off x="8986568" y="618782"/>
            <a:ext cx="753419" cy="1865092"/>
            <a:chOff x="4039175" y="1421525"/>
            <a:chExt cx="453375" cy="1122400"/>
          </a:xfrm>
        </p:grpSpPr>
        <p:sp>
          <p:nvSpPr>
            <p:cNvPr id="355" name="Google Shape;355;p62"/>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62"/>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62"/>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62"/>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62"/>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62"/>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1" name="Google Shape;361;p62"/>
          <p:cNvGrpSpPr/>
          <p:nvPr/>
        </p:nvGrpSpPr>
        <p:grpSpPr>
          <a:xfrm>
            <a:off x="-157448" y="4463895"/>
            <a:ext cx="1486085" cy="987166"/>
            <a:chOff x="645600" y="1820875"/>
            <a:chExt cx="999250" cy="663775"/>
          </a:xfrm>
        </p:grpSpPr>
        <p:sp>
          <p:nvSpPr>
            <p:cNvPr id="362" name="Google Shape;362;p62"/>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62"/>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62"/>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62"/>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62"/>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62"/>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62"/>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62"/>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62"/>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62"/>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62"/>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62"/>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4" name="Google Shape;374;p62"/>
          <p:cNvGrpSpPr/>
          <p:nvPr/>
        </p:nvGrpSpPr>
        <p:grpSpPr>
          <a:xfrm>
            <a:off x="1464219" y="4604133"/>
            <a:ext cx="940798" cy="683660"/>
            <a:chOff x="1423975" y="1253625"/>
            <a:chExt cx="521825" cy="379200"/>
          </a:xfrm>
        </p:grpSpPr>
        <p:sp>
          <p:nvSpPr>
            <p:cNvPr id="375" name="Google Shape;375;p62"/>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62"/>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62"/>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62"/>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62"/>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62"/>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62"/>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62"/>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3" name="Google Shape;383;p62"/>
          <p:cNvSpPr/>
          <p:nvPr/>
        </p:nvSpPr>
        <p:spPr>
          <a:xfrm rot="5400000">
            <a:off x="97907" y="4059252"/>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4" name="Google Shape;384;p62"/>
          <p:cNvGrpSpPr/>
          <p:nvPr/>
        </p:nvGrpSpPr>
        <p:grpSpPr>
          <a:xfrm rot="5400000">
            <a:off x="6450924" y="-320124"/>
            <a:ext cx="728691" cy="927827"/>
            <a:chOff x="597975" y="2768650"/>
            <a:chExt cx="489975" cy="623875"/>
          </a:xfrm>
        </p:grpSpPr>
        <p:sp>
          <p:nvSpPr>
            <p:cNvPr id="385" name="Google Shape;385;p62"/>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62"/>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62"/>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62"/>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62"/>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62"/>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62"/>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62"/>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62"/>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62"/>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62"/>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62"/>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62"/>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62"/>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62"/>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62"/>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62"/>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62"/>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62"/>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4" name="Google Shape;404;p62"/>
          <p:cNvGrpSpPr/>
          <p:nvPr/>
        </p:nvGrpSpPr>
        <p:grpSpPr>
          <a:xfrm flipH="1" rot="10800000">
            <a:off x="7498544" y="-95867"/>
            <a:ext cx="940798" cy="683660"/>
            <a:chOff x="1423975" y="1253625"/>
            <a:chExt cx="521825" cy="379200"/>
          </a:xfrm>
        </p:grpSpPr>
        <p:sp>
          <p:nvSpPr>
            <p:cNvPr id="405" name="Google Shape;405;p62"/>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62"/>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62"/>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62"/>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62"/>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62"/>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62"/>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62"/>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3" name="Google Shape;413;p62"/>
          <p:cNvGrpSpPr/>
          <p:nvPr/>
        </p:nvGrpSpPr>
        <p:grpSpPr>
          <a:xfrm>
            <a:off x="8755950" y="270976"/>
            <a:ext cx="266398" cy="237138"/>
            <a:chOff x="2532150" y="2831425"/>
            <a:chExt cx="152725" cy="135950"/>
          </a:xfrm>
        </p:grpSpPr>
        <p:sp>
          <p:nvSpPr>
            <p:cNvPr id="414" name="Google Shape;414;p62"/>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62"/>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62"/>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62"/>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62"/>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62"/>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62"/>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1" name="Google Shape;421;p62"/>
          <p:cNvGrpSpPr/>
          <p:nvPr/>
        </p:nvGrpSpPr>
        <p:grpSpPr>
          <a:xfrm>
            <a:off x="5728150" y="211351"/>
            <a:ext cx="266398" cy="237138"/>
            <a:chOff x="2532150" y="2831425"/>
            <a:chExt cx="152725" cy="135950"/>
          </a:xfrm>
        </p:grpSpPr>
        <p:sp>
          <p:nvSpPr>
            <p:cNvPr id="422" name="Google Shape;422;p62"/>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62"/>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62"/>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62"/>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62"/>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62"/>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62"/>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9" name="Google Shape;429;p62"/>
          <p:cNvGrpSpPr/>
          <p:nvPr/>
        </p:nvGrpSpPr>
        <p:grpSpPr>
          <a:xfrm>
            <a:off x="6452576" y="4671850"/>
            <a:ext cx="378900" cy="378900"/>
            <a:chOff x="724425" y="724425"/>
            <a:chExt cx="378900" cy="378900"/>
          </a:xfrm>
        </p:grpSpPr>
        <p:sp>
          <p:nvSpPr>
            <p:cNvPr id="430" name="Google Shape;430;p62"/>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62"/>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62"/>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3" name="Google Shape;433;p62"/>
          <p:cNvGrpSpPr/>
          <p:nvPr/>
        </p:nvGrpSpPr>
        <p:grpSpPr>
          <a:xfrm>
            <a:off x="2721726" y="-95875"/>
            <a:ext cx="378900" cy="378900"/>
            <a:chOff x="724425" y="724425"/>
            <a:chExt cx="378900" cy="378900"/>
          </a:xfrm>
        </p:grpSpPr>
        <p:sp>
          <p:nvSpPr>
            <p:cNvPr id="434" name="Google Shape;434;p62"/>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62"/>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62"/>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7" name="Google Shape;437;p62"/>
          <p:cNvGrpSpPr/>
          <p:nvPr/>
        </p:nvGrpSpPr>
        <p:grpSpPr>
          <a:xfrm>
            <a:off x="221261" y="1000189"/>
            <a:ext cx="728691" cy="927827"/>
            <a:chOff x="597975" y="2768650"/>
            <a:chExt cx="489975" cy="623875"/>
          </a:xfrm>
        </p:grpSpPr>
        <p:sp>
          <p:nvSpPr>
            <p:cNvPr id="438" name="Google Shape;438;p62"/>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62"/>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62"/>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62"/>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62"/>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62"/>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62"/>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62"/>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62"/>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62"/>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62"/>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62"/>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62"/>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62"/>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62"/>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62"/>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62"/>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62"/>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62"/>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7" name="Shape 457"/>
        <p:cNvGrpSpPr/>
        <p:nvPr/>
      </p:nvGrpSpPr>
      <p:grpSpPr>
        <a:xfrm>
          <a:off x="0" y="0"/>
          <a:ext cx="0" cy="0"/>
          <a:chOff x="0" y="0"/>
          <a:chExt cx="0" cy="0"/>
        </a:xfrm>
      </p:grpSpPr>
      <p:sp>
        <p:nvSpPr>
          <p:cNvPr id="458" name="Google Shape;458;p63"/>
          <p:cNvSpPr txBox="1"/>
          <p:nvPr>
            <p:ph type="title"/>
          </p:nvPr>
        </p:nvSpPr>
        <p:spPr>
          <a:xfrm>
            <a:off x="713400" y="2037650"/>
            <a:ext cx="4567800" cy="1662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59" name="Google Shape;459;p63"/>
          <p:cNvSpPr txBox="1"/>
          <p:nvPr>
            <p:ph idx="2" type="title"/>
          </p:nvPr>
        </p:nvSpPr>
        <p:spPr>
          <a:xfrm>
            <a:off x="815550" y="706013"/>
            <a:ext cx="1248300" cy="91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solidFill>
                  <a:schemeClr val="l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460" name="Google Shape;460;p63"/>
          <p:cNvSpPr txBox="1"/>
          <p:nvPr>
            <p:ph idx="1" type="subTitle"/>
          </p:nvPr>
        </p:nvSpPr>
        <p:spPr>
          <a:xfrm>
            <a:off x="713399" y="3890700"/>
            <a:ext cx="3118800" cy="71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8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461" name="Google Shape;461;p63"/>
          <p:cNvGrpSpPr/>
          <p:nvPr/>
        </p:nvGrpSpPr>
        <p:grpSpPr>
          <a:xfrm>
            <a:off x="8688143" y="256844"/>
            <a:ext cx="144864" cy="1018802"/>
            <a:chOff x="1990725" y="1887325"/>
            <a:chExt cx="83050" cy="584075"/>
          </a:xfrm>
        </p:grpSpPr>
        <p:sp>
          <p:nvSpPr>
            <p:cNvPr id="462" name="Google Shape;462;p63"/>
            <p:cNvSpPr/>
            <p:nvPr/>
          </p:nvSpPr>
          <p:spPr>
            <a:xfrm>
              <a:off x="1995650" y="1887325"/>
              <a:ext cx="39600" cy="123225"/>
            </a:xfrm>
            <a:custGeom>
              <a:rect b="b" l="l" r="r" t="t"/>
              <a:pathLst>
                <a:path extrusionOk="0" h="4929" w="1584">
                  <a:moveTo>
                    <a:pt x="1549" y="0"/>
                  </a:moveTo>
                  <a:cubicBezTo>
                    <a:pt x="1536" y="0"/>
                    <a:pt x="1522" y="7"/>
                    <a:pt x="1518" y="22"/>
                  </a:cubicBezTo>
                  <a:cubicBezTo>
                    <a:pt x="934" y="1546"/>
                    <a:pt x="446" y="3153"/>
                    <a:pt x="29" y="4737"/>
                  </a:cubicBezTo>
                  <a:cubicBezTo>
                    <a:pt x="0" y="4852"/>
                    <a:pt x="98" y="4928"/>
                    <a:pt x="190" y="4928"/>
                  </a:cubicBezTo>
                  <a:cubicBezTo>
                    <a:pt x="250" y="4928"/>
                    <a:pt x="308" y="4896"/>
                    <a:pt x="327" y="4820"/>
                  </a:cubicBezTo>
                  <a:cubicBezTo>
                    <a:pt x="756" y="3237"/>
                    <a:pt x="1184" y="1629"/>
                    <a:pt x="1577" y="34"/>
                  </a:cubicBezTo>
                  <a:cubicBezTo>
                    <a:pt x="1584" y="13"/>
                    <a:pt x="1567" y="0"/>
                    <a:pt x="15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63"/>
            <p:cNvSpPr/>
            <p:nvPr/>
          </p:nvSpPr>
          <p:spPr>
            <a:xfrm>
              <a:off x="2033275" y="1887325"/>
              <a:ext cx="39450" cy="123225"/>
            </a:xfrm>
            <a:custGeom>
              <a:rect b="b" l="l" r="r" t="t"/>
              <a:pathLst>
                <a:path extrusionOk="0" h="4929" w="1578">
                  <a:moveTo>
                    <a:pt x="32" y="0"/>
                  </a:moveTo>
                  <a:cubicBezTo>
                    <a:pt x="17" y="0"/>
                    <a:pt x="1" y="13"/>
                    <a:pt x="1" y="34"/>
                  </a:cubicBezTo>
                  <a:cubicBezTo>
                    <a:pt x="394" y="1629"/>
                    <a:pt x="822" y="3237"/>
                    <a:pt x="1251" y="4820"/>
                  </a:cubicBezTo>
                  <a:cubicBezTo>
                    <a:pt x="1274" y="4896"/>
                    <a:pt x="1333" y="4928"/>
                    <a:pt x="1393" y="4928"/>
                  </a:cubicBezTo>
                  <a:cubicBezTo>
                    <a:pt x="1484" y="4928"/>
                    <a:pt x="1577" y="4852"/>
                    <a:pt x="1548" y="4737"/>
                  </a:cubicBezTo>
                  <a:cubicBezTo>
                    <a:pt x="1144" y="3153"/>
                    <a:pt x="644" y="1546"/>
                    <a:pt x="60" y="22"/>
                  </a:cubicBezTo>
                  <a:cubicBezTo>
                    <a:pt x="55" y="7"/>
                    <a:pt x="44" y="0"/>
                    <a:pt x="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63"/>
            <p:cNvSpPr/>
            <p:nvPr/>
          </p:nvSpPr>
          <p:spPr>
            <a:xfrm>
              <a:off x="1990725" y="2003200"/>
              <a:ext cx="14000" cy="397250"/>
            </a:xfrm>
            <a:custGeom>
              <a:rect b="b" l="l" r="r" t="t"/>
              <a:pathLst>
                <a:path extrusionOk="0" h="15890" w="560">
                  <a:moveTo>
                    <a:pt x="350" y="1"/>
                  </a:moveTo>
                  <a:cubicBezTo>
                    <a:pt x="321" y="1"/>
                    <a:pt x="292" y="18"/>
                    <a:pt x="286" y="54"/>
                  </a:cubicBezTo>
                  <a:cubicBezTo>
                    <a:pt x="0" y="2531"/>
                    <a:pt x="119" y="5102"/>
                    <a:pt x="119" y="7603"/>
                  </a:cubicBezTo>
                  <a:cubicBezTo>
                    <a:pt x="119" y="10305"/>
                    <a:pt x="60" y="13032"/>
                    <a:pt x="250" y="15747"/>
                  </a:cubicBezTo>
                  <a:cubicBezTo>
                    <a:pt x="256" y="15842"/>
                    <a:pt x="333" y="15889"/>
                    <a:pt x="409" y="15889"/>
                  </a:cubicBezTo>
                  <a:cubicBezTo>
                    <a:pt x="485" y="15889"/>
                    <a:pt x="560" y="15842"/>
                    <a:pt x="560" y="15747"/>
                  </a:cubicBezTo>
                  <a:cubicBezTo>
                    <a:pt x="464" y="13032"/>
                    <a:pt x="536" y="10317"/>
                    <a:pt x="536" y="7603"/>
                  </a:cubicBezTo>
                  <a:cubicBezTo>
                    <a:pt x="536" y="6031"/>
                    <a:pt x="536" y="4448"/>
                    <a:pt x="536" y="2876"/>
                  </a:cubicBezTo>
                  <a:cubicBezTo>
                    <a:pt x="536" y="2269"/>
                    <a:pt x="548" y="1673"/>
                    <a:pt x="548" y="1066"/>
                  </a:cubicBezTo>
                  <a:cubicBezTo>
                    <a:pt x="536" y="876"/>
                    <a:pt x="524" y="721"/>
                    <a:pt x="488" y="542"/>
                  </a:cubicBezTo>
                  <a:cubicBezTo>
                    <a:pt x="476" y="459"/>
                    <a:pt x="452" y="340"/>
                    <a:pt x="429" y="257"/>
                  </a:cubicBezTo>
                  <a:cubicBezTo>
                    <a:pt x="416" y="216"/>
                    <a:pt x="405" y="189"/>
                    <a:pt x="395" y="173"/>
                  </a:cubicBezTo>
                  <a:lnTo>
                    <a:pt x="395" y="173"/>
                  </a:lnTo>
                  <a:cubicBezTo>
                    <a:pt x="398" y="137"/>
                    <a:pt x="405" y="99"/>
                    <a:pt x="405" y="54"/>
                  </a:cubicBezTo>
                  <a:cubicBezTo>
                    <a:pt x="405" y="18"/>
                    <a:pt x="378" y="1"/>
                    <a:pt x="35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63"/>
            <p:cNvSpPr/>
            <p:nvPr/>
          </p:nvSpPr>
          <p:spPr>
            <a:xfrm>
              <a:off x="2055600" y="2003200"/>
              <a:ext cx="14175" cy="397250"/>
            </a:xfrm>
            <a:custGeom>
              <a:rect b="b" l="l" r="r" t="t"/>
              <a:pathLst>
                <a:path extrusionOk="0" h="15890" w="567">
                  <a:moveTo>
                    <a:pt x="356" y="1"/>
                  </a:moveTo>
                  <a:cubicBezTo>
                    <a:pt x="325" y="1"/>
                    <a:pt x="292" y="18"/>
                    <a:pt x="286" y="54"/>
                  </a:cubicBezTo>
                  <a:cubicBezTo>
                    <a:pt x="1" y="2531"/>
                    <a:pt x="132" y="5102"/>
                    <a:pt x="132" y="7603"/>
                  </a:cubicBezTo>
                  <a:cubicBezTo>
                    <a:pt x="120" y="10305"/>
                    <a:pt x="60" y="13032"/>
                    <a:pt x="251" y="15747"/>
                  </a:cubicBezTo>
                  <a:cubicBezTo>
                    <a:pt x="257" y="15842"/>
                    <a:pt x="337" y="15889"/>
                    <a:pt x="414" y="15889"/>
                  </a:cubicBezTo>
                  <a:cubicBezTo>
                    <a:pt x="492" y="15889"/>
                    <a:pt x="566" y="15842"/>
                    <a:pt x="560" y="15747"/>
                  </a:cubicBezTo>
                  <a:cubicBezTo>
                    <a:pt x="477" y="13032"/>
                    <a:pt x="548" y="10317"/>
                    <a:pt x="548" y="7603"/>
                  </a:cubicBezTo>
                  <a:cubicBezTo>
                    <a:pt x="536" y="6031"/>
                    <a:pt x="548" y="4448"/>
                    <a:pt x="548" y="2876"/>
                  </a:cubicBezTo>
                  <a:cubicBezTo>
                    <a:pt x="548" y="2269"/>
                    <a:pt x="560" y="1673"/>
                    <a:pt x="548" y="1066"/>
                  </a:cubicBezTo>
                  <a:cubicBezTo>
                    <a:pt x="548" y="876"/>
                    <a:pt x="524" y="721"/>
                    <a:pt x="501" y="542"/>
                  </a:cubicBezTo>
                  <a:cubicBezTo>
                    <a:pt x="489" y="459"/>
                    <a:pt x="465" y="340"/>
                    <a:pt x="429" y="257"/>
                  </a:cubicBezTo>
                  <a:cubicBezTo>
                    <a:pt x="421" y="229"/>
                    <a:pt x="413" y="208"/>
                    <a:pt x="405" y="192"/>
                  </a:cubicBezTo>
                  <a:lnTo>
                    <a:pt x="405" y="192"/>
                  </a:lnTo>
                  <a:cubicBezTo>
                    <a:pt x="406" y="150"/>
                    <a:pt x="407" y="107"/>
                    <a:pt x="417" y="54"/>
                  </a:cubicBezTo>
                  <a:cubicBezTo>
                    <a:pt x="417" y="18"/>
                    <a:pt x="388" y="1"/>
                    <a:pt x="3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63"/>
            <p:cNvSpPr/>
            <p:nvPr/>
          </p:nvSpPr>
          <p:spPr>
            <a:xfrm>
              <a:off x="1998450" y="2004200"/>
              <a:ext cx="73675" cy="9100"/>
            </a:xfrm>
            <a:custGeom>
              <a:rect b="b" l="l" r="r" t="t"/>
              <a:pathLst>
                <a:path extrusionOk="0" h="364" w="2947">
                  <a:moveTo>
                    <a:pt x="634" y="0"/>
                  </a:moveTo>
                  <a:cubicBezTo>
                    <a:pt x="422" y="0"/>
                    <a:pt x="219" y="42"/>
                    <a:pt x="36" y="193"/>
                  </a:cubicBezTo>
                  <a:cubicBezTo>
                    <a:pt x="1" y="217"/>
                    <a:pt x="36" y="264"/>
                    <a:pt x="72" y="264"/>
                  </a:cubicBezTo>
                  <a:cubicBezTo>
                    <a:pt x="465" y="324"/>
                    <a:pt x="905" y="336"/>
                    <a:pt x="1310" y="359"/>
                  </a:cubicBezTo>
                  <a:cubicBezTo>
                    <a:pt x="1366" y="362"/>
                    <a:pt x="1421" y="363"/>
                    <a:pt x="1475" y="363"/>
                  </a:cubicBezTo>
                  <a:cubicBezTo>
                    <a:pt x="1759" y="363"/>
                    <a:pt x="2035" y="332"/>
                    <a:pt x="2316" y="332"/>
                  </a:cubicBezTo>
                  <a:cubicBezTo>
                    <a:pt x="2448" y="332"/>
                    <a:pt x="2580" y="339"/>
                    <a:pt x="2715" y="359"/>
                  </a:cubicBezTo>
                  <a:cubicBezTo>
                    <a:pt x="2722" y="361"/>
                    <a:pt x="2729" y="361"/>
                    <a:pt x="2736" y="361"/>
                  </a:cubicBezTo>
                  <a:cubicBezTo>
                    <a:pt x="2888" y="361"/>
                    <a:pt x="2946" y="120"/>
                    <a:pt x="2787" y="98"/>
                  </a:cubicBezTo>
                  <a:cubicBezTo>
                    <a:pt x="2583" y="70"/>
                    <a:pt x="2380" y="64"/>
                    <a:pt x="2177" y="64"/>
                  </a:cubicBezTo>
                  <a:cubicBezTo>
                    <a:pt x="2012" y="64"/>
                    <a:pt x="1847" y="68"/>
                    <a:pt x="1682" y="68"/>
                  </a:cubicBezTo>
                  <a:cubicBezTo>
                    <a:pt x="1526" y="68"/>
                    <a:pt x="1371" y="64"/>
                    <a:pt x="1215" y="50"/>
                  </a:cubicBezTo>
                  <a:cubicBezTo>
                    <a:pt x="1019" y="33"/>
                    <a:pt x="822" y="0"/>
                    <a:pt x="6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63"/>
            <p:cNvSpPr/>
            <p:nvPr/>
          </p:nvSpPr>
          <p:spPr>
            <a:xfrm>
              <a:off x="1995175" y="2392325"/>
              <a:ext cx="78600" cy="79075"/>
            </a:xfrm>
            <a:custGeom>
              <a:rect b="b" l="l" r="r" t="t"/>
              <a:pathLst>
                <a:path extrusionOk="0" h="3163" w="3144">
                  <a:moveTo>
                    <a:pt x="442" y="382"/>
                  </a:moveTo>
                  <a:cubicBezTo>
                    <a:pt x="830" y="443"/>
                    <a:pt x="1220" y="470"/>
                    <a:pt x="1612" y="470"/>
                  </a:cubicBezTo>
                  <a:cubicBezTo>
                    <a:pt x="1997" y="470"/>
                    <a:pt x="2384" y="444"/>
                    <a:pt x="2768" y="399"/>
                  </a:cubicBezTo>
                  <a:lnTo>
                    <a:pt x="2768" y="399"/>
                  </a:lnTo>
                  <a:cubicBezTo>
                    <a:pt x="2751" y="849"/>
                    <a:pt x="2749" y="1290"/>
                    <a:pt x="2727" y="1741"/>
                  </a:cubicBezTo>
                  <a:cubicBezTo>
                    <a:pt x="2703" y="2087"/>
                    <a:pt x="2691" y="2301"/>
                    <a:pt x="2477" y="2587"/>
                  </a:cubicBezTo>
                  <a:cubicBezTo>
                    <a:pt x="2239" y="2896"/>
                    <a:pt x="1989" y="2908"/>
                    <a:pt x="1608" y="2908"/>
                  </a:cubicBezTo>
                  <a:cubicBezTo>
                    <a:pt x="1346" y="2908"/>
                    <a:pt x="1025" y="2908"/>
                    <a:pt x="798" y="2765"/>
                  </a:cubicBezTo>
                  <a:cubicBezTo>
                    <a:pt x="441" y="2539"/>
                    <a:pt x="417" y="2122"/>
                    <a:pt x="382" y="1753"/>
                  </a:cubicBezTo>
                  <a:cubicBezTo>
                    <a:pt x="340" y="1291"/>
                    <a:pt x="316" y="828"/>
                    <a:pt x="442" y="382"/>
                  </a:cubicBezTo>
                  <a:close/>
                  <a:moveTo>
                    <a:pt x="327" y="1"/>
                  </a:moveTo>
                  <a:cubicBezTo>
                    <a:pt x="259" y="1"/>
                    <a:pt x="193" y="37"/>
                    <a:pt x="179" y="122"/>
                  </a:cubicBezTo>
                  <a:cubicBezTo>
                    <a:pt x="174" y="148"/>
                    <a:pt x="168" y="174"/>
                    <a:pt x="163" y="200"/>
                  </a:cubicBezTo>
                  <a:lnTo>
                    <a:pt x="163" y="200"/>
                  </a:lnTo>
                  <a:cubicBezTo>
                    <a:pt x="136" y="198"/>
                    <a:pt x="110" y="196"/>
                    <a:pt x="84" y="194"/>
                  </a:cubicBezTo>
                  <a:cubicBezTo>
                    <a:pt x="24" y="194"/>
                    <a:pt x="13" y="301"/>
                    <a:pt x="72" y="313"/>
                  </a:cubicBezTo>
                  <a:cubicBezTo>
                    <a:pt x="94" y="317"/>
                    <a:pt x="116" y="322"/>
                    <a:pt x="138" y="327"/>
                  </a:cubicBezTo>
                  <a:lnTo>
                    <a:pt x="138" y="327"/>
                  </a:lnTo>
                  <a:cubicBezTo>
                    <a:pt x="18" y="994"/>
                    <a:pt x="0" y="1795"/>
                    <a:pt x="227" y="2420"/>
                  </a:cubicBezTo>
                  <a:cubicBezTo>
                    <a:pt x="417" y="2956"/>
                    <a:pt x="882" y="3134"/>
                    <a:pt x="1429" y="3158"/>
                  </a:cubicBezTo>
                  <a:cubicBezTo>
                    <a:pt x="1494" y="3161"/>
                    <a:pt x="1560" y="3163"/>
                    <a:pt x="1627" y="3163"/>
                  </a:cubicBezTo>
                  <a:cubicBezTo>
                    <a:pt x="2093" y="3163"/>
                    <a:pt x="2571" y="3071"/>
                    <a:pt x="2810" y="2622"/>
                  </a:cubicBezTo>
                  <a:cubicBezTo>
                    <a:pt x="3144" y="1979"/>
                    <a:pt x="2989" y="956"/>
                    <a:pt x="3013" y="253"/>
                  </a:cubicBezTo>
                  <a:cubicBezTo>
                    <a:pt x="3023" y="184"/>
                    <a:pt x="2968" y="140"/>
                    <a:pt x="2901" y="140"/>
                  </a:cubicBezTo>
                  <a:cubicBezTo>
                    <a:pt x="2887" y="140"/>
                    <a:pt x="2873" y="142"/>
                    <a:pt x="2858" y="146"/>
                  </a:cubicBezTo>
                  <a:cubicBezTo>
                    <a:pt x="2357" y="223"/>
                    <a:pt x="1862" y="255"/>
                    <a:pt x="1365" y="255"/>
                  </a:cubicBezTo>
                  <a:cubicBezTo>
                    <a:pt x="1076" y="255"/>
                    <a:pt x="786" y="244"/>
                    <a:pt x="493" y="225"/>
                  </a:cubicBezTo>
                  <a:lnTo>
                    <a:pt x="493" y="225"/>
                  </a:lnTo>
                  <a:cubicBezTo>
                    <a:pt x="496" y="219"/>
                    <a:pt x="498" y="212"/>
                    <a:pt x="501" y="205"/>
                  </a:cubicBezTo>
                  <a:cubicBezTo>
                    <a:pt x="544" y="84"/>
                    <a:pt x="431" y="1"/>
                    <a:pt x="32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63"/>
            <p:cNvSpPr/>
            <p:nvPr/>
          </p:nvSpPr>
          <p:spPr>
            <a:xfrm>
              <a:off x="2001125" y="2382975"/>
              <a:ext cx="64925" cy="6125"/>
            </a:xfrm>
            <a:custGeom>
              <a:rect b="b" l="l" r="r" t="t"/>
              <a:pathLst>
                <a:path extrusionOk="0" h="245" w="2597">
                  <a:moveTo>
                    <a:pt x="2187" y="0"/>
                  </a:moveTo>
                  <a:cubicBezTo>
                    <a:pt x="1851" y="0"/>
                    <a:pt x="1508" y="25"/>
                    <a:pt x="1179" y="44"/>
                  </a:cubicBezTo>
                  <a:cubicBezTo>
                    <a:pt x="798" y="67"/>
                    <a:pt x="406" y="56"/>
                    <a:pt x="36" y="151"/>
                  </a:cubicBezTo>
                  <a:cubicBezTo>
                    <a:pt x="1" y="151"/>
                    <a:pt x="1" y="210"/>
                    <a:pt x="36" y="210"/>
                  </a:cubicBezTo>
                  <a:cubicBezTo>
                    <a:pt x="204" y="237"/>
                    <a:pt x="377" y="245"/>
                    <a:pt x="551" y="245"/>
                  </a:cubicBezTo>
                  <a:cubicBezTo>
                    <a:pt x="760" y="245"/>
                    <a:pt x="972" y="234"/>
                    <a:pt x="1179" y="234"/>
                  </a:cubicBezTo>
                  <a:cubicBezTo>
                    <a:pt x="1608" y="222"/>
                    <a:pt x="2061" y="222"/>
                    <a:pt x="2489" y="175"/>
                  </a:cubicBezTo>
                  <a:cubicBezTo>
                    <a:pt x="2596" y="163"/>
                    <a:pt x="2596" y="8"/>
                    <a:pt x="2489" y="8"/>
                  </a:cubicBezTo>
                  <a:cubicBezTo>
                    <a:pt x="2390" y="2"/>
                    <a:pt x="2289" y="0"/>
                    <a:pt x="218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63"/>
            <p:cNvSpPr/>
            <p:nvPr/>
          </p:nvSpPr>
          <p:spPr>
            <a:xfrm>
              <a:off x="1999650" y="2385400"/>
              <a:ext cx="40500" cy="10475"/>
            </a:xfrm>
            <a:custGeom>
              <a:rect b="b" l="l" r="r" t="t"/>
              <a:pathLst>
                <a:path extrusionOk="0" h="419" w="1620">
                  <a:moveTo>
                    <a:pt x="508" y="1"/>
                  </a:moveTo>
                  <a:cubicBezTo>
                    <a:pt x="369" y="1"/>
                    <a:pt x="233" y="23"/>
                    <a:pt x="119" y="90"/>
                  </a:cubicBezTo>
                  <a:cubicBezTo>
                    <a:pt x="0" y="173"/>
                    <a:pt x="36" y="328"/>
                    <a:pt x="155" y="375"/>
                  </a:cubicBezTo>
                  <a:cubicBezTo>
                    <a:pt x="233" y="407"/>
                    <a:pt x="319" y="418"/>
                    <a:pt x="408" y="418"/>
                  </a:cubicBezTo>
                  <a:cubicBezTo>
                    <a:pt x="551" y="418"/>
                    <a:pt x="702" y="390"/>
                    <a:pt x="834" y="375"/>
                  </a:cubicBezTo>
                  <a:cubicBezTo>
                    <a:pt x="1096" y="340"/>
                    <a:pt x="1358" y="363"/>
                    <a:pt x="1608" y="292"/>
                  </a:cubicBezTo>
                  <a:cubicBezTo>
                    <a:pt x="1619" y="292"/>
                    <a:pt x="1619" y="280"/>
                    <a:pt x="1608" y="268"/>
                  </a:cubicBezTo>
                  <a:cubicBezTo>
                    <a:pt x="1381" y="125"/>
                    <a:pt x="1096" y="78"/>
                    <a:pt x="834" y="30"/>
                  </a:cubicBezTo>
                  <a:cubicBezTo>
                    <a:pt x="729" y="14"/>
                    <a:pt x="618" y="1"/>
                    <a:pt x="50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63"/>
            <p:cNvSpPr/>
            <p:nvPr/>
          </p:nvSpPr>
          <p:spPr>
            <a:xfrm>
              <a:off x="1994275" y="2390975"/>
              <a:ext cx="73850" cy="29475"/>
            </a:xfrm>
            <a:custGeom>
              <a:rect b="b" l="l" r="r" t="t"/>
              <a:pathLst>
                <a:path extrusionOk="0" h="1179" w="2954">
                  <a:moveTo>
                    <a:pt x="294" y="0"/>
                  </a:moveTo>
                  <a:cubicBezTo>
                    <a:pt x="251" y="0"/>
                    <a:pt x="203" y="32"/>
                    <a:pt x="203" y="81"/>
                  </a:cubicBezTo>
                  <a:cubicBezTo>
                    <a:pt x="168" y="402"/>
                    <a:pt x="1" y="1033"/>
                    <a:pt x="418" y="1129"/>
                  </a:cubicBezTo>
                  <a:cubicBezTo>
                    <a:pt x="533" y="1156"/>
                    <a:pt x="665" y="1166"/>
                    <a:pt x="803" y="1166"/>
                  </a:cubicBezTo>
                  <a:cubicBezTo>
                    <a:pt x="988" y="1166"/>
                    <a:pt x="1183" y="1149"/>
                    <a:pt x="1363" y="1138"/>
                  </a:cubicBezTo>
                  <a:lnTo>
                    <a:pt x="1363" y="1138"/>
                  </a:lnTo>
                  <a:cubicBezTo>
                    <a:pt x="1620" y="1164"/>
                    <a:pt x="1878" y="1178"/>
                    <a:pt x="2132" y="1178"/>
                  </a:cubicBezTo>
                  <a:cubicBezTo>
                    <a:pt x="2364" y="1178"/>
                    <a:pt x="2592" y="1166"/>
                    <a:pt x="2811" y="1140"/>
                  </a:cubicBezTo>
                  <a:cubicBezTo>
                    <a:pt x="2950" y="1129"/>
                    <a:pt x="2954" y="926"/>
                    <a:pt x="2822" y="926"/>
                  </a:cubicBezTo>
                  <a:cubicBezTo>
                    <a:pt x="2818" y="926"/>
                    <a:pt x="2815" y="926"/>
                    <a:pt x="2811" y="926"/>
                  </a:cubicBezTo>
                  <a:cubicBezTo>
                    <a:pt x="2154" y="908"/>
                    <a:pt x="1505" y="911"/>
                    <a:pt x="851" y="896"/>
                  </a:cubicBezTo>
                  <a:lnTo>
                    <a:pt x="851" y="896"/>
                  </a:lnTo>
                  <a:cubicBezTo>
                    <a:pt x="787" y="885"/>
                    <a:pt x="722" y="871"/>
                    <a:pt x="656" y="855"/>
                  </a:cubicBezTo>
                  <a:cubicBezTo>
                    <a:pt x="619" y="865"/>
                    <a:pt x="586" y="871"/>
                    <a:pt x="559" y="871"/>
                  </a:cubicBezTo>
                  <a:cubicBezTo>
                    <a:pt x="462" y="871"/>
                    <a:pt x="423" y="806"/>
                    <a:pt x="441" y="676"/>
                  </a:cubicBezTo>
                  <a:cubicBezTo>
                    <a:pt x="382" y="545"/>
                    <a:pt x="394" y="224"/>
                    <a:pt x="358" y="57"/>
                  </a:cubicBezTo>
                  <a:cubicBezTo>
                    <a:pt x="353" y="17"/>
                    <a:pt x="325" y="0"/>
                    <a:pt x="29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63"/>
            <p:cNvSpPr/>
            <p:nvPr/>
          </p:nvSpPr>
          <p:spPr>
            <a:xfrm>
              <a:off x="2022550" y="2008050"/>
              <a:ext cx="15800" cy="380875"/>
            </a:xfrm>
            <a:custGeom>
              <a:rect b="b" l="l" r="r" t="t"/>
              <a:pathLst>
                <a:path extrusionOk="0" h="15235" w="632">
                  <a:moveTo>
                    <a:pt x="264" y="0"/>
                  </a:moveTo>
                  <a:cubicBezTo>
                    <a:pt x="233" y="0"/>
                    <a:pt x="203" y="21"/>
                    <a:pt x="203" y="63"/>
                  </a:cubicBezTo>
                  <a:cubicBezTo>
                    <a:pt x="1" y="5075"/>
                    <a:pt x="382" y="10111"/>
                    <a:pt x="287" y="15136"/>
                  </a:cubicBezTo>
                  <a:cubicBezTo>
                    <a:pt x="287" y="15201"/>
                    <a:pt x="340" y="15234"/>
                    <a:pt x="394" y="15234"/>
                  </a:cubicBezTo>
                  <a:cubicBezTo>
                    <a:pt x="447" y="15234"/>
                    <a:pt x="501" y="15201"/>
                    <a:pt x="501" y="15136"/>
                  </a:cubicBezTo>
                  <a:cubicBezTo>
                    <a:pt x="632" y="12624"/>
                    <a:pt x="501" y="10100"/>
                    <a:pt x="465" y="7599"/>
                  </a:cubicBezTo>
                  <a:cubicBezTo>
                    <a:pt x="430" y="5087"/>
                    <a:pt x="430" y="2575"/>
                    <a:pt x="334" y="63"/>
                  </a:cubicBezTo>
                  <a:cubicBezTo>
                    <a:pt x="328" y="21"/>
                    <a:pt x="296" y="0"/>
                    <a:pt x="2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63"/>
            <p:cNvSpPr/>
            <p:nvPr/>
          </p:nvSpPr>
          <p:spPr>
            <a:xfrm>
              <a:off x="2020475" y="1934175"/>
              <a:ext cx="25925" cy="4950"/>
            </a:xfrm>
            <a:custGeom>
              <a:rect b="b" l="l" r="r" t="t"/>
              <a:pathLst>
                <a:path extrusionOk="0" h="198" w="1037">
                  <a:moveTo>
                    <a:pt x="798" y="0"/>
                  </a:moveTo>
                  <a:cubicBezTo>
                    <a:pt x="683" y="0"/>
                    <a:pt x="561" y="26"/>
                    <a:pt x="453" y="41"/>
                  </a:cubicBezTo>
                  <a:cubicBezTo>
                    <a:pt x="310" y="53"/>
                    <a:pt x="144" y="53"/>
                    <a:pt x="13" y="124"/>
                  </a:cubicBezTo>
                  <a:cubicBezTo>
                    <a:pt x="1" y="136"/>
                    <a:pt x="13" y="148"/>
                    <a:pt x="24" y="160"/>
                  </a:cubicBezTo>
                  <a:cubicBezTo>
                    <a:pt x="128" y="192"/>
                    <a:pt x="247" y="197"/>
                    <a:pt x="364" y="197"/>
                  </a:cubicBezTo>
                  <a:cubicBezTo>
                    <a:pt x="423" y="197"/>
                    <a:pt x="481" y="196"/>
                    <a:pt x="536" y="196"/>
                  </a:cubicBezTo>
                  <a:cubicBezTo>
                    <a:pt x="679" y="184"/>
                    <a:pt x="858" y="196"/>
                    <a:pt x="989" y="136"/>
                  </a:cubicBezTo>
                  <a:cubicBezTo>
                    <a:pt x="1036" y="113"/>
                    <a:pt x="1025" y="41"/>
                    <a:pt x="977" y="29"/>
                  </a:cubicBezTo>
                  <a:cubicBezTo>
                    <a:pt x="922" y="8"/>
                    <a:pt x="861" y="0"/>
                    <a:pt x="7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63"/>
            <p:cNvSpPr/>
            <p:nvPr/>
          </p:nvSpPr>
          <p:spPr>
            <a:xfrm>
              <a:off x="2020900" y="1893675"/>
              <a:ext cx="24900" cy="44850"/>
            </a:xfrm>
            <a:custGeom>
              <a:rect b="b" l="l" r="r" t="t"/>
              <a:pathLst>
                <a:path extrusionOk="0" h="1794" w="996">
                  <a:moveTo>
                    <a:pt x="744" y="1474"/>
                  </a:moveTo>
                  <a:cubicBezTo>
                    <a:pt x="745" y="1477"/>
                    <a:pt x="745" y="1480"/>
                    <a:pt x="746" y="1482"/>
                  </a:cubicBezTo>
                  <a:cubicBezTo>
                    <a:pt x="752" y="1545"/>
                    <a:pt x="771" y="1561"/>
                    <a:pt x="769" y="1561"/>
                  </a:cubicBezTo>
                  <a:cubicBezTo>
                    <a:pt x="768" y="1561"/>
                    <a:pt x="753" y="1551"/>
                    <a:pt x="707" y="1544"/>
                  </a:cubicBezTo>
                  <a:lnTo>
                    <a:pt x="707" y="1544"/>
                  </a:lnTo>
                  <a:cubicBezTo>
                    <a:pt x="720" y="1526"/>
                    <a:pt x="731" y="1505"/>
                    <a:pt x="739" y="1480"/>
                  </a:cubicBezTo>
                  <a:lnTo>
                    <a:pt x="739" y="1480"/>
                  </a:lnTo>
                  <a:cubicBezTo>
                    <a:pt x="741" y="1478"/>
                    <a:pt x="743" y="1476"/>
                    <a:pt x="744" y="1474"/>
                  </a:cubicBezTo>
                  <a:close/>
                  <a:moveTo>
                    <a:pt x="508" y="0"/>
                  </a:moveTo>
                  <a:cubicBezTo>
                    <a:pt x="475" y="0"/>
                    <a:pt x="442" y="18"/>
                    <a:pt x="436" y="54"/>
                  </a:cubicBezTo>
                  <a:cubicBezTo>
                    <a:pt x="424" y="117"/>
                    <a:pt x="413" y="181"/>
                    <a:pt x="402" y="245"/>
                  </a:cubicBezTo>
                  <a:lnTo>
                    <a:pt x="402" y="245"/>
                  </a:lnTo>
                  <a:cubicBezTo>
                    <a:pt x="288" y="581"/>
                    <a:pt x="258" y="940"/>
                    <a:pt x="159" y="1281"/>
                  </a:cubicBezTo>
                  <a:lnTo>
                    <a:pt x="159" y="1281"/>
                  </a:lnTo>
                  <a:cubicBezTo>
                    <a:pt x="95" y="1408"/>
                    <a:pt x="29" y="1532"/>
                    <a:pt x="7" y="1673"/>
                  </a:cubicBezTo>
                  <a:cubicBezTo>
                    <a:pt x="0" y="1745"/>
                    <a:pt x="68" y="1787"/>
                    <a:pt x="133" y="1787"/>
                  </a:cubicBezTo>
                  <a:cubicBezTo>
                    <a:pt x="162" y="1787"/>
                    <a:pt x="190" y="1779"/>
                    <a:pt x="211" y="1761"/>
                  </a:cubicBezTo>
                  <a:lnTo>
                    <a:pt x="211" y="1761"/>
                  </a:lnTo>
                  <a:cubicBezTo>
                    <a:pt x="226" y="1766"/>
                    <a:pt x="241" y="1769"/>
                    <a:pt x="257" y="1769"/>
                  </a:cubicBezTo>
                  <a:cubicBezTo>
                    <a:pt x="261" y="1769"/>
                    <a:pt x="265" y="1769"/>
                    <a:pt x="269" y="1768"/>
                  </a:cubicBezTo>
                  <a:cubicBezTo>
                    <a:pt x="308" y="1761"/>
                    <a:pt x="345" y="1758"/>
                    <a:pt x="382" y="1758"/>
                  </a:cubicBezTo>
                  <a:cubicBezTo>
                    <a:pt x="510" y="1758"/>
                    <a:pt x="626" y="1793"/>
                    <a:pt x="752" y="1793"/>
                  </a:cubicBezTo>
                  <a:cubicBezTo>
                    <a:pt x="765" y="1793"/>
                    <a:pt x="779" y="1793"/>
                    <a:pt x="793" y="1792"/>
                  </a:cubicBezTo>
                  <a:cubicBezTo>
                    <a:pt x="829" y="1792"/>
                    <a:pt x="853" y="1792"/>
                    <a:pt x="900" y="1768"/>
                  </a:cubicBezTo>
                  <a:cubicBezTo>
                    <a:pt x="960" y="1733"/>
                    <a:pt x="984" y="1697"/>
                    <a:pt x="984" y="1613"/>
                  </a:cubicBezTo>
                  <a:cubicBezTo>
                    <a:pt x="995" y="1430"/>
                    <a:pt x="863" y="1136"/>
                    <a:pt x="811" y="955"/>
                  </a:cubicBezTo>
                  <a:lnTo>
                    <a:pt x="811" y="955"/>
                  </a:lnTo>
                  <a:cubicBezTo>
                    <a:pt x="803" y="912"/>
                    <a:pt x="793" y="869"/>
                    <a:pt x="781" y="828"/>
                  </a:cubicBezTo>
                  <a:cubicBezTo>
                    <a:pt x="777" y="816"/>
                    <a:pt x="772" y="805"/>
                    <a:pt x="766" y="796"/>
                  </a:cubicBezTo>
                  <a:lnTo>
                    <a:pt x="766" y="796"/>
                  </a:lnTo>
                  <a:cubicBezTo>
                    <a:pt x="701" y="563"/>
                    <a:pt x="638" y="336"/>
                    <a:pt x="589" y="102"/>
                  </a:cubicBezTo>
                  <a:lnTo>
                    <a:pt x="589" y="102"/>
                  </a:lnTo>
                  <a:cubicBezTo>
                    <a:pt x="589" y="94"/>
                    <a:pt x="590" y="86"/>
                    <a:pt x="591" y="78"/>
                  </a:cubicBezTo>
                  <a:cubicBezTo>
                    <a:pt x="588" y="78"/>
                    <a:pt x="586" y="78"/>
                    <a:pt x="584" y="78"/>
                  </a:cubicBezTo>
                  <a:lnTo>
                    <a:pt x="584" y="78"/>
                  </a:lnTo>
                  <a:cubicBezTo>
                    <a:pt x="582" y="70"/>
                    <a:pt x="581" y="62"/>
                    <a:pt x="579" y="54"/>
                  </a:cubicBezTo>
                  <a:cubicBezTo>
                    <a:pt x="573" y="18"/>
                    <a:pt x="540" y="0"/>
                    <a:pt x="5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4" name="Google Shape;474;p63"/>
          <p:cNvSpPr/>
          <p:nvPr/>
        </p:nvSpPr>
        <p:spPr>
          <a:xfrm rot="-5400000">
            <a:off x="8900701" y="1636745"/>
            <a:ext cx="325617" cy="1127428"/>
          </a:xfrm>
          <a:custGeom>
            <a:rect b="b" l="l" r="r" t="t"/>
            <a:pathLst>
              <a:path extrusionOk="0" h="25854" w="7467">
                <a:moveTo>
                  <a:pt x="6895" y="274"/>
                </a:moveTo>
                <a:cubicBezTo>
                  <a:pt x="6883" y="298"/>
                  <a:pt x="6883" y="322"/>
                  <a:pt x="6883" y="346"/>
                </a:cubicBezTo>
                <a:cubicBezTo>
                  <a:pt x="6883" y="560"/>
                  <a:pt x="6883" y="786"/>
                  <a:pt x="6883" y="1013"/>
                </a:cubicBezTo>
                <a:cubicBezTo>
                  <a:pt x="6791" y="1005"/>
                  <a:pt x="6700" y="1002"/>
                  <a:pt x="6609" y="1002"/>
                </a:cubicBezTo>
                <a:cubicBezTo>
                  <a:pt x="6428" y="1002"/>
                  <a:pt x="6248" y="1013"/>
                  <a:pt x="6073" y="1013"/>
                </a:cubicBezTo>
                <a:cubicBezTo>
                  <a:pt x="5692" y="1024"/>
                  <a:pt x="5311" y="1013"/>
                  <a:pt x="4930" y="1048"/>
                </a:cubicBezTo>
                <a:cubicBezTo>
                  <a:pt x="4894" y="1048"/>
                  <a:pt x="4894" y="1108"/>
                  <a:pt x="4930" y="1108"/>
                </a:cubicBezTo>
                <a:cubicBezTo>
                  <a:pt x="5311" y="1144"/>
                  <a:pt x="5692" y="1155"/>
                  <a:pt x="6073" y="1167"/>
                </a:cubicBezTo>
                <a:cubicBezTo>
                  <a:pt x="6254" y="1176"/>
                  <a:pt x="6440" y="1189"/>
                  <a:pt x="6628" y="1189"/>
                </a:cubicBezTo>
                <a:cubicBezTo>
                  <a:pt x="6713" y="1189"/>
                  <a:pt x="6798" y="1187"/>
                  <a:pt x="6883" y="1179"/>
                </a:cubicBezTo>
                <a:lnTo>
                  <a:pt x="6883" y="1179"/>
                </a:lnTo>
                <a:cubicBezTo>
                  <a:pt x="6883" y="1334"/>
                  <a:pt x="6871" y="1477"/>
                  <a:pt x="6871" y="1620"/>
                </a:cubicBezTo>
                <a:cubicBezTo>
                  <a:pt x="6789" y="1617"/>
                  <a:pt x="6705" y="1615"/>
                  <a:pt x="6620" y="1615"/>
                </a:cubicBezTo>
                <a:cubicBezTo>
                  <a:pt x="6343" y="1615"/>
                  <a:pt x="6054" y="1631"/>
                  <a:pt x="5799" y="1667"/>
                </a:cubicBezTo>
                <a:cubicBezTo>
                  <a:pt x="5775" y="1679"/>
                  <a:pt x="5775" y="1727"/>
                  <a:pt x="5799" y="1727"/>
                </a:cubicBezTo>
                <a:cubicBezTo>
                  <a:pt x="6043" y="1762"/>
                  <a:pt x="6319" y="1784"/>
                  <a:pt x="6585" y="1784"/>
                </a:cubicBezTo>
                <a:cubicBezTo>
                  <a:pt x="6682" y="1784"/>
                  <a:pt x="6778" y="1781"/>
                  <a:pt x="6871" y="1775"/>
                </a:cubicBezTo>
                <a:cubicBezTo>
                  <a:pt x="6871" y="1929"/>
                  <a:pt x="6871" y="2072"/>
                  <a:pt x="6871" y="2215"/>
                </a:cubicBezTo>
                <a:cubicBezTo>
                  <a:pt x="6812" y="2213"/>
                  <a:pt x="6751" y="2212"/>
                  <a:pt x="6689" y="2212"/>
                </a:cubicBezTo>
                <a:cubicBezTo>
                  <a:pt x="6392" y="2212"/>
                  <a:pt x="6075" y="2235"/>
                  <a:pt x="5799" y="2275"/>
                </a:cubicBezTo>
                <a:cubicBezTo>
                  <a:pt x="5775" y="2275"/>
                  <a:pt x="5775" y="2322"/>
                  <a:pt x="5799" y="2322"/>
                </a:cubicBezTo>
                <a:cubicBezTo>
                  <a:pt x="6075" y="2362"/>
                  <a:pt x="6384" y="2385"/>
                  <a:pt x="6685" y="2385"/>
                </a:cubicBezTo>
                <a:cubicBezTo>
                  <a:pt x="6748" y="2385"/>
                  <a:pt x="6810" y="2384"/>
                  <a:pt x="6871" y="2382"/>
                </a:cubicBezTo>
                <a:cubicBezTo>
                  <a:pt x="6871" y="2525"/>
                  <a:pt x="6871" y="2668"/>
                  <a:pt x="6871" y="2810"/>
                </a:cubicBezTo>
                <a:cubicBezTo>
                  <a:pt x="6810" y="2808"/>
                  <a:pt x="6748" y="2807"/>
                  <a:pt x="6685" y="2807"/>
                </a:cubicBezTo>
                <a:cubicBezTo>
                  <a:pt x="6384" y="2807"/>
                  <a:pt x="6075" y="2830"/>
                  <a:pt x="5799" y="2870"/>
                </a:cubicBezTo>
                <a:cubicBezTo>
                  <a:pt x="5775" y="2870"/>
                  <a:pt x="5775" y="2918"/>
                  <a:pt x="5799" y="2918"/>
                </a:cubicBezTo>
                <a:cubicBezTo>
                  <a:pt x="6075" y="2957"/>
                  <a:pt x="6384" y="2980"/>
                  <a:pt x="6685" y="2980"/>
                </a:cubicBezTo>
                <a:cubicBezTo>
                  <a:pt x="6748" y="2980"/>
                  <a:pt x="6810" y="2979"/>
                  <a:pt x="6871" y="2977"/>
                </a:cubicBezTo>
                <a:lnTo>
                  <a:pt x="6871" y="3406"/>
                </a:lnTo>
                <a:cubicBezTo>
                  <a:pt x="6810" y="3404"/>
                  <a:pt x="6748" y="3403"/>
                  <a:pt x="6685" y="3403"/>
                </a:cubicBezTo>
                <a:cubicBezTo>
                  <a:pt x="6384" y="3403"/>
                  <a:pt x="6075" y="3426"/>
                  <a:pt x="5799" y="3465"/>
                </a:cubicBezTo>
                <a:cubicBezTo>
                  <a:pt x="5775" y="3465"/>
                  <a:pt x="5775" y="3513"/>
                  <a:pt x="5799" y="3513"/>
                </a:cubicBezTo>
                <a:cubicBezTo>
                  <a:pt x="6075" y="3552"/>
                  <a:pt x="6384" y="3575"/>
                  <a:pt x="6685" y="3575"/>
                </a:cubicBezTo>
                <a:cubicBezTo>
                  <a:pt x="6748" y="3575"/>
                  <a:pt x="6810" y="3574"/>
                  <a:pt x="6871" y="3572"/>
                </a:cubicBezTo>
                <a:lnTo>
                  <a:pt x="6871" y="4049"/>
                </a:lnTo>
                <a:cubicBezTo>
                  <a:pt x="6760" y="4039"/>
                  <a:pt x="6647" y="4035"/>
                  <a:pt x="6534" y="4035"/>
                </a:cubicBezTo>
                <a:cubicBezTo>
                  <a:pt x="6379" y="4035"/>
                  <a:pt x="6224" y="4042"/>
                  <a:pt x="6073" y="4049"/>
                </a:cubicBezTo>
                <a:cubicBezTo>
                  <a:pt x="5921" y="4049"/>
                  <a:pt x="5768" y="4047"/>
                  <a:pt x="5616" y="4047"/>
                </a:cubicBezTo>
                <a:cubicBezTo>
                  <a:pt x="5387" y="4047"/>
                  <a:pt x="5159" y="4051"/>
                  <a:pt x="4930" y="4072"/>
                </a:cubicBezTo>
                <a:cubicBezTo>
                  <a:pt x="4882" y="4072"/>
                  <a:pt x="4882" y="4132"/>
                  <a:pt x="4930" y="4132"/>
                </a:cubicBezTo>
                <a:cubicBezTo>
                  <a:pt x="5311" y="4180"/>
                  <a:pt x="5692" y="4180"/>
                  <a:pt x="6073" y="4192"/>
                </a:cubicBezTo>
                <a:cubicBezTo>
                  <a:pt x="6285" y="4201"/>
                  <a:pt x="6505" y="4219"/>
                  <a:pt x="6720" y="4219"/>
                </a:cubicBezTo>
                <a:cubicBezTo>
                  <a:pt x="6770" y="4219"/>
                  <a:pt x="6821" y="4218"/>
                  <a:pt x="6871" y="4215"/>
                </a:cubicBezTo>
                <a:lnTo>
                  <a:pt x="6871" y="4644"/>
                </a:lnTo>
                <a:cubicBezTo>
                  <a:pt x="6810" y="4642"/>
                  <a:pt x="6748" y="4641"/>
                  <a:pt x="6685" y="4641"/>
                </a:cubicBezTo>
                <a:cubicBezTo>
                  <a:pt x="6384" y="4641"/>
                  <a:pt x="6075" y="4664"/>
                  <a:pt x="5799" y="4703"/>
                </a:cubicBezTo>
                <a:cubicBezTo>
                  <a:pt x="5775" y="4703"/>
                  <a:pt x="5775" y="4751"/>
                  <a:pt x="5799" y="4751"/>
                </a:cubicBezTo>
                <a:cubicBezTo>
                  <a:pt x="6075" y="4791"/>
                  <a:pt x="6384" y="4814"/>
                  <a:pt x="6685" y="4814"/>
                </a:cubicBezTo>
                <a:cubicBezTo>
                  <a:pt x="6748" y="4814"/>
                  <a:pt x="6810" y="4813"/>
                  <a:pt x="6871" y="4811"/>
                </a:cubicBezTo>
                <a:lnTo>
                  <a:pt x="6871" y="5239"/>
                </a:lnTo>
                <a:cubicBezTo>
                  <a:pt x="6810" y="5237"/>
                  <a:pt x="6748" y="5236"/>
                  <a:pt x="6685" y="5236"/>
                </a:cubicBezTo>
                <a:cubicBezTo>
                  <a:pt x="6384" y="5236"/>
                  <a:pt x="6075" y="5259"/>
                  <a:pt x="5799" y="5299"/>
                </a:cubicBezTo>
                <a:cubicBezTo>
                  <a:pt x="5764" y="5299"/>
                  <a:pt x="5764" y="5346"/>
                  <a:pt x="5799" y="5346"/>
                </a:cubicBezTo>
                <a:cubicBezTo>
                  <a:pt x="6075" y="5386"/>
                  <a:pt x="6384" y="5409"/>
                  <a:pt x="6685" y="5409"/>
                </a:cubicBezTo>
                <a:cubicBezTo>
                  <a:pt x="6748" y="5409"/>
                  <a:pt x="6810" y="5408"/>
                  <a:pt x="6871" y="5406"/>
                </a:cubicBezTo>
                <a:lnTo>
                  <a:pt x="6871" y="5835"/>
                </a:lnTo>
                <a:cubicBezTo>
                  <a:pt x="6810" y="5833"/>
                  <a:pt x="6748" y="5832"/>
                  <a:pt x="6685" y="5832"/>
                </a:cubicBezTo>
                <a:cubicBezTo>
                  <a:pt x="6384" y="5832"/>
                  <a:pt x="6075" y="5855"/>
                  <a:pt x="5799" y="5894"/>
                </a:cubicBezTo>
                <a:cubicBezTo>
                  <a:pt x="5764" y="5894"/>
                  <a:pt x="5764" y="5942"/>
                  <a:pt x="5799" y="5942"/>
                </a:cubicBezTo>
                <a:cubicBezTo>
                  <a:pt x="6075" y="5981"/>
                  <a:pt x="6384" y="6004"/>
                  <a:pt x="6685" y="6004"/>
                </a:cubicBezTo>
                <a:cubicBezTo>
                  <a:pt x="6748" y="6004"/>
                  <a:pt x="6810" y="6003"/>
                  <a:pt x="6871" y="6001"/>
                </a:cubicBezTo>
                <a:lnTo>
                  <a:pt x="6871" y="6430"/>
                </a:lnTo>
                <a:cubicBezTo>
                  <a:pt x="6810" y="6428"/>
                  <a:pt x="6748" y="6427"/>
                  <a:pt x="6685" y="6427"/>
                </a:cubicBezTo>
                <a:cubicBezTo>
                  <a:pt x="6384" y="6427"/>
                  <a:pt x="6075" y="6450"/>
                  <a:pt x="5799" y="6489"/>
                </a:cubicBezTo>
                <a:cubicBezTo>
                  <a:pt x="5764" y="6489"/>
                  <a:pt x="5764" y="6537"/>
                  <a:pt x="5799" y="6537"/>
                </a:cubicBezTo>
                <a:cubicBezTo>
                  <a:pt x="6075" y="6576"/>
                  <a:pt x="6384" y="6600"/>
                  <a:pt x="6685" y="6600"/>
                </a:cubicBezTo>
                <a:cubicBezTo>
                  <a:pt x="6748" y="6600"/>
                  <a:pt x="6810" y="6599"/>
                  <a:pt x="6871" y="6597"/>
                </a:cubicBezTo>
                <a:cubicBezTo>
                  <a:pt x="6871" y="6751"/>
                  <a:pt x="6871" y="6906"/>
                  <a:pt x="6871" y="7073"/>
                </a:cubicBezTo>
                <a:cubicBezTo>
                  <a:pt x="6783" y="7065"/>
                  <a:pt x="6695" y="7062"/>
                  <a:pt x="6606" y="7062"/>
                </a:cubicBezTo>
                <a:cubicBezTo>
                  <a:pt x="6428" y="7062"/>
                  <a:pt x="6248" y="7073"/>
                  <a:pt x="6073" y="7073"/>
                </a:cubicBezTo>
                <a:cubicBezTo>
                  <a:pt x="5692" y="7073"/>
                  <a:pt x="5311" y="7073"/>
                  <a:pt x="4930" y="7097"/>
                </a:cubicBezTo>
                <a:cubicBezTo>
                  <a:pt x="4882" y="7097"/>
                  <a:pt x="4882" y="7156"/>
                  <a:pt x="4930" y="7156"/>
                </a:cubicBezTo>
                <a:cubicBezTo>
                  <a:pt x="5311" y="7204"/>
                  <a:pt x="5692" y="7204"/>
                  <a:pt x="6073" y="7216"/>
                </a:cubicBezTo>
                <a:cubicBezTo>
                  <a:pt x="6285" y="7225"/>
                  <a:pt x="6505" y="7243"/>
                  <a:pt x="6720" y="7243"/>
                </a:cubicBezTo>
                <a:cubicBezTo>
                  <a:pt x="6770" y="7243"/>
                  <a:pt x="6821" y="7242"/>
                  <a:pt x="6871" y="7240"/>
                </a:cubicBezTo>
                <a:lnTo>
                  <a:pt x="6871" y="7680"/>
                </a:lnTo>
                <a:cubicBezTo>
                  <a:pt x="6778" y="7674"/>
                  <a:pt x="6682" y="7671"/>
                  <a:pt x="6585" y="7671"/>
                </a:cubicBezTo>
                <a:cubicBezTo>
                  <a:pt x="6319" y="7671"/>
                  <a:pt x="6043" y="7693"/>
                  <a:pt x="5799" y="7728"/>
                </a:cubicBezTo>
                <a:cubicBezTo>
                  <a:pt x="5764" y="7728"/>
                  <a:pt x="5764" y="7775"/>
                  <a:pt x="5799" y="7787"/>
                </a:cubicBezTo>
                <a:cubicBezTo>
                  <a:pt x="6054" y="7824"/>
                  <a:pt x="6343" y="7839"/>
                  <a:pt x="6620" y="7839"/>
                </a:cubicBezTo>
                <a:cubicBezTo>
                  <a:pt x="6705" y="7839"/>
                  <a:pt x="6789" y="7838"/>
                  <a:pt x="6871" y="7835"/>
                </a:cubicBezTo>
                <a:lnTo>
                  <a:pt x="6871" y="8275"/>
                </a:lnTo>
                <a:cubicBezTo>
                  <a:pt x="6778" y="8269"/>
                  <a:pt x="6682" y="8266"/>
                  <a:pt x="6585" y="8266"/>
                </a:cubicBezTo>
                <a:cubicBezTo>
                  <a:pt x="6319" y="8266"/>
                  <a:pt x="6043" y="8288"/>
                  <a:pt x="5799" y="8323"/>
                </a:cubicBezTo>
                <a:cubicBezTo>
                  <a:pt x="5764" y="8323"/>
                  <a:pt x="5764" y="8371"/>
                  <a:pt x="5799" y="8383"/>
                </a:cubicBezTo>
                <a:cubicBezTo>
                  <a:pt x="6043" y="8417"/>
                  <a:pt x="6319" y="8439"/>
                  <a:pt x="6585" y="8439"/>
                </a:cubicBezTo>
                <a:cubicBezTo>
                  <a:pt x="6682" y="8439"/>
                  <a:pt x="6778" y="8437"/>
                  <a:pt x="6871" y="8430"/>
                </a:cubicBezTo>
                <a:lnTo>
                  <a:pt x="6871" y="8871"/>
                </a:lnTo>
                <a:cubicBezTo>
                  <a:pt x="6789" y="8868"/>
                  <a:pt x="6705" y="8866"/>
                  <a:pt x="6620" y="8866"/>
                </a:cubicBezTo>
                <a:cubicBezTo>
                  <a:pt x="6343" y="8866"/>
                  <a:pt x="6054" y="8882"/>
                  <a:pt x="5799" y="8918"/>
                </a:cubicBezTo>
                <a:cubicBezTo>
                  <a:pt x="5764" y="8930"/>
                  <a:pt x="5764" y="8978"/>
                  <a:pt x="5799" y="8978"/>
                </a:cubicBezTo>
                <a:cubicBezTo>
                  <a:pt x="6043" y="9013"/>
                  <a:pt x="6319" y="9035"/>
                  <a:pt x="6585" y="9035"/>
                </a:cubicBezTo>
                <a:cubicBezTo>
                  <a:pt x="6682" y="9035"/>
                  <a:pt x="6778" y="9032"/>
                  <a:pt x="6871" y="9025"/>
                </a:cubicBezTo>
                <a:lnTo>
                  <a:pt x="6871" y="9466"/>
                </a:lnTo>
                <a:cubicBezTo>
                  <a:pt x="6789" y="9463"/>
                  <a:pt x="6705" y="9462"/>
                  <a:pt x="6620" y="9462"/>
                </a:cubicBezTo>
                <a:cubicBezTo>
                  <a:pt x="6343" y="9462"/>
                  <a:pt x="6054" y="9477"/>
                  <a:pt x="5799" y="9514"/>
                </a:cubicBezTo>
                <a:cubicBezTo>
                  <a:pt x="5764" y="9526"/>
                  <a:pt x="5764" y="9573"/>
                  <a:pt x="5799" y="9573"/>
                </a:cubicBezTo>
                <a:cubicBezTo>
                  <a:pt x="6043" y="9608"/>
                  <a:pt x="6319" y="9630"/>
                  <a:pt x="6585" y="9630"/>
                </a:cubicBezTo>
                <a:cubicBezTo>
                  <a:pt x="6682" y="9630"/>
                  <a:pt x="6778" y="9627"/>
                  <a:pt x="6871" y="9621"/>
                </a:cubicBezTo>
                <a:lnTo>
                  <a:pt x="6871" y="10097"/>
                </a:lnTo>
                <a:cubicBezTo>
                  <a:pt x="6783" y="10093"/>
                  <a:pt x="6695" y="10092"/>
                  <a:pt x="6606" y="10092"/>
                </a:cubicBezTo>
                <a:cubicBezTo>
                  <a:pt x="6428" y="10092"/>
                  <a:pt x="6248" y="10097"/>
                  <a:pt x="6073" y="10097"/>
                </a:cubicBezTo>
                <a:cubicBezTo>
                  <a:pt x="5692" y="10109"/>
                  <a:pt x="5299" y="10097"/>
                  <a:pt x="4930" y="10133"/>
                </a:cubicBezTo>
                <a:cubicBezTo>
                  <a:pt x="4882" y="10133"/>
                  <a:pt x="4882" y="10192"/>
                  <a:pt x="4930" y="10192"/>
                </a:cubicBezTo>
                <a:cubicBezTo>
                  <a:pt x="5299" y="10228"/>
                  <a:pt x="5692" y="10240"/>
                  <a:pt x="6073" y="10252"/>
                </a:cubicBezTo>
                <a:cubicBezTo>
                  <a:pt x="6254" y="10260"/>
                  <a:pt x="6440" y="10274"/>
                  <a:pt x="6624" y="10274"/>
                </a:cubicBezTo>
                <a:cubicBezTo>
                  <a:pt x="6707" y="10274"/>
                  <a:pt x="6790" y="10271"/>
                  <a:pt x="6871" y="10264"/>
                </a:cubicBezTo>
                <a:lnTo>
                  <a:pt x="6871" y="10704"/>
                </a:lnTo>
                <a:cubicBezTo>
                  <a:pt x="6789" y="10701"/>
                  <a:pt x="6705" y="10700"/>
                  <a:pt x="6620" y="10700"/>
                </a:cubicBezTo>
                <a:cubicBezTo>
                  <a:pt x="6343" y="10700"/>
                  <a:pt x="6054" y="10715"/>
                  <a:pt x="5799" y="10752"/>
                </a:cubicBezTo>
                <a:cubicBezTo>
                  <a:pt x="5764" y="10764"/>
                  <a:pt x="5764" y="10811"/>
                  <a:pt x="5799" y="10811"/>
                </a:cubicBezTo>
                <a:cubicBezTo>
                  <a:pt x="6043" y="10846"/>
                  <a:pt x="6319" y="10868"/>
                  <a:pt x="6585" y="10868"/>
                </a:cubicBezTo>
                <a:cubicBezTo>
                  <a:pt x="6682" y="10868"/>
                  <a:pt x="6778" y="10865"/>
                  <a:pt x="6871" y="10859"/>
                </a:cubicBezTo>
                <a:lnTo>
                  <a:pt x="6871" y="11300"/>
                </a:lnTo>
                <a:cubicBezTo>
                  <a:pt x="6812" y="11297"/>
                  <a:pt x="6751" y="11296"/>
                  <a:pt x="6689" y="11296"/>
                </a:cubicBezTo>
                <a:cubicBezTo>
                  <a:pt x="6392" y="11296"/>
                  <a:pt x="6075" y="11320"/>
                  <a:pt x="5799" y="11359"/>
                </a:cubicBezTo>
                <a:cubicBezTo>
                  <a:pt x="5764" y="11359"/>
                  <a:pt x="5764" y="11407"/>
                  <a:pt x="5799" y="11407"/>
                </a:cubicBezTo>
                <a:cubicBezTo>
                  <a:pt x="6075" y="11446"/>
                  <a:pt x="6392" y="11469"/>
                  <a:pt x="6689" y="11469"/>
                </a:cubicBezTo>
                <a:cubicBezTo>
                  <a:pt x="6751" y="11469"/>
                  <a:pt x="6812" y="11468"/>
                  <a:pt x="6871" y="11466"/>
                </a:cubicBezTo>
                <a:cubicBezTo>
                  <a:pt x="6871" y="11609"/>
                  <a:pt x="6871" y="11752"/>
                  <a:pt x="6871" y="11895"/>
                </a:cubicBezTo>
                <a:cubicBezTo>
                  <a:pt x="6810" y="11893"/>
                  <a:pt x="6748" y="11892"/>
                  <a:pt x="6685" y="11892"/>
                </a:cubicBezTo>
                <a:cubicBezTo>
                  <a:pt x="6384" y="11892"/>
                  <a:pt x="6075" y="11915"/>
                  <a:pt x="5799" y="11954"/>
                </a:cubicBezTo>
                <a:cubicBezTo>
                  <a:pt x="5764" y="11954"/>
                  <a:pt x="5764" y="12002"/>
                  <a:pt x="5799" y="12002"/>
                </a:cubicBezTo>
                <a:cubicBezTo>
                  <a:pt x="6075" y="12041"/>
                  <a:pt x="6384" y="12065"/>
                  <a:pt x="6685" y="12065"/>
                </a:cubicBezTo>
                <a:cubicBezTo>
                  <a:pt x="6748" y="12065"/>
                  <a:pt x="6810" y="12064"/>
                  <a:pt x="6871" y="12062"/>
                </a:cubicBezTo>
                <a:cubicBezTo>
                  <a:pt x="6871" y="12204"/>
                  <a:pt x="6871" y="12347"/>
                  <a:pt x="6871" y="12502"/>
                </a:cubicBezTo>
                <a:cubicBezTo>
                  <a:pt x="6775" y="12496"/>
                  <a:pt x="6678" y="12493"/>
                  <a:pt x="6580" y="12493"/>
                </a:cubicBezTo>
                <a:cubicBezTo>
                  <a:pt x="6312" y="12493"/>
                  <a:pt x="6040" y="12515"/>
                  <a:pt x="5787" y="12550"/>
                </a:cubicBezTo>
                <a:cubicBezTo>
                  <a:pt x="5764" y="12550"/>
                  <a:pt x="5764" y="12597"/>
                  <a:pt x="5787" y="12609"/>
                </a:cubicBezTo>
                <a:cubicBezTo>
                  <a:pt x="6051" y="12646"/>
                  <a:pt x="6336" y="12661"/>
                  <a:pt x="6615" y="12661"/>
                </a:cubicBezTo>
                <a:cubicBezTo>
                  <a:pt x="6701" y="12661"/>
                  <a:pt x="6786" y="12660"/>
                  <a:pt x="6871" y="12657"/>
                </a:cubicBezTo>
                <a:cubicBezTo>
                  <a:pt x="6871" y="12812"/>
                  <a:pt x="6871" y="12978"/>
                  <a:pt x="6871" y="13133"/>
                </a:cubicBezTo>
                <a:cubicBezTo>
                  <a:pt x="6780" y="13125"/>
                  <a:pt x="6688" y="13123"/>
                  <a:pt x="6597" y="13123"/>
                </a:cubicBezTo>
                <a:cubicBezTo>
                  <a:pt x="6416" y="13123"/>
                  <a:pt x="6236" y="13133"/>
                  <a:pt x="6061" y="13133"/>
                </a:cubicBezTo>
                <a:cubicBezTo>
                  <a:pt x="5680" y="13133"/>
                  <a:pt x="5299" y="13133"/>
                  <a:pt x="4918" y="13157"/>
                </a:cubicBezTo>
                <a:cubicBezTo>
                  <a:pt x="4882" y="13169"/>
                  <a:pt x="4882" y="13216"/>
                  <a:pt x="4918" y="13228"/>
                </a:cubicBezTo>
                <a:cubicBezTo>
                  <a:pt x="5299" y="13264"/>
                  <a:pt x="5680" y="13264"/>
                  <a:pt x="6061" y="13276"/>
                </a:cubicBezTo>
                <a:cubicBezTo>
                  <a:pt x="6283" y="13286"/>
                  <a:pt x="6496" y="13303"/>
                  <a:pt x="6715" y="13303"/>
                </a:cubicBezTo>
                <a:cubicBezTo>
                  <a:pt x="6767" y="13303"/>
                  <a:pt x="6818" y="13302"/>
                  <a:pt x="6871" y="13300"/>
                </a:cubicBezTo>
                <a:lnTo>
                  <a:pt x="6871" y="13300"/>
                </a:lnTo>
                <a:cubicBezTo>
                  <a:pt x="6871" y="13443"/>
                  <a:pt x="6871" y="13597"/>
                  <a:pt x="6859" y="13740"/>
                </a:cubicBezTo>
                <a:cubicBezTo>
                  <a:pt x="6766" y="13734"/>
                  <a:pt x="6671" y="13731"/>
                  <a:pt x="6575" y="13731"/>
                </a:cubicBezTo>
                <a:cubicBezTo>
                  <a:pt x="6312" y="13731"/>
                  <a:pt x="6040" y="13753"/>
                  <a:pt x="5787" y="13788"/>
                </a:cubicBezTo>
                <a:cubicBezTo>
                  <a:pt x="5764" y="13788"/>
                  <a:pt x="5764" y="13836"/>
                  <a:pt x="5787" y="13847"/>
                </a:cubicBezTo>
                <a:cubicBezTo>
                  <a:pt x="6040" y="13882"/>
                  <a:pt x="6312" y="13904"/>
                  <a:pt x="6575" y="13904"/>
                </a:cubicBezTo>
                <a:cubicBezTo>
                  <a:pt x="6671" y="13904"/>
                  <a:pt x="6766" y="13901"/>
                  <a:pt x="6859" y="13895"/>
                </a:cubicBezTo>
                <a:cubicBezTo>
                  <a:pt x="6859" y="14038"/>
                  <a:pt x="6859" y="14193"/>
                  <a:pt x="6859" y="14336"/>
                </a:cubicBezTo>
                <a:cubicBezTo>
                  <a:pt x="6766" y="14329"/>
                  <a:pt x="6671" y="14326"/>
                  <a:pt x="6575" y="14326"/>
                </a:cubicBezTo>
                <a:cubicBezTo>
                  <a:pt x="6312" y="14326"/>
                  <a:pt x="6040" y="14348"/>
                  <a:pt x="5787" y="14383"/>
                </a:cubicBezTo>
                <a:cubicBezTo>
                  <a:pt x="5764" y="14395"/>
                  <a:pt x="5764" y="14443"/>
                  <a:pt x="5787" y="14443"/>
                </a:cubicBezTo>
                <a:cubicBezTo>
                  <a:pt x="6040" y="14478"/>
                  <a:pt x="6312" y="14500"/>
                  <a:pt x="6575" y="14500"/>
                </a:cubicBezTo>
                <a:cubicBezTo>
                  <a:pt x="6671" y="14500"/>
                  <a:pt x="6766" y="14497"/>
                  <a:pt x="6859" y="14490"/>
                </a:cubicBezTo>
                <a:cubicBezTo>
                  <a:pt x="6859" y="14645"/>
                  <a:pt x="6859" y="14788"/>
                  <a:pt x="6859" y="14931"/>
                </a:cubicBezTo>
                <a:cubicBezTo>
                  <a:pt x="6775" y="14928"/>
                  <a:pt x="6690" y="14927"/>
                  <a:pt x="6604" y="14927"/>
                </a:cubicBezTo>
                <a:cubicBezTo>
                  <a:pt x="6329" y="14927"/>
                  <a:pt x="6051" y="14942"/>
                  <a:pt x="5787" y="14979"/>
                </a:cubicBezTo>
                <a:cubicBezTo>
                  <a:pt x="5764" y="14990"/>
                  <a:pt x="5764" y="15038"/>
                  <a:pt x="5787" y="15038"/>
                </a:cubicBezTo>
                <a:cubicBezTo>
                  <a:pt x="6073" y="15078"/>
                  <a:pt x="6376" y="15101"/>
                  <a:pt x="6674" y="15101"/>
                </a:cubicBezTo>
                <a:cubicBezTo>
                  <a:pt x="6736" y="15101"/>
                  <a:pt x="6798" y="15100"/>
                  <a:pt x="6859" y="15098"/>
                </a:cubicBezTo>
                <a:lnTo>
                  <a:pt x="6859" y="15098"/>
                </a:lnTo>
                <a:cubicBezTo>
                  <a:pt x="6859" y="15240"/>
                  <a:pt x="6859" y="15383"/>
                  <a:pt x="6847" y="15526"/>
                </a:cubicBezTo>
                <a:cubicBezTo>
                  <a:pt x="6788" y="15524"/>
                  <a:pt x="6727" y="15523"/>
                  <a:pt x="6667" y="15523"/>
                </a:cubicBezTo>
                <a:cubicBezTo>
                  <a:pt x="6372" y="15523"/>
                  <a:pt x="6063" y="15546"/>
                  <a:pt x="5787" y="15586"/>
                </a:cubicBezTo>
                <a:cubicBezTo>
                  <a:pt x="5764" y="15586"/>
                  <a:pt x="5764" y="15633"/>
                  <a:pt x="5787" y="15633"/>
                </a:cubicBezTo>
                <a:cubicBezTo>
                  <a:pt x="6063" y="15673"/>
                  <a:pt x="6372" y="15696"/>
                  <a:pt x="6667" y="15696"/>
                </a:cubicBezTo>
                <a:cubicBezTo>
                  <a:pt x="6727" y="15696"/>
                  <a:pt x="6788" y="15695"/>
                  <a:pt x="6847" y="15693"/>
                </a:cubicBezTo>
                <a:cubicBezTo>
                  <a:pt x="6847" y="15848"/>
                  <a:pt x="6847" y="16002"/>
                  <a:pt x="6847" y="16169"/>
                </a:cubicBezTo>
                <a:cubicBezTo>
                  <a:pt x="6760" y="16161"/>
                  <a:pt x="6672" y="16159"/>
                  <a:pt x="6585" y="16159"/>
                </a:cubicBezTo>
                <a:cubicBezTo>
                  <a:pt x="6410" y="16159"/>
                  <a:pt x="6236" y="16169"/>
                  <a:pt x="6061" y="16169"/>
                </a:cubicBezTo>
                <a:cubicBezTo>
                  <a:pt x="5680" y="16169"/>
                  <a:pt x="5299" y="16169"/>
                  <a:pt x="4918" y="16193"/>
                </a:cubicBezTo>
                <a:cubicBezTo>
                  <a:pt x="4882" y="16193"/>
                  <a:pt x="4882" y="16253"/>
                  <a:pt x="4918" y="16253"/>
                </a:cubicBezTo>
                <a:cubicBezTo>
                  <a:pt x="5299" y="16300"/>
                  <a:pt x="5680" y="16300"/>
                  <a:pt x="6061" y="16312"/>
                </a:cubicBezTo>
                <a:cubicBezTo>
                  <a:pt x="6273" y="16322"/>
                  <a:pt x="6485" y="16339"/>
                  <a:pt x="6697" y="16339"/>
                </a:cubicBezTo>
                <a:cubicBezTo>
                  <a:pt x="6747" y="16339"/>
                  <a:pt x="6797" y="16338"/>
                  <a:pt x="6847" y="16336"/>
                </a:cubicBezTo>
                <a:lnTo>
                  <a:pt x="6847" y="16764"/>
                </a:lnTo>
                <a:cubicBezTo>
                  <a:pt x="6788" y="16762"/>
                  <a:pt x="6727" y="16761"/>
                  <a:pt x="6667" y="16761"/>
                </a:cubicBezTo>
                <a:cubicBezTo>
                  <a:pt x="6372" y="16761"/>
                  <a:pt x="6063" y="16785"/>
                  <a:pt x="5787" y="16824"/>
                </a:cubicBezTo>
                <a:cubicBezTo>
                  <a:pt x="5764" y="16824"/>
                  <a:pt x="5764" y="16872"/>
                  <a:pt x="5787" y="16884"/>
                </a:cubicBezTo>
                <a:cubicBezTo>
                  <a:pt x="6062" y="16913"/>
                  <a:pt x="6360" y="16934"/>
                  <a:pt x="6650" y="16934"/>
                </a:cubicBezTo>
                <a:cubicBezTo>
                  <a:pt x="6712" y="16934"/>
                  <a:pt x="6774" y="16933"/>
                  <a:pt x="6835" y="16931"/>
                </a:cubicBezTo>
                <a:cubicBezTo>
                  <a:pt x="6835" y="17074"/>
                  <a:pt x="6835" y="17217"/>
                  <a:pt x="6835" y="17360"/>
                </a:cubicBezTo>
                <a:cubicBezTo>
                  <a:pt x="6776" y="17358"/>
                  <a:pt x="6716" y="17357"/>
                  <a:pt x="6656" y="17357"/>
                </a:cubicBezTo>
                <a:cubicBezTo>
                  <a:pt x="6364" y="17357"/>
                  <a:pt x="6063" y="17380"/>
                  <a:pt x="5787" y="17419"/>
                </a:cubicBezTo>
                <a:cubicBezTo>
                  <a:pt x="5764" y="17419"/>
                  <a:pt x="5764" y="17467"/>
                  <a:pt x="5787" y="17479"/>
                </a:cubicBezTo>
                <a:cubicBezTo>
                  <a:pt x="6042" y="17515"/>
                  <a:pt x="6318" y="17531"/>
                  <a:pt x="6587" y="17531"/>
                </a:cubicBezTo>
                <a:cubicBezTo>
                  <a:pt x="6671" y="17531"/>
                  <a:pt x="6754" y="17529"/>
                  <a:pt x="6835" y="17526"/>
                </a:cubicBezTo>
                <a:lnTo>
                  <a:pt x="6835" y="17526"/>
                </a:lnTo>
                <a:cubicBezTo>
                  <a:pt x="6823" y="17669"/>
                  <a:pt x="6823" y="17812"/>
                  <a:pt x="6823" y="17967"/>
                </a:cubicBezTo>
                <a:cubicBezTo>
                  <a:pt x="6742" y="17964"/>
                  <a:pt x="6659" y="17963"/>
                  <a:pt x="6577" y="17963"/>
                </a:cubicBezTo>
                <a:cubicBezTo>
                  <a:pt x="6311" y="17963"/>
                  <a:pt x="6042" y="17978"/>
                  <a:pt x="5787" y="18015"/>
                </a:cubicBezTo>
                <a:cubicBezTo>
                  <a:pt x="5764" y="18027"/>
                  <a:pt x="5764" y="18074"/>
                  <a:pt x="5787" y="18074"/>
                </a:cubicBezTo>
                <a:cubicBezTo>
                  <a:pt x="6031" y="18109"/>
                  <a:pt x="6288" y="18131"/>
                  <a:pt x="6544" y="18131"/>
                </a:cubicBezTo>
                <a:cubicBezTo>
                  <a:pt x="6637" y="18131"/>
                  <a:pt x="6731" y="18128"/>
                  <a:pt x="6823" y="18122"/>
                </a:cubicBezTo>
                <a:lnTo>
                  <a:pt x="6823" y="18122"/>
                </a:lnTo>
                <a:cubicBezTo>
                  <a:pt x="6823" y="18277"/>
                  <a:pt x="6811" y="18419"/>
                  <a:pt x="6811" y="18562"/>
                </a:cubicBezTo>
                <a:cubicBezTo>
                  <a:pt x="6752" y="18560"/>
                  <a:pt x="6692" y="18559"/>
                  <a:pt x="6631" y="18559"/>
                </a:cubicBezTo>
                <a:cubicBezTo>
                  <a:pt x="6349" y="18559"/>
                  <a:pt x="6052" y="18581"/>
                  <a:pt x="5787" y="18610"/>
                </a:cubicBezTo>
                <a:cubicBezTo>
                  <a:pt x="5764" y="18622"/>
                  <a:pt x="5764" y="18669"/>
                  <a:pt x="5787" y="18669"/>
                </a:cubicBezTo>
                <a:cubicBezTo>
                  <a:pt x="6054" y="18709"/>
                  <a:pt x="6353" y="18732"/>
                  <a:pt x="6637" y="18732"/>
                </a:cubicBezTo>
                <a:cubicBezTo>
                  <a:pt x="6696" y="18732"/>
                  <a:pt x="6754" y="18731"/>
                  <a:pt x="6811" y="18729"/>
                </a:cubicBezTo>
                <a:lnTo>
                  <a:pt x="6811" y="18729"/>
                </a:lnTo>
                <a:cubicBezTo>
                  <a:pt x="6811" y="18884"/>
                  <a:pt x="6811" y="19039"/>
                  <a:pt x="6799" y="19193"/>
                </a:cubicBezTo>
                <a:cubicBezTo>
                  <a:pt x="6720" y="19189"/>
                  <a:pt x="6639" y="19188"/>
                  <a:pt x="6558" y="19188"/>
                </a:cubicBezTo>
                <a:cubicBezTo>
                  <a:pt x="6395" y="19188"/>
                  <a:pt x="6228" y="19193"/>
                  <a:pt x="6061" y="19193"/>
                </a:cubicBezTo>
                <a:cubicBezTo>
                  <a:pt x="5680" y="19205"/>
                  <a:pt x="5299" y="19193"/>
                  <a:pt x="4918" y="19229"/>
                </a:cubicBezTo>
                <a:cubicBezTo>
                  <a:pt x="4882" y="19229"/>
                  <a:pt x="4882" y="19289"/>
                  <a:pt x="4918" y="19289"/>
                </a:cubicBezTo>
                <a:cubicBezTo>
                  <a:pt x="5299" y="19324"/>
                  <a:pt x="5680" y="19336"/>
                  <a:pt x="6061" y="19348"/>
                </a:cubicBezTo>
                <a:cubicBezTo>
                  <a:pt x="6263" y="19358"/>
                  <a:pt x="6466" y="19375"/>
                  <a:pt x="6662" y="19375"/>
                </a:cubicBezTo>
                <a:cubicBezTo>
                  <a:pt x="6708" y="19375"/>
                  <a:pt x="6754" y="19374"/>
                  <a:pt x="6799" y="19372"/>
                </a:cubicBezTo>
                <a:lnTo>
                  <a:pt x="6799" y="19372"/>
                </a:lnTo>
                <a:cubicBezTo>
                  <a:pt x="6799" y="19515"/>
                  <a:pt x="6799" y="19658"/>
                  <a:pt x="6787" y="19801"/>
                </a:cubicBezTo>
                <a:cubicBezTo>
                  <a:pt x="6730" y="19799"/>
                  <a:pt x="6673" y="19798"/>
                  <a:pt x="6615" y="19798"/>
                </a:cubicBezTo>
                <a:cubicBezTo>
                  <a:pt x="6336" y="19798"/>
                  <a:pt x="6054" y="19821"/>
                  <a:pt x="5787" y="19860"/>
                </a:cubicBezTo>
                <a:cubicBezTo>
                  <a:pt x="5764" y="19860"/>
                  <a:pt x="5764" y="19908"/>
                  <a:pt x="5787" y="19908"/>
                </a:cubicBezTo>
                <a:cubicBezTo>
                  <a:pt x="6054" y="19947"/>
                  <a:pt x="6336" y="19970"/>
                  <a:pt x="6615" y="19970"/>
                </a:cubicBezTo>
                <a:cubicBezTo>
                  <a:pt x="6673" y="19970"/>
                  <a:pt x="6730" y="19969"/>
                  <a:pt x="6787" y="19967"/>
                </a:cubicBezTo>
                <a:lnTo>
                  <a:pt x="6787" y="19967"/>
                </a:lnTo>
                <a:cubicBezTo>
                  <a:pt x="6787" y="20110"/>
                  <a:pt x="6776" y="20253"/>
                  <a:pt x="6776" y="20396"/>
                </a:cubicBezTo>
                <a:cubicBezTo>
                  <a:pt x="6720" y="20394"/>
                  <a:pt x="6664" y="20393"/>
                  <a:pt x="6607" y="20393"/>
                </a:cubicBezTo>
                <a:cubicBezTo>
                  <a:pt x="6333" y="20393"/>
                  <a:pt x="6044" y="20416"/>
                  <a:pt x="5787" y="20455"/>
                </a:cubicBezTo>
                <a:cubicBezTo>
                  <a:pt x="5764" y="20455"/>
                  <a:pt x="5764" y="20503"/>
                  <a:pt x="5787" y="20515"/>
                </a:cubicBezTo>
                <a:cubicBezTo>
                  <a:pt x="6042" y="20544"/>
                  <a:pt x="6321" y="20566"/>
                  <a:pt x="6598" y="20566"/>
                </a:cubicBezTo>
                <a:cubicBezTo>
                  <a:pt x="6657" y="20566"/>
                  <a:pt x="6716" y="20565"/>
                  <a:pt x="6776" y="20563"/>
                </a:cubicBezTo>
                <a:lnTo>
                  <a:pt x="6776" y="20563"/>
                </a:lnTo>
                <a:cubicBezTo>
                  <a:pt x="6776" y="20705"/>
                  <a:pt x="6764" y="20848"/>
                  <a:pt x="6764" y="20991"/>
                </a:cubicBezTo>
                <a:cubicBezTo>
                  <a:pt x="6442" y="20991"/>
                  <a:pt x="6097" y="21003"/>
                  <a:pt x="5787" y="21051"/>
                </a:cubicBezTo>
                <a:cubicBezTo>
                  <a:pt x="5764" y="21051"/>
                  <a:pt x="5764" y="21098"/>
                  <a:pt x="5787" y="21110"/>
                </a:cubicBezTo>
                <a:cubicBezTo>
                  <a:pt x="6042" y="21140"/>
                  <a:pt x="6321" y="21161"/>
                  <a:pt x="6591" y="21161"/>
                </a:cubicBezTo>
                <a:cubicBezTo>
                  <a:pt x="6649" y="21161"/>
                  <a:pt x="6707" y="21160"/>
                  <a:pt x="6764" y="21158"/>
                </a:cubicBezTo>
                <a:lnTo>
                  <a:pt x="6764" y="21158"/>
                </a:lnTo>
                <a:cubicBezTo>
                  <a:pt x="6752" y="21301"/>
                  <a:pt x="6752" y="21444"/>
                  <a:pt x="6752" y="21587"/>
                </a:cubicBezTo>
                <a:cubicBezTo>
                  <a:pt x="6430" y="21587"/>
                  <a:pt x="6097" y="21610"/>
                  <a:pt x="5787" y="21646"/>
                </a:cubicBezTo>
                <a:cubicBezTo>
                  <a:pt x="5764" y="21646"/>
                  <a:pt x="5764" y="21694"/>
                  <a:pt x="5787" y="21706"/>
                </a:cubicBezTo>
                <a:cubicBezTo>
                  <a:pt x="6085" y="21741"/>
                  <a:pt x="6430" y="21765"/>
                  <a:pt x="6740" y="21765"/>
                </a:cubicBezTo>
                <a:cubicBezTo>
                  <a:pt x="6740" y="21848"/>
                  <a:pt x="6740" y="21932"/>
                  <a:pt x="6740" y="22015"/>
                </a:cubicBezTo>
                <a:cubicBezTo>
                  <a:pt x="6740" y="22087"/>
                  <a:pt x="6728" y="22158"/>
                  <a:pt x="6728" y="22218"/>
                </a:cubicBezTo>
                <a:cubicBezTo>
                  <a:pt x="6514" y="22218"/>
                  <a:pt x="6287" y="22229"/>
                  <a:pt x="6061" y="22229"/>
                </a:cubicBezTo>
                <a:cubicBezTo>
                  <a:pt x="5680" y="22229"/>
                  <a:pt x="5299" y="22229"/>
                  <a:pt x="4918" y="22253"/>
                </a:cubicBezTo>
                <a:cubicBezTo>
                  <a:pt x="4882" y="22265"/>
                  <a:pt x="4882" y="22313"/>
                  <a:pt x="4918" y="22325"/>
                </a:cubicBezTo>
                <a:cubicBezTo>
                  <a:pt x="5299" y="22360"/>
                  <a:pt x="5680" y="22360"/>
                  <a:pt x="6061" y="22372"/>
                </a:cubicBezTo>
                <a:cubicBezTo>
                  <a:pt x="6287" y="22384"/>
                  <a:pt x="6502" y="22408"/>
                  <a:pt x="6728" y="22408"/>
                </a:cubicBezTo>
                <a:cubicBezTo>
                  <a:pt x="6716" y="22539"/>
                  <a:pt x="6716" y="22682"/>
                  <a:pt x="6704" y="22825"/>
                </a:cubicBezTo>
                <a:cubicBezTo>
                  <a:pt x="6406" y="22825"/>
                  <a:pt x="6085" y="22849"/>
                  <a:pt x="5787" y="22884"/>
                </a:cubicBezTo>
                <a:cubicBezTo>
                  <a:pt x="5764" y="22896"/>
                  <a:pt x="5764" y="22944"/>
                  <a:pt x="5787" y="22944"/>
                </a:cubicBezTo>
                <a:cubicBezTo>
                  <a:pt x="6073" y="22980"/>
                  <a:pt x="6395" y="23003"/>
                  <a:pt x="6704" y="23003"/>
                </a:cubicBezTo>
                <a:cubicBezTo>
                  <a:pt x="6704" y="23146"/>
                  <a:pt x="6692" y="23289"/>
                  <a:pt x="6692" y="23432"/>
                </a:cubicBezTo>
                <a:cubicBezTo>
                  <a:pt x="6637" y="23430"/>
                  <a:pt x="6583" y="23429"/>
                  <a:pt x="6528" y="23429"/>
                </a:cubicBezTo>
                <a:cubicBezTo>
                  <a:pt x="6274" y="23429"/>
                  <a:pt x="6022" y="23450"/>
                  <a:pt x="5787" y="23480"/>
                </a:cubicBezTo>
                <a:cubicBezTo>
                  <a:pt x="5764" y="23492"/>
                  <a:pt x="5764" y="23539"/>
                  <a:pt x="5787" y="23539"/>
                </a:cubicBezTo>
                <a:cubicBezTo>
                  <a:pt x="6073" y="23575"/>
                  <a:pt x="6383" y="23599"/>
                  <a:pt x="6680" y="23599"/>
                </a:cubicBezTo>
                <a:cubicBezTo>
                  <a:pt x="6680" y="23742"/>
                  <a:pt x="6668" y="23884"/>
                  <a:pt x="6668" y="24027"/>
                </a:cubicBezTo>
                <a:cubicBezTo>
                  <a:pt x="6371" y="24027"/>
                  <a:pt x="6061" y="24039"/>
                  <a:pt x="5787" y="24087"/>
                </a:cubicBezTo>
                <a:cubicBezTo>
                  <a:pt x="5764" y="24087"/>
                  <a:pt x="5764" y="24134"/>
                  <a:pt x="5787" y="24134"/>
                </a:cubicBezTo>
                <a:cubicBezTo>
                  <a:pt x="6061" y="24182"/>
                  <a:pt x="6371" y="24194"/>
                  <a:pt x="6656" y="24194"/>
                </a:cubicBezTo>
                <a:cubicBezTo>
                  <a:pt x="6656" y="24301"/>
                  <a:pt x="6656" y="24408"/>
                  <a:pt x="6656" y="24515"/>
                </a:cubicBezTo>
                <a:cubicBezTo>
                  <a:pt x="6645" y="24551"/>
                  <a:pt x="6645" y="24587"/>
                  <a:pt x="6645" y="24623"/>
                </a:cubicBezTo>
                <a:cubicBezTo>
                  <a:pt x="6359" y="24623"/>
                  <a:pt x="6061" y="24646"/>
                  <a:pt x="5787" y="24682"/>
                </a:cubicBezTo>
                <a:cubicBezTo>
                  <a:pt x="5764" y="24682"/>
                  <a:pt x="5764" y="24730"/>
                  <a:pt x="5787" y="24742"/>
                </a:cubicBezTo>
                <a:cubicBezTo>
                  <a:pt x="6013" y="24771"/>
                  <a:pt x="6254" y="24792"/>
                  <a:pt x="6498" y="24792"/>
                </a:cubicBezTo>
                <a:cubicBezTo>
                  <a:pt x="6551" y="24792"/>
                  <a:pt x="6604" y="24791"/>
                  <a:pt x="6656" y="24789"/>
                </a:cubicBezTo>
                <a:lnTo>
                  <a:pt x="6656" y="24789"/>
                </a:lnTo>
                <a:cubicBezTo>
                  <a:pt x="6668" y="25063"/>
                  <a:pt x="6645" y="25349"/>
                  <a:pt x="6395" y="25504"/>
                </a:cubicBezTo>
                <a:cubicBezTo>
                  <a:pt x="6287" y="25574"/>
                  <a:pt x="6078" y="25594"/>
                  <a:pt x="5843" y="25594"/>
                </a:cubicBezTo>
                <a:cubicBezTo>
                  <a:pt x="5501" y="25594"/>
                  <a:pt x="5103" y="25551"/>
                  <a:pt x="4880" y="25551"/>
                </a:cubicBezTo>
                <a:cubicBezTo>
                  <a:pt x="4864" y="25551"/>
                  <a:pt x="4849" y="25551"/>
                  <a:pt x="4835" y="25551"/>
                </a:cubicBezTo>
                <a:cubicBezTo>
                  <a:pt x="3918" y="25551"/>
                  <a:pt x="3001" y="25516"/>
                  <a:pt x="2096" y="25432"/>
                </a:cubicBezTo>
                <a:cubicBezTo>
                  <a:pt x="1715" y="25397"/>
                  <a:pt x="1263" y="25444"/>
                  <a:pt x="1061" y="25063"/>
                </a:cubicBezTo>
                <a:cubicBezTo>
                  <a:pt x="882" y="24730"/>
                  <a:pt x="1013" y="23896"/>
                  <a:pt x="1001" y="23527"/>
                </a:cubicBezTo>
                <a:cubicBezTo>
                  <a:pt x="858" y="19920"/>
                  <a:pt x="763" y="16300"/>
                  <a:pt x="703" y="12693"/>
                </a:cubicBezTo>
                <a:cubicBezTo>
                  <a:pt x="668" y="9740"/>
                  <a:pt x="656" y="6799"/>
                  <a:pt x="691" y="3858"/>
                </a:cubicBezTo>
                <a:cubicBezTo>
                  <a:pt x="763" y="3168"/>
                  <a:pt x="822" y="2489"/>
                  <a:pt x="894" y="1798"/>
                </a:cubicBezTo>
                <a:cubicBezTo>
                  <a:pt x="930" y="1405"/>
                  <a:pt x="906" y="1013"/>
                  <a:pt x="1168" y="679"/>
                </a:cubicBezTo>
                <a:cubicBezTo>
                  <a:pt x="1202" y="424"/>
                  <a:pt x="1315" y="296"/>
                  <a:pt x="1498" y="296"/>
                </a:cubicBezTo>
                <a:cubicBezTo>
                  <a:pt x="1571" y="296"/>
                  <a:pt x="1656" y="317"/>
                  <a:pt x="1751" y="358"/>
                </a:cubicBezTo>
                <a:cubicBezTo>
                  <a:pt x="1846" y="346"/>
                  <a:pt x="1942" y="346"/>
                  <a:pt x="2037" y="334"/>
                </a:cubicBezTo>
                <a:lnTo>
                  <a:pt x="2037" y="334"/>
                </a:lnTo>
                <a:cubicBezTo>
                  <a:pt x="1977" y="4489"/>
                  <a:pt x="2037" y="8633"/>
                  <a:pt x="2013" y="12776"/>
                </a:cubicBezTo>
                <a:cubicBezTo>
                  <a:pt x="1977" y="16931"/>
                  <a:pt x="1739" y="21110"/>
                  <a:pt x="1834" y="25254"/>
                </a:cubicBezTo>
                <a:cubicBezTo>
                  <a:pt x="1840" y="25307"/>
                  <a:pt x="1882" y="25334"/>
                  <a:pt x="1924" y="25334"/>
                </a:cubicBezTo>
                <a:cubicBezTo>
                  <a:pt x="1965" y="25334"/>
                  <a:pt x="2007" y="25307"/>
                  <a:pt x="2013" y="25254"/>
                </a:cubicBezTo>
                <a:cubicBezTo>
                  <a:pt x="2335" y="21122"/>
                  <a:pt x="2239" y="16919"/>
                  <a:pt x="2287" y="12776"/>
                </a:cubicBezTo>
                <a:cubicBezTo>
                  <a:pt x="2311" y="8633"/>
                  <a:pt x="2358" y="4477"/>
                  <a:pt x="2204" y="334"/>
                </a:cubicBezTo>
                <a:lnTo>
                  <a:pt x="2346" y="334"/>
                </a:lnTo>
                <a:cubicBezTo>
                  <a:pt x="3222" y="334"/>
                  <a:pt x="4101" y="378"/>
                  <a:pt x="4980" y="378"/>
                </a:cubicBezTo>
                <a:cubicBezTo>
                  <a:pt x="5619" y="378"/>
                  <a:pt x="6258" y="355"/>
                  <a:pt x="6895" y="274"/>
                </a:cubicBezTo>
                <a:close/>
                <a:moveTo>
                  <a:pt x="1345" y="0"/>
                </a:moveTo>
                <a:cubicBezTo>
                  <a:pt x="1248" y="0"/>
                  <a:pt x="1156" y="12"/>
                  <a:pt x="1084" y="48"/>
                </a:cubicBezTo>
                <a:cubicBezTo>
                  <a:pt x="799" y="215"/>
                  <a:pt x="822" y="560"/>
                  <a:pt x="787" y="846"/>
                </a:cubicBezTo>
                <a:cubicBezTo>
                  <a:pt x="763" y="1084"/>
                  <a:pt x="739" y="1334"/>
                  <a:pt x="727" y="1572"/>
                </a:cubicBezTo>
                <a:cubicBezTo>
                  <a:pt x="739" y="1167"/>
                  <a:pt x="739" y="751"/>
                  <a:pt x="751" y="334"/>
                </a:cubicBezTo>
                <a:cubicBezTo>
                  <a:pt x="751" y="322"/>
                  <a:pt x="739" y="316"/>
                  <a:pt x="726" y="316"/>
                </a:cubicBezTo>
                <a:cubicBezTo>
                  <a:pt x="712" y="316"/>
                  <a:pt x="697" y="322"/>
                  <a:pt x="691" y="334"/>
                </a:cubicBezTo>
                <a:cubicBezTo>
                  <a:pt x="1" y="8680"/>
                  <a:pt x="453" y="17086"/>
                  <a:pt x="787" y="25444"/>
                </a:cubicBezTo>
                <a:cubicBezTo>
                  <a:pt x="787" y="25527"/>
                  <a:pt x="846" y="25575"/>
                  <a:pt x="930" y="25587"/>
                </a:cubicBezTo>
                <a:cubicBezTo>
                  <a:pt x="2330" y="25766"/>
                  <a:pt x="3724" y="25854"/>
                  <a:pt x="5125" y="25854"/>
                </a:cubicBezTo>
                <a:cubicBezTo>
                  <a:pt x="5678" y="25854"/>
                  <a:pt x="6232" y="25840"/>
                  <a:pt x="6787" y="25813"/>
                </a:cubicBezTo>
                <a:cubicBezTo>
                  <a:pt x="6883" y="25813"/>
                  <a:pt x="6954" y="25742"/>
                  <a:pt x="6954" y="25647"/>
                </a:cubicBezTo>
                <a:cubicBezTo>
                  <a:pt x="6978" y="25361"/>
                  <a:pt x="6990" y="25063"/>
                  <a:pt x="7014" y="24777"/>
                </a:cubicBezTo>
                <a:lnTo>
                  <a:pt x="7049" y="24777"/>
                </a:lnTo>
                <a:cubicBezTo>
                  <a:pt x="7145" y="24765"/>
                  <a:pt x="7145" y="24646"/>
                  <a:pt x="7049" y="24635"/>
                </a:cubicBezTo>
                <a:lnTo>
                  <a:pt x="7014" y="24635"/>
                </a:lnTo>
                <a:cubicBezTo>
                  <a:pt x="7026" y="24480"/>
                  <a:pt x="7037" y="24325"/>
                  <a:pt x="7049" y="24182"/>
                </a:cubicBezTo>
                <a:cubicBezTo>
                  <a:pt x="7145" y="24170"/>
                  <a:pt x="7145" y="24051"/>
                  <a:pt x="7049" y="24039"/>
                </a:cubicBezTo>
                <a:cubicBezTo>
                  <a:pt x="7061" y="23884"/>
                  <a:pt x="7073" y="23730"/>
                  <a:pt x="7073" y="23575"/>
                </a:cubicBezTo>
                <a:cubicBezTo>
                  <a:pt x="7133" y="23551"/>
                  <a:pt x="7133" y="23480"/>
                  <a:pt x="7085" y="23456"/>
                </a:cubicBezTo>
                <a:cubicBezTo>
                  <a:pt x="7097" y="23289"/>
                  <a:pt x="7097" y="23111"/>
                  <a:pt x="7109" y="22944"/>
                </a:cubicBezTo>
                <a:cubicBezTo>
                  <a:pt x="7121" y="22932"/>
                  <a:pt x="7121" y="22908"/>
                  <a:pt x="7109" y="22896"/>
                </a:cubicBezTo>
                <a:cubicBezTo>
                  <a:pt x="7466" y="15395"/>
                  <a:pt x="7335" y="7835"/>
                  <a:pt x="7264" y="334"/>
                </a:cubicBezTo>
                <a:cubicBezTo>
                  <a:pt x="7257" y="219"/>
                  <a:pt x="7163" y="161"/>
                  <a:pt x="7072" y="161"/>
                </a:cubicBezTo>
                <a:cubicBezTo>
                  <a:pt x="7011" y="161"/>
                  <a:pt x="6952" y="186"/>
                  <a:pt x="6918" y="239"/>
                </a:cubicBezTo>
                <a:cubicBezTo>
                  <a:pt x="6389" y="215"/>
                  <a:pt x="5859" y="212"/>
                  <a:pt x="5329" y="212"/>
                </a:cubicBezTo>
                <a:cubicBezTo>
                  <a:pt x="5152" y="212"/>
                  <a:pt x="4976" y="212"/>
                  <a:pt x="4799" y="212"/>
                </a:cubicBezTo>
                <a:cubicBezTo>
                  <a:pt x="4446" y="212"/>
                  <a:pt x="4093" y="211"/>
                  <a:pt x="3739" y="203"/>
                </a:cubicBezTo>
                <a:cubicBezTo>
                  <a:pt x="3085" y="179"/>
                  <a:pt x="2442" y="108"/>
                  <a:pt x="1787" y="48"/>
                </a:cubicBezTo>
                <a:cubicBezTo>
                  <a:pt x="1676" y="33"/>
                  <a:pt x="1504" y="0"/>
                  <a:pt x="13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5" name="Google Shape;475;p63"/>
          <p:cNvGrpSpPr/>
          <p:nvPr/>
        </p:nvGrpSpPr>
        <p:grpSpPr>
          <a:xfrm>
            <a:off x="8741800" y="1538076"/>
            <a:ext cx="266398" cy="237138"/>
            <a:chOff x="2532150" y="2831425"/>
            <a:chExt cx="152725" cy="135950"/>
          </a:xfrm>
        </p:grpSpPr>
        <p:sp>
          <p:nvSpPr>
            <p:cNvPr id="476" name="Google Shape;476;p63"/>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63"/>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63"/>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63"/>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63"/>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63"/>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63"/>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3" name="Google Shape;483;p63"/>
          <p:cNvGrpSpPr/>
          <p:nvPr/>
        </p:nvGrpSpPr>
        <p:grpSpPr>
          <a:xfrm rot="5400000">
            <a:off x="8571126" y="2625700"/>
            <a:ext cx="378900" cy="378900"/>
            <a:chOff x="724425" y="724425"/>
            <a:chExt cx="378900" cy="378900"/>
          </a:xfrm>
        </p:grpSpPr>
        <p:sp>
          <p:nvSpPr>
            <p:cNvPr id="484" name="Google Shape;484;p63"/>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63"/>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63"/>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7" name="Google Shape;487;p63"/>
          <p:cNvSpPr/>
          <p:nvPr/>
        </p:nvSpPr>
        <p:spPr>
          <a:xfrm rot="5400000">
            <a:off x="8571126" y="3140050"/>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8" name="Google Shape;488;p63"/>
          <p:cNvGrpSpPr/>
          <p:nvPr/>
        </p:nvGrpSpPr>
        <p:grpSpPr>
          <a:xfrm rot="5400000">
            <a:off x="8261799" y="150973"/>
            <a:ext cx="261209" cy="312273"/>
            <a:chOff x="2516975" y="3208200"/>
            <a:chExt cx="149750" cy="179025"/>
          </a:xfrm>
        </p:grpSpPr>
        <p:sp>
          <p:nvSpPr>
            <p:cNvPr id="489" name="Google Shape;489;p63"/>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63"/>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63"/>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63"/>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63"/>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63"/>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63"/>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63"/>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97" name="Shape 497"/>
        <p:cNvGrpSpPr/>
        <p:nvPr/>
      </p:nvGrpSpPr>
      <p:grpSpPr>
        <a:xfrm>
          <a:off x="0" y="0"/>
          <a:ext cx="0" cy="0"/>
          <a:chOff x="0" y="0"/>
          <a:chExt cx="0" cy="0"/>
        </a:xfrm>
      </p:grpSpPr>
      <p:sp>
        <p:nvSpPr>
          <p:cNvPr id="498" name="Google Shape;498;p64"/>
          <p:cNvSpPr txBox="1"/>
          <p:nvPr>
            <p:ph type="title"/>
          </p:nvPr>
        </p:nvSpPr>
        <p:spPr>
          <a:xfrm>
            <a:off x="3176475" y="863250"/>
            <a:ext cx="4950000" cy="1293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499" name="Google Shape;499;p64"/>
          <p:cNvSpPr txBox="1"/>
          <p:nvPr>
            <p:ph idx="1" type="body"/>
          </p:nvPr>
        </p:nvSpPr>
        <p:spPr>
          <a:xfrm>
            <a:off x="3176475" y="2156250"/>
            <a:ext cx="4950000" cy="2124000"/>
          </a:xfrm>
          <a:prstGeom prst="rect">
            <a:avLst/>
          </a:prstGeom>
          <a:noFill/>
          <a:ln>
            <a:noFill/>
          </a:ln>
        </p:spPr>
        <p:txBody>
          <a:bodyPr anchorCtr="0" anchor="t" bIns="91425" lIns="91425" spcFirstLastPara="1" rIns="91425" wrap="square" tIns="91425">
            <a:noAutofit/>
          </a:bodyPr>
          <a:lstStyle>
            <a:lvl1pPr indent="-292100" lvl="0" marL="457200" algn="l">
              <a:lnSpc>
                <a:spcPct val="100000"/>
              </a:lnSpc>
              <a:spcBef>
                <a:spcPts val="0"/>
              </a:spcBef>
              <a:spcAft>
                <a:spcPts val="0"/>
              </a:spcAft>
              <a:buSzPts val="1000"/>
              <a:buFont typeface="Open Sans Medium"/>
              <a:buChar char="●"/>
              <a:defRPr/>
            </a:lvl1pPr>
            <a:lvl2pPr indent="-317500" lvl="1" marL="914400" algn="l">
              <a:lnSpc>
                <a:spcPct val="100000"/>
              </a:lnSpc>
              <a:spcBef>
                <a:spcPts val="0"/>
              </a:spcBef>
              <a:spcAft>
                <a:spcPts val="0"/>
              </a:spcAft>
              <a:buSzPts val="1400"/>
              <a:buFont typeface="Open Sans Medium"/>
              <a:buChar char="○"/>
              <a:defRPr/>
            </a:lvl2pPr>
            <a:lvl3pPr indent="-317500" lvl="2" marL="1371600" algn="l">
              <a:lnSpc>
                <a:spcPct val="100000"/>
              </a:lnSpc>
              <a:spcBef>
                <a:spcPts val="0"/>
              </a:spcBef>
              <a:spcAft>
                <a:spcPts val="0"/>
              </a:spcAft>
              <a:buSzPts val="1400"/>
              <a:buFont typeface="Open Sans Medium"/>
              <a:buChar char="■"/>
              <a:defRPr/>
            </a:lvl3pPr>
            <a:lvl4pPr indent="-317500" lvl="3" marL="1828800" algn="l">
              <a:lnSpc>
                <a:spcPct val="100000"/>
              </a:lnSpc>
              <a:spcBef>
                <a:spcPts val="0"/>
              </a:spcBef>
              <a:spcAft>
                <a:spcPts val="0"/>
              </a:spcAft>
              <a:buSzPts val="1400"/>
              <a:buFont typeface="Open Sans Medium"/>
              <a:buChar char="●"/>
              <a:defRPr/>
            </a:lvl4pPr>
            <a:lvl5pPr indent="-317500" lvl="4" marL="2286000" algn="l">
              <a:lnSpc>
                <a:spcPct val="100000"/>
              </a:lnSpc>
              <a:spcBef>
                <a:spcPts val="0"/>
              </a:spcBef>
              <a:spcAft>
                <a:spcPts val="0"/>
              </a:spcAft>
              <a:buSzPts val="1400"/>
              <a:buFont typeface="Open Sans Medium"/>
              <a:buChar char="○"/>
              <a:defRPr/>
            </a:lvl5pPr>
            <a:lvl6pPr indent="-317500" lvl="5" marL="2743200" algn="l">
              <a:lnSpc>
                <a:spcPct val="100000"/>
              </a:lnSpc>
              <a:spcBef>
                <a:spcPts val="0"/>
              </a:spcBef>
              <a:spcAft>
                <a:spcPts val="0"/>
              </a:spcAft>
              <a:buSzPts val="1400"/>
              <a:buFont typeface="Open Sans Medium"/>
              <a:buChar char="■"/>
              <a:defRPr/>
            </a:lvl6pPr>
            <a:lvl7pPr indent="-317500" lvl="6" marL="3200400" algn="l">
              <a:lnSpc>
                <a:spcPct val="100000"/>
              </a:lnSpc>
              <a:spcBef>
                <a:spcPts val="0"/>
              </a:spcBef>
              <a:spcAft>
                <a:spcPts val="0"/>
              </a:spcAft>
              <a:buSzPts val="1400"/>
              <a:buFont typeface="Open Sans Medium"/>
              <a:buChar char="●"/>
              <a:defRPr/>
            </a:lvl7pPr>
            <a:lvl8pPr indent="-317500" lvl="7" marL="3657600" algn="l">
              <a:lnSpc>
                <a:spcPct val="100000"/>
              </a:lnSpc>
              <a:spcBef>
                <a:spcPts val="0"/>
              </a:spcBef>
              <a:spcAft>
                <a:spcPts val="0"/>
              </a:spcAft>
              <a:buSzPts val="1400"/>
              <a:buFont typeface="Open Sans Medium"/>
              <a:buChar char="○"/>
              <a:defRPr/>
            </a:lvl8pPr>
            <a:lvl9pPr indent="-317500" lvl="8" marL="4114800" algn="l">
              <a:lnSpc>
                <a:spcPct val="100000"/>
              </a:lnSpc>
              <a:spcBef>
                <a:spcPts val="0"/>
              </a:spcBef>
              <a:spcAft>
                <a:spcPts val="0"/>
              </a:spcAft>
              <a:buSzPts val="1400"/>
              <a:buFont typeface="Open Sans Medium"/>
              <a:buChar char="■"/>
              <a:defRPr/>
            </a:lvl9pPr>
          </a:lstStyle>
          <a:p/>
        </p:txBody>
      </p:sp>
      <p:grpSp>
        <p:nvGrpSpPr>
          <p:cNvPr id="500" name="Google Shape;500;p64"/>
          <p:cNvGrpSpPr/>
          <p:nvPr/>
        </p:nvGrpSpPr>
        <p:grpSpPr>
          <a:xfrm flipH="1">
            <a:off x="1013427" y="-308780"/>
            <a:ext cx="1486085" cy="987166"/>
            <a:chOff x="645600" y="1820875"/>
            <a:chExt cx="999250" cy="663775"/>
          </a:xfrm>
        </p:grpSpPr>
        <p:sp>
          <p:nvSpPr>
            <p:cNvPr id="501" name="Google Shape;501;p64"/>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64"/>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64"/>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64"/>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64"/>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64"/>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64"/>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64"/>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64"/>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64"/>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64"/>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64"/>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3" name="Google Shape;513;p64"/>
          <p:cNvGrpSpPr/>
          <p:nvPr/>
        </p:nvGrpSpPr>
        <p:grpSpPr>
          <a:xfrm flipH="1">
            <a:off x="228703" y="-386354"/>
            <a:ext cx="743891" cy="1250728"/>
            <a:chOff x="3399525" y="1761525"/>
            <a:chExt cx="405125" cy="681150"/>
          </a:xfrm>
        </p:grpSpPr>
        <p:sp>
          <p:nvSpPr>
            <p:cNvPr id="514" name="Google Shape;514;p64"/>
            <p:cNvSpPr/>
            <p:nvPr/>
          </p:nvSpPr>
          <p:spPr>
            <a:xfrm>
              <a:off x="3584375" y="2003200"/>
              <a:ext cx="16075" cy="399625"/>
            </a:xfrm>
            <a:custGeom>
              <a:rect b="b" l="l" r="r" t="t"/>
              <a:pathLst>
                <a:path extrusionOk="0" h="15985" w="643">
                  <a:moveTo>
                    <a:pt x="220" y="1"/>
                  </a:moveTo>
                  <a:cubicBezTo>
                    <a:pt x="211" y="1"/>
                    <a:pt x="202" y="7"/>
                    <a:pt x="202" y="18"/>
                  </a:cubicBezTo>
                  <a:cubicBezTo>
                    <a:pt x="60" y="5305"/>
                    <a:pt x="12" y="10627"/>
                    <a:pt x="0" y="15913"/>
                  </a:cubicBezTo>
                  <a:cubicBezTo>
                    <a:pt x="0" y="15961"/>
                    <a:pt x="33" y="15985"/>
                    <a:pt x="67" y="15985"/>
                  </a:cubicBezTo>
                  <a:cubicBezTo>
                    <a:pt x="101" y="15985"/>
                    <a:pt x="137" y="15961"/>
                    <a:pt x="143" y="15913"/>
                  </a:cubicBezTo>
                  <a:cubicBezTo>
                    <a:pt x="583" y="10686"/>
                    <a:pt x="643" y="5245"/>
                    <a:pt x="238" y="18"/>
                  </a:cubicBezTo>
                  <a:cubicBezTo>
                    <a:pt x="238" y="7"/>
                    <a:pt x="229" y="1"/>
                    <a:pt x="2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64"/>
            <p:cNvSpPr/>
            <p:nvPr/>
          </p:nvSpPr>
          <p:spPr>
            <a:xfrm>
              <a:off x="3606100" y="2353875"/>
              <a:ext cx="5075" cy="34625"/>
            </a:xfrm>
            <a:custGeom>
              <a:rect b="b" l="l" r="r" t="t"/>
              <a:pathLst>
                <a:path extrusionOk="0" h="1385" w="203">
                  <a:moveTo>
                    <a:pt x="34" y="0"/>
                  </a:moveTo>
                  <a:cubicBezTo>
                    <a:pt x="18" y="0"/>
                    <a:pt x="0" y="9"/>
                    <a:pt x="0" y="29"/>
                  </a:cubicBezTo>
                  <a:cubicBezTo>
                    <a:pt x="48" y="469"/>
                    <a:pt x="24" y="898"/>
                    <a:pt x="36" y="1327"/>
                  </a:cubicBezTo>
                  <a:cubicBezTo>
                    <a:pt x="36" y="1367"/>
                    <a:pt x="61" y="1385"/>
                    <a:pt x="86" y="1385"/>
                  </a:cubicBezTo>
                  <a:cubicBezTo>
                    <a:pt x="114" y="1385"/>
                    <a:pt x="143" y="1364"/>
                    <a:pt x="143" y="1327"/>
                  </a:cubicBezTo>
                  <a:cubicBezTo>
                    <a:pt x="203" y="898"/>
                    <a:pt x="131" y="446"/>
                    <a:pt x="60" y="17"/>
                  </a:cubicBezTo>
                  <a:cubicBezTo>
                    <a:pt x="60" y="6"/>
                    <a:pt x="48" y="0"/>
                    <a:pt x="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64"/>
            <p:cNvSpPr/>
            <p:nvPr/>
          </p:nvSpPr>
          <p:spPr>
            <a:xfrm>
              <a:off x="3615025" y="2199800"/>
              <a:ext cx="9850" cy="59150"/>
            </a:xfrm>
            <a:custGeom>
              <a:rect b="b" l="l" r="r" t="t"/>
              <a:pathLst>
                <a:path extrusionOk="0" h="2366" w="394">
                  <a:moveTo>
                    <a:pt x="84" y="1"/>
                  </a:moveTo>
                  <a:cubicBezTo>
                    <a:pt x="0" y="370"/>
                    <a:pt x="60" y="775"/>
                    <a:pt x="84" y="1156"/>
                  </a:cubicBezTo>
                  <a:cubicBezTo>
                    <a:pt x="108" y="1537"/>
                    <a:pt x="108" y="1941"/>
                    <a:pt x="203" y="2322"/>
                  </a:cubicBezTo>
                  <a:cubicBezTo>
                    <a:pt x="213" y="2352"/>
                    <a:pt x="237" y="2366"/>
                    <a:pt x="263" y="2366"/>
                  </a:cubicBezTo>
                  <a:cubicBezTo>
                    <a:pt x="300" y="2366"/>
                    <a:pt x="339" y="2340"/>
                    <a:pt x="346" y="2299"/>
                  </a:cubicBezTo>
                  <a:cubicBezTo>
                    <a:pt x="393" y="1870"/>
                    <a:pt x="310" y="1406"/>
                    <a:pt x="262" y="977"/>
                  </a:cubicBezTo>
                  <a:cubicBezTo>
                    <a:pt x="239" y="656"/>
                    <a:pt x="227" y="310"/>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64"/>
            <p:cNvSpPr/>
            <p:nvPr/>
          </p:nvSpPr>
          <p:spPr>
            <a:xfrm>
              <a:off x="3626325" y="2348000"/>
              <a:ext cx="4500" cy="28425"/>
            </a:xfrm>
            <a:custGeom>
              <a:rect b="b" l="l" r="r" t="t"/>
              <a:pathLst>
                <a:path extrusionOk="0" h="1137" w="180">
                  <a:moveTo>
                    <a:pt x="25" y="1"/>
                  </a:moveTo>
                  <a:cubicBezTo>
                    <a:pt x="14" y="1"/>
                    <a:pt x="1" y="11"/>
                    <a:pt x="1" y="26"/>
                  </a:cubicBezTo>
                  <a:cubicBezTo>
                    <a:pt x="60" y="383"/>
                    <a:pt x="37" y="716"/>
                    <a:pt x="25" y="1074"/>
                  </a:cubicBezTo>
                  <a:cubicBezTo>
                    <a:pt x="19" y="1115"/>
                    <a:pt x="48" y="1136"/>
                    <a:pt x="80" y="1136"/>
                  </a:cubicBezTo>
                  <a:cubicBezTo>
                    <a:pt x="111" y="1136"/>
                    <a:pt x="144" y="1115"/>
                    <a:pt x="144" y="1074"/>
                  </a:cubicBezTo>
                  <a:cubicBezTo>
                    <a:pt x="179" y="716"/>
                    <a:pt x="120" y="359"/>
                    <a:pt x="37" y="14"/>
                  </a:cubicBezTo>
                  <a:cubicBezTo>
                    <a:pt x="37" y="5"/>
                    <a:pt x="31"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64"/>
            <p:cNvSpPr/>
            <p:nvPr/>
          </p:nvSpPr>
          <p:spPr>
            <a:xfrm>
              <a:off x="3607875" y="2004100"/>
              <a:ext cx="3900" cy="41025"/>
            </a:xfrm>
            <a:custGeom>
              <a:rect b="b" l="l" r="r" t="t"/>
              <a:pathLst>
                <a:path extrusionOk="0" h="1641" w="156">
                  <a:moveTo>
                    <a:pt x="74" y="0"/>
                  </a:moveTo>
                  <a:cubicBezTo>
                    <a:pt x="66" y="0"/>
                    <a:pt x="60" y="6"/>
                    <a:pt x="60" y="18"/>
                  </a:cubicBezTo>
                  <a:cubicBezTo>
                    <a:pt x="1" y="244"/>
                    <a:pt x="13" y="494"/>
                    <a:pt x="13" y="733"/>
                  </a:cubicBezTo>
                  <a:cubicBezTo>
                    <a:pt x="13" y="816"/>
                    <a:pt x="13" y="887"/>
                    <a:pt x="1" y="971"/>
                  </a:cubicBezTo>
                  <a:lnTo>
                    <a:pt x="1" y="1578"/>
                  </a:lnTo>
                  <a:cubicBezTo>
                    <a:pt x="1" y="1620"/>
                    <a:pt x="33" y="1640"/>
                    <a:pt x="66" y="1640"/>
                  </a:cubicBezTo>
                  <a:cubicBezTo>
                    <a:pt x="99" y="1640"/>
                    <a:pt x="132" y="1620"/>
                    <a:pt x="132" y="1578"/>
                  </a:cubicBezTo>
                  <a:cubicBezTo>
                    <a:pt x="132" y="1304"/>
                    <a:pt x="132" y="1018"/>
                    <a:pt x="132" y="733"/>
                  </a:cubicBezTo>
                  <a:cubicBezTo>
                    <a:pt x="120" y="494"/>
                    <a:pt x="155" y="244"/>
                    <a:pt x="96" y="18"/>
                  </a:cubicBezTo>
                  <a:cubicBezTo>
                    <a:pt x="90" y="6"/>
                    <a:pt x="81" y="0"/>
                    <a:pt x="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64"/>
            <p:cNvSpPr/>
            <p:nvPr/>
          </p:nvSpPr>
          <p:spPr>
            <a:xfrm>
              <a:off x="3399525" y="1765100"/>
              <a:ext cx="70575" cy="125325"/>
            </a:xfrm>
            <a:custGeom>
              <a:rect b="b" l="l" r="r" t="t"/>
              <a:pathLst>
                <a:path extrusionOk="0" h="5013" w="2823">
                  <a:moveTo>
                    <a:pt x="1068" y="1"/>
                  </a:moveTo>
                  <a:cubicBezTo>
                    <a:pt x="848" y="1"/>
                    <a:pt x="633" y="2"/>
                    <a:pt x="441" y="6"/>
                  </a:cubicBezTo>
                  <a:cubicBezTo>
                    <a:pt x="227" y="18"/>
                    <a:pt x="60" y="184"/>
                    <a:pt x="60" y="399"/>
                  </a:cubicBezTo>
                  <a:cubicBezTo>
                    <a:pt x="48" y="1434"/>
                    <a:pt x="60" y="2470"/>
                    <a:pt x="107" y="3506"/>
                  </a:cubicBezTo>
                  <a:cubicBezTo>
                    <a:pt x="131" y="3839"/>
                    <a:pt x="0" y="4685"/>
                    <a:pt x="334" y="4899"/>
                  </a:cubicBezTo>
                  <a:cubicBezTo>
                    <a:pt x="438" y="4971"/>
                    <a:pt x="593" y="4989"/>
                    <a:pt x="755" y="4989"/>
                  </a:cubicBezTo>
                  <a:cubicBezTo>
                    <a:pt x="921" y="4989"/>
                    <a:pt x="1095" y="4969"/>
                    <a:pt x="1225" y="4969"/>
                  </a:cubicBezTo>
                  <a:cubicBezTo>
                    <a:pt x="1242" y="4969"/>
                    <a:pt x="1259" y="4970"/>
                    <a:pt x="1274" y="4971"/>
                  </a:cubicBezTo>
                  <a:cubicBezTo>
                    <a:pt x="1496" y="4977"/>
                    <a:pt x="1754" y="5013"/>
                    <a:pt x="2002" y="5013"/>
                  </a:cubicBezTo>
                  <a:cubicBezTo>
                    <a:pt x="2179" y="5013"/>
                    <a:pt x="2351" y="4994"/>
                    <a:pt x="2501" y="4935"/>
                  </a:cubicBezTo>
                  <a:cubicBezTo>
                    <a:pt x="2643" y="4875"/>
                    <a:pt x="2751" y="4792"/>
                    <a:pt x="2822" y="4709"/>
                  </a:cubicBezTo>
                  <a:cubicBezTo>
                    <a:pt x="2751" y="3423"/>
                    <a:pt x="2715" y="1053"/>
                    <a:pt x="2715" y="279"/>
                  </a:cubicBezTo>
                  <a:cubicBezTo>
                    <a:pt x="2715" y="148"/>
                    <a:pt x="2608" y="29"/>
                    <a:pt x="2465" y="18"/>
                  </a:cubicBezTo>
                  <a:cubicBezTo>
                    <a:pt x="2153" y="9"/>
                    <a:pt x="1598" y="1"/>
                    <a:pt x="10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64"/>
            <p:cNvSpPr/>
            <p:nvPr/>
          </p:nvSpPr>
          <p:spPr>
            <a:xfrm>
              <a:off x="3473925" y="1761525"/>
              <a:ext cx="330725" cy="681150"/>
            </a:xfrm>
            <a:custGeom>
              <a:rect b="b" l="l" r="r" t="t"/>
              <a:pathLst>
                <a:path extrusionOk="0" h="27246" w="13229">
                  <a:moveTo>
                    <a:pt x="6030" y="420"/>
                  </a:moveTo>
                  <a:cubicBezTo>
                    <a:pt x="6492" y="420"/>
                    <a:pt x="6955" y="429"/>
                    <a:pt x="7418" y="446"/>
                  </a:cubicBezTo>
                  <a:cubicBezTo>
                    <a:pt x="8919" y="518"/>
                    <a:pt x="10764" y="422"/>
                    <a:pt x="11919" y="1530"/>
                  </a:cubicBezTo>
                  <a:cubicBezTo>
                    <a:pt x="11929" y="1539"/>
                    <a:pt x="11923" y="1557"/>
                    <a:pt x="11914" y="1557"/>
                  </a:cubicBezTo>
                  <a:cubicBezTo>
                    <a:pt x="11912" y="1557"/>
                    <a:pt x="11909" y="1556"/>
                    <a:pt x="11907" y="1554"/>
                  </a:cubicBezTo>
                  <a:cubicBezTo>
                    <a:pt x="10439" y="729"/>
                    <a:pt x="8540" y="471"/>
                    <a:pt x="6598" y="471"/>
                  </a:cubicBezTo>
                  <a:cubicBezTo>
                    <a:pt x="4556" y="471"/>
                    <a:pt x="2465" y="757"/>
                    <a:pt x="775" y="970"/>
                  </a:cubicBezTo>
                  <a:cubicBezTo>
                    <a:pt x="772" y="971"/>
                    <a:pt x="769" y="971"/>
                    <a:pt x="766" y="971"/>
                  </a:cubicBezTo>
                  <a:cubicBezTo>
                    <a:pt x="678" y="971"/>
                    <a:pt x="659" y="803"/>
                    <a:pt x="751" y="792"/>
                  </a:cubicBezTo>
                  <a:cubicBezTo>
                    <a:pt x="2507" y="546"/>
                    <a:pt x="4263" y="420"/>
                    <a:pt x="6030" y="420"/>
                  </a:cubicBezTo>
                  <a:close/>
                  <a:moveTo>
                    <a:pt x="3180" y="6054"/>
                  </a:moveTo>
                  <a:lnTo>
                    <a:pt x="3180" y="6054"/>
                  </a:lnTo>
                  <a:cubicBezTo>
                    <a:pt x="3287" y="6090"/>
                    <a:pt x="3418" y="6114"/>
                    <a:pt x="3561" y="6137"/>
                  </a:cubicBezTo>
                  <a:cubicBezTo>
                    <a:pt x="4107" y="6235"/>
                    <a:pt x="4780" y="6308"/>
                    <a:pt x="5421" y="6308"/>
                  </a:cubicBezTo>
                  <a:cubicBezTo>
                    <a:pt x="5800" y="6308"/>
                    <a:pt x="6167" y="6283"/>
                    <a:pt x="6490" y="6221"/>
                  </a:cubicBezTo>
                  <a:cubicBezTo>
                    <a:pt x="6621" y="6197"/>
                    <a:pt x="6752" y="6149"/>
                    <a:pt x="6871" y="6102"/>
                  </a:cubicBezTo>
                  <a:cubicBezTo>
                    <a:pt x="6883" y="6197"/>
                    <a:pt x="6895" y="6304"/>
                    <a:pt x="6906" y="6411"/>
                  </a:cubicBezTo>
                  <a:cubicBezTo>
                    <a:pt x="6680" y="6518"/>
                    <a:pt x="6454" y="6626"/>
                    <a:pt x="6216" y="6685"/>
                  </a:cubicBezTo>
                  <a:cubicBezTo>
                    <a:pt x="5978" y="6733"/>
                    <a:pt x="5728" y="6768"/>
                    <a:pt x="5502" y="6816"/>
                  </a:cubicBezTo>
                  <a:cubicBezTo>
                    <a:pt x="5478" y="6816"/>
                    <a:pt x="5490" y="6840"/>
                    <a:pt x="5502" y="6840"/>
                  </a:cubicBezTo>
                  <a:cubicBezTo>
                    <a:pt x="5587" y="6846"/>
                    <a:pt x="5673" y="6849"/>
                    <a:pt x="5760" y="6849"/>
                  </a:cubicBezTo>
                  <a:cubicBezTo>
                    <a:pt x="6148" y="6849"/>
                    <a:pt x="6551" y="6791"/>
                    <a:pt x="6930" y="6733"/>
                  </a:cubicBezTo>
                  <a:lnTo>
                    <a:pt x="6930" y="6733"/>
                  </a:lnTo>
                  <a:cubicBezTo>
                    <a:pt x="6930" y="6888"/>
                    <a:pt x="6930" y="7030"/>
                    <a:pt x="6895" y="7173"/>
                  </a:cubicBezTo>
                  <a:cubicBezTo>
                    <a:pt x="6895" y="7185"/>
                    <a:pt x="6883" y="7197"/>
                    <a:pt x="6883" y="7209"/>
                  </a:cubicBezTo>
                  <a:cubicBezTo>
                    <a:pt x="6656" y="7269"/>
                    <a:pt x="6442" y="7328"/>
                    <a:pt x="6204" y="7364"/>
                  </a:cubicBezTo>
                  <a:cubicBezTo>
                    <a:pt x="5930" y="7400"/>
                    <a:pt x="5656" y="7423"/>
                    <a:pt x="5371" y="7435"/>
                  </a:cubicBezTo>
                  <a:cubicBezTo>
                    <a:pt x="5347" y="7435"/>
                    <a:pt x="5347" y="7471"/>
                    <a:pt x="5371" y="7483"/>
                  </a:cubicBezTo>
                  <a:cubicBezTo>
                    <a:pt x="5508" y="7490"/>
                    <a:pt x="5649" y="7494"/>
                    <a:pt x="5792" y="7494"/>
                  </a:cubicBezTo>
                  <a:cubicBezTo>
                    <a:pt x="6123" y="7494"/>
                    <a:pt x="6464" y="7473"/>
                    <a:pt x="6787" y="7423"/>
                  </a:cubicBezTo>
                  <a:lnTo>
                    <a:pt x="6787" y="7423"/>
                  </a:lnTo>
                  <a:cubicBezTo>
                    <a:pt x="6442" y="7947"/>
                    <a:pt x="5490" y="7911"/>
                    <a:pt x="4942" y="7923"/>
                  </a:cubicBezTo>
                  <a:cubicBezTo>
                    <a:pt x="4825" y="7925"/>
                    <a:pt x="4711" y="7927"/>
                    <a:pt x="4601" y="7927"/>
                  </a:cubicBezTo>
                  <a:cubicBezTo>
                    <a:pt x="4003" y="7927"/>
                    <a:pt x="3514" y="7864"/>
                    <a:pt x="3263" y="7352"/>
                  </a:cubicBezTo>
                  <a:lnTo>
                    <a:pt x="3263" y="7352"/>
                  </a:lnTo>
                  <a:cubicBezTo>
                    <a:pt x="3416" y="7383"/>
                    <a:pt x="3573" y="7399"/>
                    <a:pt x="3732" y="7399"/>
                  </a:cubicBezTo>
                  <a:cubicBezTo>
                    <a:pt x="3933" y="7399"/>
                    <a:pt x="4136" y="7375"/>
                    <a:pt x="4335" y="7328"/>
                  </a:cubicBezTo>
                  <a:cubicBezTo>
                    <a:pt x="4347" y="7328"/>
                    <a:pt x="4347" y="7292"/>
                    <a:pt x="4323" y="7292"/>
                  </a:cubicBezTo>
                  <a:cubicBezTo>
                    <a:pt x="3942" y="7269"/>
                    <a:pt x="3561" y="7221"/>
                    <a:pt x="3192" y="7149"/>
                  </a:cubicBezTo>
                  <a:cubicBezTo>
                    <a:pt x="3180" y="6947"/>
                    <a:pt x="3192" y="6733"/>
                    <a:pt x="3192" y="6590"/>
                  </a:cubicBezTo>
                  <a:cubicBezTo>
                    <a:pt x="3477" y="6661"/>
                    <a:pt x="3775" y="6697"/>
                    <a:pt x="4073" y="6745"/>
                  </a:cubicBezTo>
                  <a:cubicBezTo>
                    <a:pt x="4085" y="6745"/>
                    <a:pt x="4097" y="6721"/>
                    <a:pt x="4073" y="6721"/>
                  </a:cubicBezTo>
                  <a:cubicBezTo>
                    <a:pt x="3787" y="6614"/>
                    <a:pt x="3489" y="6507"/>
                    <a:pt x="3192" y="6435"/>
                  </a:cubicBezTo>
                  <a:cubicBezTo>
                    <a:pt x="3192" y="6316"/>
                    <a:pt x="3180" y="6185"/>
                    <a:pt x="3180" y="6054"/>
                  </a:cubicBezTo>
                  <a:close/>
                  <a:moveTo>
                    <a:pt x="3644" y="8078"/>
                  </a:moveTo>
                  <a:cubicBezTo>
                    <a:pt x="3680" y="8090"/>
                    <a:pt x="3716" y="8090"/>
                    <a:pt x="3751" y="8102"/>
                  </a:cubicBezTo>
                  <a:cubicBezTo>
                    <a:pt x="3739" y="8138"/>
                    <a:pt x="3739" y="8162"/>
                    <a:pt x="3739" y="8197"/>
                  </a:cubicBezTo>
                  <a:lnTo>
                    <a:pt x="3644" y="8197"/>
                  </a:lnTo>
                  <a:cubicBezTo>
                    <a:pt x="3644" y="8162"/>
                    <a:pt x="3644" y="8126"/>
                    <a:pt x="3644" y="8078"/>
                  </a:cubicBezTo>
                  <a:close/>
                  <a:moveTo>
                    <a:pt x="3716" y="8364"/>
                  </a:moveTo>
                  <a:cubicBezTo>
                    <a:pt x="3704" y="8376"/>
                    <a:pt x="3704" y="8376"/>
                    <a:pt x="3704" y="8388"/>
                  </a:cubicBezTo>
                  <a:cubicBezTo>
                    <a:pt x="3644" y="8388"/>
                    <a:pt x="3644" y="8459"/>
                    <a:pt x="3692" y="8471"/>
                  </a:cubicBezTo>
                  <a:cubicBezTo>
                    <a:pt x="3692" y="8471"/>
                    <a:pt x="3704" y="8483"/>
                    <a:pt x="3704" y="8483"/>
                  </a:cubicBezTo>
                  <a:cubicBezTo>
                    <a:pt x="3704" y="8495"/>
                    <a:pt x="3704" y="8519"/>
                    <a:pt x="3704" y="8543"/>
                  </a:cubicBezTo>
                  <a:cubicBezTo>
                    <a:pt x="3668" y="8483"/>
                    <a:pt x="3644" y="8423"/>
                    <a:pt x="3644" y="8364"/>
                  </a:cubicBezTo>
                  <a:close/>
                  <a:moveTo>
                    <a:pt x="6133" y="8090"/>
                  </a:moveTo>
                  <a:cubicBezTo>
                    <a:pt x="6133" y="8102"/>
                    <a:pt x="6121" y="8126"/>
                    <a:pt x="6133" y="8150"/>
                  </a:cubicBezTo>
                  <a:cubicBezTo>
                    <a:pt x="6133" y="8173"/>
                    <a:pt x="6144" y="8233"/>
                    <a:pt x="6156" y="8281"/>
                  </a:cubicBezTo>
                  <a:cubicBezTo>
                    <a:pt x="6156" y="8292"/>
                    <a:pt x="6156" y="8304"/>
                    <a:pt x="6156" y="8304"/>
                  </a:cubicBezTo>
                  <a:cubicBezTo>
                    <a:pt x="6073" y="8304"/>
                    <a:pt x="6002" y="8316"/>
                    <a:pt x="5930" y="8316"/>
                  </a:cubicBezTo>
                  <a:cubicBezTo>
                    <a:pt x="5871" y="8328"/>
                    <a:pt x="5871" y="8412"/>
                    <a:pt x="5930" y="8423"/>
                  </a:cubicBezTo>
                  <a:cubicBezTo>
                    <a:pt x="5990" y="8423"/>
                    <a:pt x="6049" y="8435"/>
                    <a:pt x="6109" y="8435"/>
                  </a:cubicBezTo>
                  <a:cubicBezTo>
                    <a:pt x="6085" y="8507"/>
                    <a:pt x="6037" y="8566"/>
                    <a:pt x="5978" y="8614"/>
                  </a:cubicBezTo>
                  <a:cubicBezTo>
                    <a:pt x="5871" y="8638"/>
                    <a:pt x="5763" y="8638"/>
                    <a:pt x="5668" y="8650"/>
                  </a:cubicBezTo>
                  <a:cubicBezTo>
                    <a:pt x="5371" y="8673"/>
                    <a:pt x="5061" y="8673"/>
                    <a:pt x="4763" y="8673"/>
                  </a:cubicBezTo>
                  <a:cubicBezTo>
                    <a:pt x="4649" y="8673"/>
                    <a:pt x="4445" y="8699"/>
                    <a:pt x="4264" y="8699"/>
                  </a:cubicBezTo>
                  <a:cubicBezTo>
                    <a:pt x="4143" y="8699"/>
                    <a:pt x="4032" y="8688"/>
                    <a:pt x="3966" y="8650"/>
                  </a:cubicBezTo>
                  <a:cubicBezTo>
                    <a:pt x="3918" y="8626"/>
                    <a:pt x="3882" y="8578"/>
                    <a:pt x="3858" y="8519"/>
                  </a:cubicBezTo>
                  <a:lnTo>
                    <a:pt x="3858" y="8519"/>
                  </a:lnTo>
                  <a:cubicBezTo>
                    <a:pt x="4073" y="8579"/>
                    <a:pt x="4305" y="8603"/>
                    <a:pt x="4541" y="8603"/>
                  </a:cubicBezTo>
                  <a:cubicBezTo>
                    <a:pt x="4958" y="8603"/>
                    <a:pt x="5386" y="8527"/>
                    <a:pt x="5752" y="8435"/>
                  </a:cubicBezTo>
                  <a:cubicBezTo>
                    <a:pt x="5763" y="8423"/>
                    <a:pt x="5763" y="8400"/>
                    <a:pt x="5752" y="8400"/>
                  </a:cubicBezTo>
                  <a:cubicBezTo>
                    <a:pt x="5453" y="8431"/>
                    <a:pt x="5154" y="8461"/>
                    <a:pt x="4862" y="8461"/>
                  </a:cubicBezTo>
                  <a:cubicBezTo>
                    <a:pt x="4817" y="8461"/>
                    <a:pt x="4772" y="8461"/>
                    <a:pt x="4728" y="8459"/>
                  </a:cubicBezTo>
                  <a:cubicBezTo>
                    <a:pt x="4418" y="8447"/>
                    <a:pt x="4120" y="8388"/>
                    <a:pt x="3823" y="8388"/>
                  </a:cubicBezTo>
                  <a:cubicBezTo>
                    <a:pt x="3823" y="8376"/>
                    <a:pt x="3811" y="8376"/>
                    <a:pt x="3811" y="8376"/>
                  </a:cubicBezTo>
                  <a:cubicBezTo>
                    <a:pt x="3918" y="8376"/>
                    <a:pt x="4025" y="8364"/>
                    <a:pt x="4132" y="8352"/>
                  </a:cubicBezTo>
                  <a:cubicBezTo>
                    <a:pt x="4299" y="8352"/>
                    <a:pt x="4466" y="8352"/>
                    <a:pt x="4632" y="8316"/>
                  </a:cubicBezTo>
                  <a:cubicBezTo>
                    <a:pt x="4644" y="8316"/>
                    <a:pt x="4644" y="8292"/>
                    <a:pt x="4632" y="8292"/>
                  </a:cubicBezTo>
                  <a:cubicBezTo>
                    <a:pt x="4466" y="8257"/>
                    <a:pt x="4299" y="8245"/>
                    <a:pt x="4132" y="8233"/>
                  </a:cubicBezTo>
                  <a:cubicBezTo>
                    <a:pt x="4025" y="8221"/>
                    <a:pt x="3906" y="8197"/>
                    <a:pt x="3799" y="8197"/>
                  </a:cubicBezTo>
                  <a:cubicBezTo>
                    <a:pt x="3799" y="8162"/>
                    <a:pt x="3799" y="8138"/>
                    <a:pt x="3787" y="8102"/>
                  </a:cubicBezTo>
                  <a:lnTo>
                    <a:pt x="3787" y="8102"/>
                  </a:lnTo>
                  <a:cubicBezTo>
                    <a:pt x="4078" y="8149"/>
                    <a:pt x="4400" y="8162"/>
                    <a:pt x="4680" y="8162"/>
                  </a:cubicBezTo>
                  <a:cubicBezTo>
                    <a:pt x="4893" y="8162"/>
                    <a:pt x="5082" y="8155"/>
                    <a:pt x="5216" y="8150"/>
                  </a:cubicBezTo>
                  <a:cubicBezTo>
                    <a:pt x="5442" y="8138"/>
                    <a:pt x="5787" y="8126"/>
                    <a:pt x="6133" y="8090"/>
                  </a:cubicBezTo>
                  <a:close/>
                  <a:moveTo>
                    <a:pt x="5859" y="8912"/>
                  </a:moveTo>
                  <a:cubicBezTo>
                    <a:pt x="5990" y="11960"/>
                    <a:pt x="6228" y="14996"/>
                    <a:pt x="6406" y="18032"/>
                  </a:cubicBezTo>
                  <a:cubicBezTo>
                    <a:pt x="6490" y="19580"/>
                    <a:pt x="6585" y="21127"/>
                    <a:pt x="6692" y="22675"/>
                  </a:cubicBezTo>
                  <a:cubicBezTo>
                    <a:pt x="6740" y="23318"/>
                    <a:pt x="6883" y="24021"/>
                    <a:pt x="6835" y="24652"/>
                  </a:cubicBezTo>
                  <a:cubicBezTo>
                    <a:pt x="6719" y="26073"/>
                    <a:pt x="6082" y="26823"/>
                    <a:pt x="5114" y="26823"/>
                  </a:cubicBezTo>
                  <a:cubicBezTo>
                    <a:pt x="4687" y="26823"/>
                    <a:pt x="4195" y="26677"/>
                    <a:pt x="3656" y="26378"/>
                  </a:cubicBezTo>
                  <a:cubicBezTo>
                    <a:pt x="3716" y="20568"/>
                    <a:pt x="3954" y="14781"/>
                    <a:pt x="4085" y="8971"/>
                  </a:cubicBezTo>
                  <a:cubicBezTo>
                    <a:pt x="4153" y="8977"/>
                    <a:pt x="4224" y="8979"/>
                    <a:pt x="4294" y="8979"/>
                  </a:cubicBezTo>
                  <a:cubicBezTo>
                    <a:pt x="4504" y="8979"/>
                    <a:pt x="4707" y="8959"/>
                    <a:pt x="4823" y="8959"/>
                  </a:cubicBezTo>
                  <a:cubicBezTo>
                    <a:pt x="4901" y="8959"/>
                    <a:pt x="4991" y="8960"/>
                    <a:pt x="5088" y="8960"/>
                  </a:cubicBezTo>
                  <a:cubicBezTo>
                    <a:pt x="5329" y="8960"/>
                    <a:pt x="5612" y="8954"/>
                    <a:pt x="5859" y="8912"/>
                  </a:cubicBezTo>
                  <a:close/>
                  <a:moveTo>
                    <a:pt x="8030" y="1"/>
                  </a:moveTo>
                  <a:cubicBezTo>
                    <a:pt x="7191" y="1"/>
                    <a:pt x="6349" y="46"/>
                    <a:pt x="5537" y="65"/>
                  </a:cubicBezTo>
                  <a:cubicBezTo>
                    <a:pt x="3692" y="101"/>
                    <a:pt x="1834" y="172"/>
                    <a:pt x="1" y="387"/>
                  </a:cubicBezTo>
                  <a:cubicBezTo>
                    <a:pt x="84" y="1744"/>
                    <a:pt x="108" y="3113"/>
                    <a:pt x="96" y="4494"/>
                  </a:cubicBezTo>
                  <a:cubicBezTo>
                    <a:pt x="132" y="4494"/>
                    <a:pt x="167" y="4494"/>
                    <a:pt x="203" y="4494"/>
                  </a:cubicBezTo>
                  <a:cubicBezTo>
                    <a:pt x="770" y="4494"/>
                    <a:pt x="1305" y="4505"/>
                    <a:pt x="1787" y="4863"/>
                  </a:cubicBezTo>
                  <a:cubicBezTo>
                    <a:pt x="1727" y="3899"/>
                    <a:pt x="1953" y="2970"/>
                    <a:pt x="1656" y="2006"/>
                  </a:cubicBezTo>
                  <a:cubicBezTo>
                    <a:pt x="1647" y="1998"/>
                    <a:pt x="1663" y="1989"/>
                    <a:pt x="1673" y="1989"/>
                  </a:cubicBezTo>
                  <a:cubicBezTo>
                    <a:pt x="1677" y="1989"/>
                    <a:pt x="1680" y="1991"/>
                    <a:pt x="1680" y="1994"/>
                  </a:cubicBezTo>
                  <a:cubicBezTo>
                    <a:pt x="1942" y="2589"/>
                    <a:pt x="2049" y="3161"/>
                    <a:pt x="2061" y="3804"/>
                  </a:cubicBezTo>
                  <a:cubicBezTo>
                    <a:pt x="2073" y="4518"/>
                    <a:pt x="2108" y="5066"/>
                    <a:pt x="2323" y="5602"/>
                  </a:cubicBezTo>
                  <a:cubicBezTo>
                    <a:pt x="2525" y="5792"/>
                    <a:pt x="2715" y="5899"/>
                    <a:pt x="2942" y="5983"/>
                  </a:cubicBezTo>
                  <a:cubicBezTo>
                    <a:pt x="2954" y="6376"/>
                    <a:pt x="2966" y="6768"/>
                    <a:pt x="2977" y="7161"/>
                  </a:cubicBezTo>
                  <a:cubicBezTo>
                    <a:pt x="2989" y="7316"/>
                    <a:pt x="2942" y="7685"/>
                    <a:pt x="3073" y="7828"/>
                  </a:cubicBezTo>
                  <a:cubicBezTo>
                    <a:pt x="3180" y="7935"/>
                    <a:pt x="3347" y="8007"/>
                    <a:pt x="3537" y="8054"/>
                  </a:cubicBezTo>
                  <a:cubicBezTo>
                    <a:pt x="3501" y="8281"/>
                    <a:pt x="3418" y="8602"/>
                    <a:pt x="3573" y="8781"/>
                  </a:cubicBezTo>
                  <a:cubicBezTo>
                    <a:pt x="3632" y="8864"/>
                    <a:pt x="3739" y="8900"/>
                    <a:pt x="3858" y="8935"/>
                  </a:cubicBezTo>
                  <a:cubicBezTo>
                    <a:pt x="3347" y="14758"/>
                    <a:pt x="3180" y="20699"/>
                    <a:pt x="3382" y="26545"/>
                  </a:cubicBezTo>
                  <a:cubicBezTo>
                    <a:pt x="3382" y="26628"/>
                    <a:pt x="3454" y="26664"/>
                    <a:pt x="3513" y="26664"/>
                  </a:cubicBezTo>
                  <a:cubicBezTo>
                    <a:pt x="4002" y="27006"/>
                    <a:pt x="4688" y="27246"/>
                    <a:pt x="5349" y="27246"/>
                  </a:cubicBezTo>
                  <a:cubicBezTo>
                    <a:pt x="5862" y="27246"/>
                    <a:pt x="6360" y="27101"/>
                    <a:pt x="6740" y="26747"/>
                  </a:cubicBezTo>
                  <a:cubicBezTo>
                    <a:pt x="7657" y="25878"/>
                    <a:pt x="7121" y="24092"/>
                    <a:pt x="7049" y="22997"/>
                  </a:cubicBezTo>
                  <a:cubicBezTo>
                    <a:pt x="6728" y="18294"/>
                    <a:pt x="6430" y="13579"/>
                    <a:pt x="5990" y="8888"/>
                  </a:cubicBezTo>
                  <a:cubicBezTo>
                    <a:pt x="6037" y="8876"/>
                    <a:pt x="6073" y="8864"/>
                    <a:pt x="6121" y="8852"/>
                  </a:cubicBezTo>
                  <a:cubicBezTo>
                    <a:pt x="6133" y="8840"/>
                    <a:pt x="6144" y="8840"/>
                    <a:pt x="6168" y="8840"/>
                  </a:cubicBezTo>
                  <a:cubicBezTo>
                    <a:pt x="6549" y="8745"/>
                    <a:pt x="6442" y="8459"/>
                    <a:pt x="6395" y="8114"/>
                  </a:cubicBezTo>
                  <a:cubicBezTo>
                    <a:pt x="6395" y="8090"/>
                    <a:pt x="6395" y="8066"/>
                    <a:pt x="6383" y="8042"/>
                  </a:cubicBezTo>
                  <a:cubicBezTo>
                    <a:pt x="6704" y="7983"/>
                    <a:pt x="7002" y="7876"/>
                    <a:pt x="7145" y="7697"/>
                  </a:cubicBezTo>
                  <a:cubicBezTo>
                    <a:pt x="7287" y="7495"/>
                    <a:pt x="7180" y="7078"/>
                    <a:pt x="7168" y="6864"/>
                  </a:cubicBezTo>
                  <a:cubicBezTo>
                    <a:pt x="7168" y="6804"/>
                    <a:pt x="7168" y="6733"/>
                    <a:pt x="7168" y="6673"/>
                  </a:cubicBezTo>
                  <a:cubicBezTo>
                    <a:pt x="7240" y="6614"/>
                    <a:pt x="7228" y="6483"/>
                    <a:pt x="7157" y="6411"/>
                  </a:cubicBezTo>
                  <a:cubicBezTo>
                    <a:pt x="7157" y="6257"/>
                    <a:pt x="7157" y="6102"/>
                    <a:pt x="7145" y="5947"/>
                  </a:cubicBezTo>
                  <a:cubicBezTo>
                    <a:pt x="7359" y="5816"/>
                    <a:pt x="7549" y="5649"/>
                    <a:pt x="7704" y="5447"/>
                  </a:cubicBezTo>
                  <a:cubicBezTo>
                    <a:pt x="7859" y="5244"/>
                    <a:pt x="7954" y="5054"/>
                    <a:pt x="8014" y="4875"/>
                  </a:cubicBezTo>
                  <a:cubicBezTo>
                    <a:pt x="8026" y="4602"/>
                    <a:pt x="8038" y="4340"/>
                    <a:pt x="8038" y="4066"/>
                  </a:cubicBezTo>
                  <a:cubicBezTo>
                    <a:pt x="8049" y="3220"/>
                    <a:pt x="7978" y="2316"/>
                    <a:pt x="8264" y="1494"/>
                  </a:cubicBezTo>
                  <a:cubicBezTo>
                    <a:pt x="8264" y="1485"/>
                    <a:pt x="8269" y="1481"/>
                    <a:pt x="8275" y="1481"/>
                  </a:cubicBezTo>
                  <a:cubicBezTo>
                    <a:pt x="8286" y="1481"/>
                    <a:pt x="8300" y="1491"/>
                    <a:pt x="8300" y="1506"/>
                  </a:cubicBezTo>
                  <a:cubicBezTo>
                    <a:pt x="8204" y="2018"/>
                    <a:pt x="8240" y="2530"/>
                    <a:pt x="8300" y="3030"/>
                  </a:cubicBezTo>
                  <a:cubicBezTo>
                    <a:pt x="8656" y="2214"/>
                    <a:pt x="9668" y="2049"/>
                    <a:pt x="10429" y="2049"/>
                  </a:cubicBezTo>
                  <a:cubicBezTo>
                    <a:pt x="10913" y="2049"/>
                    <a:pt x="11297" y="2116"/>
                    <a:pt x="11348" y="2125"/>
                  </a:cubicBezTo>
                  <a:cubicBezTo>
                    <a:pt x="13061" y="2477"/>
                    <a:pt x="12149" y="4436"/>
                    <a:pt x="12749" y="4436"/>
                  </a:cubicBezTo>
                  <a:cubicBezTo>
                    <a:pt x="12758" y="4436"/>
                    <a:pt x="12767" y="4436"/>
                    <a:pt x="12776" y="4435"/>
                  </a:cubicBezTo>
                  <a:cubicBezTo>
                    <a:pt x="12800" y="4435"/>
                    <a:pt x="12800" y="4435"/>
                    <a:pt x="12812" y="4423"/>
                  </a:cubicBezTo>
                  <a:cubicBezTo>
                    <a:pt x="12820" y="4424"/>
                    <a:pt x="12827" y="4425"/>
                    <a:pt x="12835" y="4425"/>
                  </a:cubicBezTo>
                  <a:cubicBezTo>
                    <a:pt x="12889" y="4425"/>
                    <a:pt x="12944" y="4390"/>
                    <a:pt x="12955" y="4328"/>
                  </a:cubicBezTo>
                  <a:cubicBezTo>
                    <a:pt x="13229" y="2244"/>
                    <a:pt x="12419" y="542"/>
                    <a:pt x="10240" y="161"/>
                  </a:cubicBezTo>
                  <a:cubicBezTo>
                    <a:pt x="9522" y="37"/>
                    <a:pt x="8777" y="1"/>
                    <a:pt x="803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1" name="Google Shape;521;p64"/>
          <p:cNvGrpSpPr/>
          <p:nvPr/>
        </p:nvGrpSpPr>
        <p:grpSpPr>
          <a:xfrm flipH="1">
            <a:off x="-265586" y="1197032"/>
            <a:ext cx="753419" cy="1865092"/>
            <a:chOff x="4039175" y="1421525"/>
            <a:chExt cx="453375" cy="1122400"/>
          </a:xfrm>
        </p:grpSpPr>
        <p:sp>
          <p:nvSpPr>
            <p:cNvPr id="522" name="Google Shape;522;p64"/>
            <p:cNvSpPr/>
            <p:nvPr/>
          </p:nvSpPr>
          <p:spPr>
            <a:xfrm>
              <a:off x="4039175" y="1421525"/>
              <a:ext cx="453375" cy="1122400"/>
            </a:xfrm>
            <a:custGeom>
              <a:rect b="b" l="l" r="r" t="t"/>
              <a:pathLst>
                <a:path extrusionOk="0" h="44896" w="18135">
                  <a:moveTo>
                    <a:pt x="8995" y="357"/>
                  </a:moveTo>
                  <a:cubicBezTo>
                    <a:pt x="9267" y="357"/>
                    <a:pt x="9544" y="378"/>
                    <a:pt x="9776" y="390"/>
                  </a:cubicBezTo>
                  <a:cubicBezTo>
                    <a:pt x="10300" y="402"/>
                    <a:pt x="11014" y="390"/>
                    <a:pt x="11240" y="902"/>
                  </a:cubicBezTo>
                  <a:cubicBezTo>
                    <a:pt x="11383" y="1211"/>
                    <a:pt x="11371" y="1700"/>
                    <a:pt x="11407" y="2104"/>
                  </a:cubicBezTo>
                  <a:cubicBezTo>
                    <a:pt x="11169" y="2104"/>
                    <a:pt x="10931" y="2092"/>
                    <a:pt x="10693" y="2092"/>
                  </a:cubicBezTo>
                  <a:cubicBezTo>
                    <a:pt x="10752" y="1938"/>
                    <a:pt x="10716" y="1735"/>
                    <a:pt x="10693" y="1569"/>
                  </a:cubicBezTo>
                  <a:cubicBezTo>
                    <a:pt x="10681" y="1342"/>
                    <a:pt x="10645" y="1116"/>
                    <a:pt x="10585" y="902"/>
                  </a:cubicBezTo>
                  <a:cubicBezTo>
                    <a:pt x="10585" y="884"/>
                    <a:pt x="10571" y="875"/>
                    <a:pt x="10556" y="875"/>
                  </a:cubicBezTo>
                  <a:cubicBezTo>
                    <a:pt x="10541" y="875"/>
                    <a:pt x="10526" y="884"/>
                    <a:pt x="10526" y="902"/>
                  </a:cubicBezTo>
                  <a:cubicBezTo>
                    <a:pt x="10538" y="1152"/>
                    <a:pt x="10538" y="1390"/>
                    <a:pt x="10502" y="1640"/>
                  </a:cubicBezTo>
                  <a:cubicBezTo>
                    <a:pt x="10466" y="1795"/>
                    <a:pt x="10419" y="1938"/>
                    <a:pt x="10431" y="2092"/>
                  </a:cubicBezTo>
                  <a:lnTo>
                    <a:pt x="10050" y="2092"/>
                  </a:lnTo>
                  <a:cubicBezTo>
                    <a:pt x="10062" y="1973"/>
                    <a:pt x="10038" y="1842"/>
                    <a:pt x="10038" y="1723"/>
                  </a:cubicBezTo>
                  <a:cubicBezTo>
                    <a:pt x="10014" y="1557"/>
                    <a:pt x="10002" y="1390"/>
                    <a:pt x="9978" y="1223"/>
                  </a:cubicBezTo>
                  <a:cubicBezTo>
                    <a:pt x="9978" y="1211"/>
                    <a:pt x="9972" y="1205"/>
                    <a:pt x="9966" y="1205"/>
                  </a:cubicBezTo>
                  <a:cubicBezTo>
                    <a:pt x="9960" y="1205"/>
                    <a:pt x="9954" y="1211"/>
                    <a:pt x="9954" y="1223"/>
                  </a:cubicBezTo>
                  <a:cubicBezTo>
                    <a:pt x="9931" y="1390"/>
                    <a:pt x="9919" y="1557"/>
                    <a:pt x="9907" y="1723"/>
                  </a:cubicBezTo>
                  <a:cubicBezTo>
                    <a:pt x="9895" y="1842"/>
                    <a:pt x="9871" y="1961"/>
                    <a:pt x="9883" y="2092"/>
                  </a:cubicBezTo>
                  <a:cubicBezTo>
                    <a:pt x="9764" y="2092"/>
                    <a:pt x="9645" y="2092"/>
                    <a:pt x="9526" y="2081"/>
                  </a:cubicBezTo>
                  <a:cubicBezTo>
                    <a:pt x="9514" y="1688"/>
                    <a:pt x="9490" y="1295"/>
                    <a:pt x="9454" y="902"/>
                  </a:cubicBezTo>
                  <a:cubicBezTo>
                    <a:pt x="9454" y="878"/>
                    <a:pt x="9437" y="866"/>
                    <a:pt x="9419" y="866"/>
                  </a:cubicBezTo>
                  <a:cubicBezTo>
                    <a:pt x="9401" y="866"/>
                    <a:pt x="9383" y="878"/>
                    <a:pt x="9383" y="902"/>
                  </a:cubicBezTo>
                  <a:cubicBezTo>
                    <a:pt x="9347" y="1295"/>
                    <a:pt x="9323" y="1688"/>
                    <a:pt x="9312" y="2081"/>
                  </a:cubicBezTo>
                  <a:lnTo>
                    <a:pt x="9014" y="2081"/>
                  </a:lnTo>
                  <a:cubicBezTo>
                    <a:pt x="8954" y="1735"/>
                    <a:pt x="8895" y="1390"/>
                    <a:pt x="8907" y="1033"/>
                  </a:cubicBezTo>
                  <a:cubicBezTo>
                    <a:pt x="8907" y="1027"/>
                    <a:pt x="8901" y="1024"/>
                    <a:pt x="8895" y="1024"/>
                  </a:cubicBezTo>
                  <a:cubicBezTo>
                    <a:pt x="8889" y="1024"/>
                    <a:pt x="8883" y="1027"/>
                    <a:pt x="8883" y="1033"/>
                  </a:cubicBezTo>
                  <a:cubicBezTo>
                    <a:pt x="8823" y="1390"/>
                    <a:pt x="8788" y="1723"/>
                    <a:pt x="8823" y="2069"/>
                  </a:cubicBezTo>
                  <a:cubicBezTo>
                    <a:pt x="8609" y="2069"/>
                    <a:pt x="8395" y="2069"/>
                    <a:pt x="8180" y="2057"/>
                  </a:cubicBezTo>
                  <a:cubicBezTo>
                    <a:pt x="8204" y="1890"/>
                    <a:pt x="8228" y="1735"/>
                    <a:pt x="8264" y="1569"/>
                  </a:cubicBezTo>
                  <a:cubicBezTo>
                    <a:pt x="8311" y="1378"/>
                    <a:pt x="8371" y="1176"/>
                    <a:pt x="8395" y="985"/>
                  </a:cubicBezTo>
                  <a:cubicBezTo>
                    <a:pt x="8395" y="977"/>
                    <a:pt x="8383" y="968"/>
                    <a:pt x="8376" y="968"/>
                  </a:cubicBezTo>
                  <a:cubicBezTo>
                    <a:pt x="8373" y="968"/>
                    <a:pt x="8371" y="970"/>
                    <a:pt x="8371" y="973"/>
                  </a:cubicBezTo>
                  <a:cubicBezTo>
                    <a:pt x="8180" y="1283"/>
                    <a:pt x="8097" y="1688"/>
                    <a:pt x="8061" y="2057"/>
                  </a:cubicBezTo>
                  <a:lnTo>
                    <a:pt x="7407" y="2045"/>
                  </a:lnTo>
                  <a:cubicBezTo>
                    <a:pt x="7573" y="1414"/>
                    <a:pt x="7514" y="676"/>
                    <a:pt x="8240" y="449"/>
                  </a:cubicBezTo>
                  <a:cubicBezTo>
                    <a:pt x="8454" y="378"/>
                    <a:pt x="8722" y="357"/>
                    <a:pt x="8995" y="357"/>
                  </a:cubicBezTo>
                  <a:close/>
                  <a:moveTo>
                    <a:pt x="3299" y="2473"/>
                  </a:moveTo>
                  <a:cubicBezTo>
                    <a:pt x="3239" y="2497"/>
                    <a:pt x="3168" y="2533"/>
                    <a:pt x="3108" y="2569"/>
                  </a:cubicBezTo>
                  <a:cubicBezTo>
                    <a:pt x="3168" y="2521"/>
                    <a:pt x="3227" y="2485"/>
                    <a:pt x="3299" y="2473"/>
                  </a:cubicBezTo>
                  <a:close/>
                  <a:moveTo>
                    <a:pt x="3132" y="2426"/>
                  </a:moveTo>
                  <a:cubicBezTo>
                    <a:pt x="3001" y="2485"/>
                    <a:pt x="2882" y="2592"/>
                    <a:pt x="2787" y="2735"/>
                  </a:cubicBezTo>
                  <a:cubicBezTo>
                    <a:pt x="2846" y="2604"/>
                    <a:pt x="2918" y="2509"/>
                    <a:pt x="3037" y="2438"/>
                  </a:cubicBezTo>
                  <a:cubicBezTo>
                    <a:pt x="3073" y="2438"/>
                    <a:pt x="3096" y="2426"/>
                    <a:pt x="3132" y="2426"/>
                  </a:cubicBezTo>
                  <a:close/>
                  <a:moveTo>
                    <a:pt x="3239" y="12570"/>
                  </a:moveTo>
                  <a:cubicBezTo>
                    <a:pt x="3239" y="12582"/>
                    <a:pt x="3251" y="12594"/>
                    <a:pt x="3263" y="12606"/>
                  </a:cubicBezTo>
                  <a:lnTo>
                    <a:pt x="3227" y="12606"/>
                  </a:lnTo>
                  <a:cubicBezTo>
                    <a:pt x="3227" y="12594"/>
                    <a:pt x="3239" y="12582"/>
                    <a:pt x="3239" y="12570"/>
                  </a:cubicBezTo>
                  <a:close/>
                  <a:moveTo>
                    <a:pt x="2632" y="12498"/>
                  </a:moveTo>
                  <a:cubicBezTo>
                    <a:pt x="2644" y="12534"/>
                    <a:pt x="2656" y="12570"/>
                    <a:pt x="2680" y="12606"/>
                  </a:cubicBezTo>
                  <a:cubicBezTo>
                    <a:pt x="2680" y="12618"/>
                    <a:pt x="2692" y="12629"/>
                    <a:pt x="2704" y="12629"/>
                  </a:cubicBezTo>
                  <a:cubicBezTo>
                    <a:pt x="2656" y="12641"/>
                    <a:pt x="2608" y="12641"/>
                    <a:pt x="2561" y="12641"/>
                  </a:cubicBezTo>
                  <a:cubicBezTo>
                    <a:pt x="2596" y="12594"/>
                    <a:pt x="2608" y="12546"/>
                    <a:pt x="2632" y="12498"/>
                  </a:cubicBezTo>
                  <a:close/>
                  <a:moveTo>
                    <a:pt x="5030" y="2277"/>
                  </a:moveTo>
                  <a:cubicBezTo>
                    <a:pt x="6318" y="2277"/>
                    <a:pt x="7619" y="2417"/>
                    <a:pt x="8633" y="2426"/>
                  </a:cubicBezTo>
                  <a:lnTo>
                    <a:pt x="12312" y="2462"/>
                  </a:lnTo>
                  <a:cubicBezTo>
                    <a:pt x="12781" y="2462"/>
                    <a:pt x="13611" y="2376"/>
                    <a:pt x="14446" y="2376"/>
                  </a:cubicBezTo>
                  <a:cubicBezTo>
                    <a:pt x="14735" y="2376"/>
                    <a:pt x="15025" y="2386"/>
                    <a:pt x="15300" y="2414"/>
                  </a:cubicBezTo>
                  <a:cubicBezTo>
                    <a:pt x="15288" y="2450"/>
                    <a:pt x="15300" y="2497"/>
                    <a:pt x="15324" y="2557"/>
                  </a:cubicBezTo>
                  <a:cubicBezTo>
                    <a:pt x="15527" y="2985"/>
                    <a:pt x="15408" y="3581"/>
                    <a:pt x="15408" y="4045"/>
                  </a:cubicBezTo>
                  <a:cubicBezTo>
                    <a:pt x="15408" y="4497"/>
                    <a:pt x="15431" y="4950"/>
                    <a:pt x="15431" y="5402"/>
                  </a:cubicBezTo>
                  <a:cubicBezTo>
                    <a:pt x="15431" y="5414"/>
                    <a:pt x="15440" y="5420"/>
                    <a:pt x="15449" y="5420"/>
                  </a:cubicBezTo>
                  <a:cubicBezTo>
                    <a:pt x="15458" y="5420"/>
                    <a:pt x="15467" y="5414"/>
                    <a:pt x="15467" y="5402"/>
                  </a:cubicBezTo>
                  <a:cubicBezTo>
                    <a:pt x="15527" y="4986"/>
                    <a:pt x="15598" y="4569"/>
                    <a:pt x="15622" y="4152"/>
                  </a:cubicBezTo>
                  <a:cubicBezTo>
                    <a:pt x="15658" y="3640"/>
                    <a:pt x="15515" y="2997"/>
                    <a:pt x="15705" y="2509"/>
                  </a:cubicBezTo>
                  <a:cubicBezTo>
                    <a:pt x="15717" y="2485"/>
                    <a:pt x="15717" y="2473"/>
                    <a:pt x="15717" y="2462"/>
                  </a:cubicBezTo>
                  <a:cubicBezTo>
                    <a:pt x="15836" y="2485"/>
                    <a:pt x="15943" y="2509"/>
                    <a:pt x="16039" y="2545"/>
                  </a:cubicBezTo>
                  <a:lnTo>
                    <a:pt x="16050" y="2545"/>
                  </a:lnTo>
                  <a:cubicBezTo>
                    <a:pt x="16408" y="2652"/>
                    <a:pt x="16705" y="2819"/>
                    <a:pt x="16860" y="3081"/>
                  </a:cubicBezTo>
                  <a:cubicBezTo>
                    <a:pt x="16902" y="3130"/>
                    <a:pt x="16955" y="3151"/>
                    <a:pt x="17003" y="3151"/>
                  </a:cubicBezTo>
                  <a:cubicBezTo>
                    <a:pt x="17024" y="3151"/>
                    <a:pt x="17044" y="3147"/>
                    <a:pt x="17062" y="3140"/>
                  </a:cubicBezTo>
                  <a:cubicBezTo>
                    <a:pt x="17777" y="4569"/>
                    <a:pt x="17515" y="8093"/>
                    <a:pt x="17539" y="8760"/>
                  </a:cubicBezTo>
                  <a:cubicBezTo>
                    <a:pt x="17551" y="9593"/>
                    <a:pt x="17729" y="10558"/>
                    <a:pt x="17527" y="11367"/>
                  </a:cubicBezTo>
                  <a:cubicBezTo>
                    <a:pt x="17265" y="12415"/>
                    <a:pt x="16420" y="12689"/>
                    <a:pt x="15503" y="12737"/>
                  </a:cubicBezTo>
                  <a:cubicBezTo>
                    <a:pt x="15741" y="11355"/>
                    <a:pt x="15550" y="9843"/>
                    <a:pt x="15491" y="8462"/>
                  </a:cubicBezTo>
                  <a:cubicBezTo>
                    <a:pt x="15491" y="8444"/>
                    <a:pt x="15476" y="8435"/>
                    <a:pt x="15461" y="8435"/>
                  </a:cubicBezTo>
                  <a:cubicBezTo>
                    <a:pt x="15446" y="8435"/>
                    <a:pt x="15431" y="8444"/>
                    <a:pt x="15431" y="8462"/>
                  </a:cubicBezTo>
                  <a:cubicBezTo>
                    <a:pt x="15312" y="9843"/>
                    <a:pt x="15050" y="11355"/>
                    <a:pt x="15241" y="12737"/>
                  </a:cubicBezTo>
                  <a:cubicBezTo>
                    <a:pt x="14765" y="12737"/>
                    <a:pt x="14300" y="12701"/>
                    <a:pt x="13895" y="12701"/>
                  </a:cubicBezTo>
                  <a:cubicBezTo>
                    <a:pt x="11391" y="12649"/>
                    <a:pt x="8856" y="12555"/>
                    <a:pt x="6334" y="12555"/>
                  </a:cubicBezTo>
                  <a:cubicBezTo>
                    <a:pt x="5355" y="12555"/>
                    <a:pt x="4378" y="12569"/>
                    <a:pt x="3406" y="12606"/>
                  </a:cubicBezTo>
                  <a:cubicBezTo>
                    <a:pt x="3454" y="12498"/>
                    <a:pt x="3418" y="12403"/>
                    <a:pt x="3394" y="12284"/>
                  </a:cubicBezTo>
                  <a:cubicBezTo>
                    <a:pt x="3370" y="12106"/>
                    <a:pt x="3358" y="11927"/>
                    <a:pt x="3346" y="11760"/>
                  </a:cubicBezTo>
                  <a:cubicBezTo>
                    <a:pt x="3346" y="11748"/>
                    <a:pt x="3338" y="11742"/>
                    <a:pt x="3329" y="11742"/>
                  </a:cubicBezTo>
                  <a:cubicBezTo>
                    <a:pt x="3320" y="11742"/>
                    <a:pt x="3311" y="11748"/>
                    <a:pt x="3311" y="11760"/>
                  </a:cubicBezTo>
                  <a:cubicBezTo>
                    <a:pt x="3299" y="11927"/>
                    <a:pt x="3287" y="12106"/>
                    <a:pt x="3263" y="12284"/>
                  </a:cubicBezTo>
                  <a:cubicBezTo>
                    <a:pt x="3251" y="12367"/>
                    <a:pt x="3227" y="12451"/>
                    <a:pt x="3227" y="12522"/>
                  </a:cubicBezTo>
                  <a:cubicBezTo>
                    <a:pt x="3216" y="12463"/>
                    <a:pt x="3180" y="12415"/>
                    <a:pt x="3108" y="12415"/>
                  </a:cubicBezTo>
                  <a:lnTo>
                    <a:pt x="2882" y="12415"/>
                  </a:lnTo>
                  <a:cubicBezTo>
                    <a:pt x="2823" y="12284"/>
                    <a:pt x="2775" y="12141"/>
                    <a:pt x="2739" y="11998"/>
                  </a:cubicBezTo>
                  <a:cubicBezTo>
                    <a:pt x="2787" y="11594"/>
                    <a:pt x="2727" y="11189"/>
                    <a:pt x="2715" y="10760"/>
                  </a:cubicBezTo>
                  <a:cubicBezTo>
                    <a:pt x="2680" y="9927"/>
                    <a:pt x="2668" y="9081"/>
                    <a:pt x="2632" y="8236"/>
                  </a:cubicBezTo>
                  <a:cubicBezTo>
                    <a:pt x="2632" y="8224"/>
                    <a:pt x="2617" y="8218"/>
                    <a:pt x="2602" y="8218"/>
                  </a:cubicBezTo>
                  <a:cubicBezTo>
                    <a:pt x="2587" y="8218"/>
                    <a:pt x="2573" y="8224"/>
                    <a:pt x="2573" y="8236"/>
                  </a:cubicBezTo>
                  <a:cubicBezTo>
                    <a:pt x="2513" y="9665"/>
                    <a:pt x="2513" y="11082"/>
                    <a:pt x="2299" y="12487"/>
                  </a:cubicBezTo>
                  <a:lnTo>
                    <a:pt x="2287" y="12487"/>
                  </a:lnTo>
                  <a:cubicBezTo>
                    <a:pt x="2251" y="12487"/>
                    <a:pt x="2215" y="12475"/>
                    <a:pt x="2180" y="12463"/>
                  </a:cubicBezTo>
                  <a:cubicBezTo>
                    <a:pt x="1858" y="12260"/>
                    <a:pt x="1942" y="11760"/>
                    <a:pt x="1942" y="11403"/>
                  </a:cubicBezTo>
                  <a:lnTo>
                    <a:pt x="1942" y="10343"/>
                  </a:lnTo>
                  <a:cubicBezTo>
                    <a:pt x="1942" y="10332"/>
                    <a:pt x="1933" y="10326"/>
                    <a:pt x="1924" y="10326"/>
                  </a:cubicBezTo>
                  <a:cubicBezTo>
                    <a:pt x="1915" y="10326"/>
                    <a:pt x="1906" y="10332"/>
                    <a:pt x="1906" y="10343"/>
                  </a:cubicBezTo>
                  <a:cubicBezTo>
                    <a:pt x="1882" y="10629"/>
                    <a:pt x="1668" y="11725"/>
                    <a:pt x="1834" y="12332"/>
                  </a:cubicBezTo>
                  <a:cubicBezTo>
                    <a:pt x="489" y="11510"/>
                    <a:pt x="1037" y="7736"/>
                    <a:pt x="1037" y="6486"/>
                  </a:cubicBezTo>
                  <a:cubicBezTo>
                    <a:pt x="1037" y="5688"/>
                    <a:pt x="810" y="4497"/>
                    <a:pt x="1084" y="3747"/>
                  </a:cubicBezTo>
                  <a:cubicBezTo>
                    <a:pt x="1132" y="3593"/>
                    <a:pt x="1215" y="3462"/>
                    <a:pt x="1322" y="3354"/>
                  </a:cubicBezTo>
                  <a:lnTo>
                    <a:pt x="1322" y="3354"/>
                  </a:lnTo>
                  <a:cubicBezTo>
                    <a:pt x="1299" y="3986"/>
                    <a:pt x="1334" y="4617"/>
                    <a:pt x="1394" y="5236"/>
                  </a:cubicBezTo>
                  <a:cubicBezTo>
                    <a:pt x="1394" y="5242"/>
                    <a:pt x="1400" y="5245"/>
                    <a:pt x="1406" y="5245"/>
                  </a:cubicBezTo>
                  <a:cubicBezTo>
                    <a:pt x="1412" y="5245"/>
                    <a:pt x="1418" y="5242"/>
                    <a:pt x="1418" y="5236"/>
                  </a:cubicBezTo>
                  <a:cubicBezTo>
                    <a:pt x="1465" y="4569"/>
                    <a:pt x="1501" y="3878"/>
                    <a:pt x="1477" y="3200"/>
                  </a:cubicBezTo>
                  <a:cubicBezTo>
                    <a:pt x="1787" y="2950"/>
                    <a:pt x="2192" y="2783"/>
                    <a:pt x="2537" y="2557"/>
                  </a:cubicBezTo>
                  <a:lnTo>
                    <a:pt x="2549" y="2557"/>
                  </a:lnTo>
                  <a:cubicBezTo>
                    <a:pt x="1977" y="3271"/>
                    <a:pt x="2382" y="5200"/>
                    <a:pt x="2406" y="5807"/>
                  </a:cubicBezTo>
                  <a:cubicBezTo>
                    <a:pt x="2406" y="5825"/>
                    <a:pt x="2421" y="5834"/>
                    <a:pt x="2436" y="5834"/>
                  </a:cubicBezTo>
                  <a:cubicBezTo>
                    <a:pt x="2451" y="5834"/>
                    <a:pt x="2465" y="5825"/>
                    <a:pt x="2465" y="5807"/>
                  </a:cubicBezTo>
                  <a:cubicBezTo>
                    <a:pt x="2525" y="5259"/>
                    <a:pt x="2644" y="4724"/>
                    <a:pt x="2680" y="4188"/>
                  </a:cubicBezTo>
                  <a:cubicBezTo>
                    <a:pt x="2692" y="4021"/>
                    <a:pt x="2680" y="3771"/>
                    <a:pt x="2680" y="3497"/>
                  </a:cubicBezTo>
                  <a:cubicBezTo>
                    <a:pt x="2692" y="3462"/>
                    <a:pt x="2692" y="3426"/>
                    <a:pt x="2704" y="3390"/>
                  </a:cubicBezTo>
                  <a:cubicBezTo>
                    <a:pt x="2708" y="3392"/>
                    <a:pt x="2712" y="3393"/>
                    <a:pt x="2717" y="3393"/>
                  </a:cubicBezTo>
                  <a:cubicBezTo>
                    <a:pt x="2739" y="3393"/>
                    <a:pt x="2761" y="3372"/>
                    <a:pt x="2751" y="3343"/>
                  </a:cubicBezTo>
                  <a:cubicBezTo>
                    <a:pt x="2751" y="3319"/>
                    <a:pt x="2739" y="3283"/>
                    <a:pt x="2739" y="3259"/>
                  </a:cubicBezTo>
                  <a:cubicBezTo>
                    <a:pt x="2787" y="3093"/>
                    <a:pt x="2835" y="2938"/>
                    <a:pt x="2906" y="2807"/>
                  </a:cubicBezTo>
                  <a:cubicBezTo>
                    <a:pt x="3085" y="2640"/>
                    <a:pt x="3358" y="2545"/>
                    <a:pt x="3597" y="2485"/>
                  </a:cubicBezTo>
                  <a:cubicBezTo>
                    <a:pt x="3644" y="2462"/>
                    <a:pt x="3644" y="2390"/>
                    <a:pt x="3597" y="2378"/>
                  </a:cubicBezTo>
                  <a:cubicBezTo>
                    <a:pt x="3561" y="2366"/>
                    <a:pt x="3513" y="2366"/>
                    <a:pt x="3477" y="2366"/>
                  </a:cubicBezTo>
                  <a:cubicBezTo>
                    <a:pt x="3979" y="2301"/>
                    <a:pt x="4504" y="2277"/>
                    <a:pt x="5030" y="2277"/>
                  </a:cubicBezTo>
                  <a:close/>
                  <a:moveTo>
                    <a:pt x="8776" y="13094"/>
                  </a:moveTo>
                  <a:cubicBezTo>
                    <a:pt x="8788" y="13891"/>
                    <a:pt x="8823" y="14689"/>
                    <a:pt x="8823" y="15487"/>
                  </a:cubicBezTo>
                  <a:cubicBezTo>
                    <a:pt x="8823" y="15499"/>
                    <a:pt x="8832" y="15505"/>
                    <a:pt x="8841" y="15505"/>
                  </a:cubicBezTo>
                  <a:cubicBezTo>
                    <a:pt x="8850" y="15505"/>
                    <a:pt x="8859" y="15499"/>
                    <a:pt x="8859" y="15487"/>
                  </a:cubicBezTo>
                  <a:cubicBezTo>
                    <a:pt x="8966" y="14701"/>
                    <a:pt x="9050" y="13903"/>
                    <a:pt x="9085" y="13106"/>
                  </a:cubicBezTo>
                  <a:lnTo>
                    <a:pt x="9264" y="13106"/>
                  </a:lnTo>
                  <a:cubicBezTo>
                    <a:pt x="9216" y="13963"/>
                    <a:pt x="9407" y="14856"/>
                    <a:pt x="9514" y="15701"/>
                  </a:cubicBezTo>
                  <a:cubicBezTo>
                    <a:pt x="9514" y="15713"/>
                    <a:pt x="9520" y="15719"/>
                    <a:pt x="9526" y="15719"/>
                  </a:cubicBezTo>
                  <a:cubicBezTo>
                    <a:pt x="9532" y="15719"/>
                    <a:pt x="9538" y="15713"/>
                    <a:pt x="9538" y="15701"/>
                  </a:cubicBezTo>
                  <a:cubicBezTo>
                    <a:pt x="9573" y="14856"/>
                    <a:pt x="9681" y="13963"/>
                    <a:pt x="9573" y="13106"/>
                  </a:cubicBezTo>
                  <a:cubicBezTo>
                    <a:pt x="9645" y="13106"/>
                    <a:pt x="9728" y="13106"/>
                    <a:pt x="9812" y="13118"/>
                  </a:cubicBezTo>
                  <a:cubicBezTo>
                    <a:pt x="9847" y="13713"/>
                    <a:pt x="9954" y="14320"/>
                    <a:pt x="9954" y="14927"/>
                  </a:cubicBezTo>
                  <a:cubicBezTo>
                    <a:pt x="9954" y="14939"/>
                    <a:pt x="9963" y="14945"/>
                    <a:pt x="9974" y="14945"/>
                  </a:cubicBezTo>
                  <a:cubicBezTo>
                    <a:pt x="9984" y="14945"/>
                    <a:pt x="9996" y="14939"/>
                    <a:pt x="10002" y="14927"/>
                  </a:cubicBezTo>
                  <a:cubicBezTo>
                    <a:pt x="10038" y="14308"/>
                    <a:pt x="10109" y="13725"/>
                    <a:pt x="10074" y="13118"/>
                  </a:cubicBezTo>
                  <a:lnTo>
                    <a:pt x="10395" y="13118"/>
                  </a:lnTo>
                  <a:cubicBezTo>
                    <a:pt x="10383" y="13606"/>
                    <a:pt x="10455" y="14094"/>
                    <a:pt x="10466" y="14582"/>
                  </a:cubicBezTo>
                  <a:cubicBezTo>
                    <a:pt x="10466" y="14594"/>
                    <a:pt x="10475" y="14600"/>
                    <a:pt x="10484" y="14600"/>
                  </a:cubicBezTo>
                  <a:cubicBezTo>
                    <a:pt x="10493" y="14600"/>
                    <a:pt x="10502" y="14594"/>
                    <a:pt x="10502" y="14582"/>
                  </a:cubicBezTo>
                  <a:cubicBezTo>
                    <a:pt x="10538" y="14094"/>
                    <a:pt x="10633" y="13618"/>
                    <a:pt x="10657" y="13129"/>
                  </a:cubicBezTo>
                  <a:lnTo>
                    <a:pt x="11169" y="13129"/>
                  </a:lnTo>
                  <a:cubicBezTo>
                    <a:pt x="11014" y="17904"/>
                    <a:pt x="11157" y="22690"/>
                    <a:pt x="11181" y="27453"/>
                  </a:cubicBezTo>
                  <a:cubicBezTo>
                    <a:pt x="11193" y="28560"/>
                    <a:pt x="11193" y="37835"/>
                    <a:pt x="11181" y="40609"/>
                  </a:cubicBezTo>
                  <a:lnTo>
                    <a:pt x="11074" y="43669"/>
                  </a:lnTo>
                  <a:cubicBezTo>
                    <a:pt x="11074" y="44050"/>
                    <a:pt x="10776" y="44360"/>
                    <a:pt x="10395" y="44360"/>
                  </a:cubicBezTo>
                  <a:lnTo>
                    <a:pt x="8490" y="44360"/>
                  </a:lnTo>
                  <a:cubicBezTo>
                    <a:pt x="8109" y="44360"/>
                    <a:pt x="7799" y="44050"/>
                    <a:pt x="7799" y="43669"/>
                  </a:cubicBezTo>
                  <a:lnTo>
                    <a:pt x="7776" y="41288"/>
                  </a:lnTo>
                  <a:lnTo>
                    <a:pt x="7788" y="41288"/>
                  </a:lnTo>
                  <a:cubicBezTo>
                    <a:pt x="7740" y="39788"/>
                    <a:pt x="7704" y="28155"/>
                    <a:pt x="7704" y="26679"/>
                  </a:cubicBezTo>
                  <a:cubicBezTo>
                    <a:pt x="7716" y="22178"/>
                    <a:pt x="8252" y="17571"/>
                    <a:pt x="7859" y="13094"/>
                  </a:cubicBezTo>
                  <a:lnTo>
                    <a:pt x="8276" y="13094"/>
                  </a:lnTo>
                  <a:cubicBezTo>
                    <a:pt x="8192" y="13665"/>
                    <a:pt x="8228" y="14296"/>
                    <a:pt x="8359" y="14844"/>
                  </a:cubicBezTo>
                  <a:cubicBezTo>
                    <a:pt x="8364" y="14855"/>
                    <a:pt x="8377" y="14861"/>
                    <a:pt x="8389" y="14861"/>
                  </a:cubicBezTo>
                  <a:cubicBezTo>
                    <a:pt x="8404" y="14861"/>
                    <a:pt x="8419" y="14852"/>
                    <a:pt x="8419" y="14832"/>
                  </a:cubicBezTo>
                  <a:cubicBezTo>
                    <a:pt x="8430" y="14261"/>
                    <a:pt x="8454" y="13677"/>
                    <a:pt x="8466" y="13094"/>
                  </a:cubicBezTo>
                  <a:close/>
                  <a:moveTo>
                    <a:pt x="8891" y="1"/>
                  </a:moveTo>
                  <a:cubicBezTo>
                    <a:pt x="8551" y="1"/>
                    <a:pt x="8214" y="31"/>
                    <a:pt x="7883" y="104"/>
                  </a:cubicBezTo>
                  <a:cubicBezTo>
                    <a:pt x="7073" y="295"/>
                    <a:pt x="7180" y="1354"/>
                    <a:pt x="7180" y="2033"/>
                  </a:cubicBezTo>
                  <a:cubicBezTo>
                    <a:pt x="6678" y="2017"/>
                    <a:pt x="6177" y="2006"/>
                    <a:pt x="5676" y="2006"/>
                  </a:cubicBezTo>
                  <a:cubicBezTo>
                    <a:pt x="5060" y="2006"/>
                    <a:pt x="4445" y="2023"/>
                    <a:pt x="3835" y="2069"/>
                  </a:cubicBezTo>
                  <a:cubicBezTo>
                    <a:pt x="3501" y="2092"/>
                    <a:pt x="3180" y="2140"/>
                    <a:pt x="2870" y="2223"/>
                  </a:cubicBezTo>
                  <a:cubicBezTo>
                    <a:pt x="2856" y="2194"/>
                    <a:pt x="2827" y="2174"/>
                    <a:pt x="2799" y="2174"/>
                  </a:cubicBezTo>
                  <a:cubicBezTo>
                    <a:pt x="2782" y="2174"/>
                    <a:pt x="2765" y="2181"/>
                    <a:pt x="2751" y="2200"/>
                  </a:cubicBezTo>
                  <a:cubicBezTo>
                    <a:pt x="2704" y="2235"/>
                    <a:pt x="2656" y="2271"/>
                    <a:pt x="2608" y="2295"/>
                  </a:cubicBezTo>
                  <a:cubicBezTo>
                    <a:pt x="2203" y="2438"/>
                    <a:pt x="1811" y="2628"/>
                    <a:pt x="1453" y="2890"/>
                  </a:cubicBezTo>
                  <a:cubicBezTo>
                    <a:pt x="1156" y="3057"/>
                    <a:pt x="894" y="3283"/>
                    <a:pt x="751" y="3664"/>
                  </a:cubicBezTo>
                  <a:cubicBezTo>
                    <a:pt x="334" y="4843"/>
                    <a:pt x="644" y="6569"/>
                    <a:pt x="632" y="7807"/>
                  </a:cubicBezTo>
                  <a:cubicBezTo>
                    <a:pt x="620" y="9355"/>
                    <a:pt x="1" y="12653"/>
                    <a:pt x="2287" y="12915"/>
                  </a:cubicBezTo>
                  <a:cubicBezTo>
                    <a:pt x="2297" y="12917"/>
                    <a:pt x="2308" y="12918"/>
                    <a:pt x="2317" y="12918"/>
                  </a:cubicBezTo>
                  <a:cubicBezTo>
                    <a:pt x="2363" y="12918"/>
                    <a:pt x="2400" y="12897"/>
                    <a:pt x="2430" y="12868"/>
                  </a:cubicBezTo>
                  <a:cubicBezTo>
                    <a:pt x="4025" y="13010"/>
                    <a:pt x="5644" y="13058"/>
                    <a:pt x="7264" y="13082"/>
                  </a:cubicBezTo>
                  <a:cubicBezTo>
                    <a:pt x="6752" y="17547"/>
                    <a:pt x="7228" y="22190"/>
                    <a:pt x="7240" y="26679"/>
                  </a:cubicBezTo>
                  <a:cubicBezTo>
                    <a:pt x="7252" y="28143"/>
                    <a:pt x="7228" y="39788"/>
                    <a:pt x="7204" y="41288"/>
                  </a:cubicBezTo>
                  <a:lnTo>
                    <a:pt x="7264" y="43669"/>
                  </a:lnTo>
                  <a:cubicBezTo>
                    <a:pt x="7264" y="44348"/>
                    <a:pt x="7811" y="44895"/>
                    <a:pt x="8490" y="44895"/>
                  </a:cubicBezTo>
                  <a:lnTo>
                    <a:pt x="10395" y="44895"/>
                  </a:lnTo>
                  <a:cubicBezTo>
                    <a:pt x="11062" y="44895"/>
                    <a:pt x="11609" y="44348"/>
                    <a:pt x="11609" y="43669"/>
                  </a:cubicBezTo>
                  <a:lnTo>
                    <a:pt x="11609" y="41288"/>
                  </a:lnTo>
                  <a:cubicBezTo>
                    <a:pt x="11609" y="41240"/>
                    <a:pt x="11609" y="41169"/>
                    <a:pt x="11609" y="41085"/>
                  </a:cubicBezTo>
                  <a:lnTo>
                    <a:pt x="11609" y="40883"/>
                  </a:lnTo>
                  <a:cubicBezTo>
                    <a:pt x="11598" y="38525"/>
                    <a:pt x="11574" y="28596"/>
                    <a:pt x="11574" y="27453"/>
                  </a:cubicBezTo>
                  <a:cubicBezTo>
                    <a:pt x="11562" y="22690"/>
                    <a:pt x="11657" y="17904"/>
                    <a:pt x="11443" y="13141"/>
                  </a:cubicBezTo>
                  <a:lnTo>
                    <a:pt x="11443" y="13141"/>
                  </a:lnTo>
                  <a:cubicBezTo>
                    <a:pt x="12552" y="13169"/>
                    <a:pt x="13669" y="13212"/>
                    <a:pt x="14782" y="13212"/>
                  </a:cubicBezTo>
                  <a:cubicBezTo>
                    <a:pt x="15090" y="13212"/>
                    <a:pt x="15398" y="13209"/>
                    <a:pt x="15705" y="13201"/>
                  </a:cubicBezTo>
                  <a:cubicBezTo>
                    <a:pt x="16479" y="13177"/>
                    <a:pt x="17217" y="13058"/>
                    <a:pt x="17658" y="12356"/>
                  </a:cubicBezTo>
                  <a:cubicBezTo>
                    <a:pt x="18134" y="11605"/>
                    <a:pt x="18027" y="10605"/>
                    <a:pt x="17991" y="9784"/>
                  </a:cubicBezTo>
                  <a:cubicBezTo>
                    <a:pt x="17920" y="8343"/>
                    <a:pt x="17813" y="6914"/>
                    <a:pt x="17705" y="5486"/>
                  </a:cubicBezTo>
                  <a:cubicBezTo>
                    <a:pt x="17637" y="4457"/>
                    <a:pt x="17842" y="2211"/>
                    <a:pt x="16396" y="2211"/>
                  </a:cubicBezTo>
                  <a:cubicBezTo>
                    <a:pt x="16335" y="2211"/>
                    <a:pt x="16272" y="2215"/>
                    <a:pt x="16205" y="2223"/>
                  </a:cubicBezTo>
                  <a:cubicBezTo>
                    <a:pt x="15881" y="2147"/>
                    <a:pt x="15527" y="2140"/>
                    <a:pt x="15185" y="2140"/>
                  </a:cubicBezTo>
                  <a:cubicBezTo>
                    <a:pt x="15099" y="2140"/>
                    <a:pt x="15015" y="2140"/>
                    <a:pt x="14931" y="2140"/>
                  </a:cubicBezTo>
                  <a:cubicBezTo>
                    <a:pt x="13848" y="2116"/>
                    <a:pt x="12752" y="2104"/>
                    <a:pt x="11669" y="2104"/>
                  </a:cubicBezTo>
                  <a:cubicBezTo>
                    <a:pt x="11586" y="1533"/>
                    <a:pt x="11490" y="973"/>
                    <a:pt x="11383" y="414"/>
                  </a:cubicBezTo>
                  <a:cubicBezTo>
                    <a:pt x="11371" y="378"/>
                    <a:pt x="11347" y="354"/>
                    <a:pt x="11312" y="354"/>
                  </a:cubicBezTo>
                  <a:cubicBezTo>
                    <a:pt x="10537" y="177"/>
                    <a:pt x="9709" y="1"/>
                    <a:pt x="88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64"/>
            <p:cNvSpPr/>
            <p:nvPr/>
          </p:nvSpPr>
          <p:spPr>
            <a:xfrm>
              <a:off x="4249025" y="1851175"/>
              <a:ext cx="11650" cy="652850"/>
            </a:xfrm>
            <a:custGeom>
              <a:rect b="b" l="l" r="r" t="t"/>
              <a:pathLst>
                <a:path extrusionOk="0" h="26114" w="466">
                  <a:moveTo>
                    <a:pt x="304" y="1"/>
                  </a:moveTo>
                  <a:cubicBezTo>
                    <a:pt x="295" y="1"/>
                    <a:pt x="286" y="9"/>
                    <a:pt x="286" y="27"/>
                  </a:cubicBezTo>
                  <a:cubicBezTo>
                    <a:pt x="48" y="2980"/>
                    <a:pt x="1" y="5957"/>
                    <a:pt x="48" y="8921"/>
                  </a:cubicBezTo>
                  <a:cubicBezTo>
                    <a:pt x="84" y="10588"/>
                    <a:pt x="96" y="24435"/>
                    <a:pt x="144" y="26114"/>
                  </a:cubicBezTo>
                  <a:lnTo>
                    <a:pt x="465" y="26114"/>
                  </a:lnTo>
                  <a:cubicBezTo>
                    <a:pt x="441" y="24435"/>
                    <a:pt x="406" y="10600"/>
                    <a:pt x="406" y="8921"/>
                  </a:cubicBezTo>
                  <a:cubicBezTo>
                    <a:pt x="417" y="5957"/>
                    <a:pt x="429" y="2992"/>
                    <a:pt x="322" y="27"/>
                  </a:cubicBezTo>
                  <a:cubicBezTo>
                    <a:pt x="322" y="9"/>
                    <a:pt x="313"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64"/>
            <p:cNvSpPr/>
            <p:nvPr/>
          </p:nvSpPr>
          <p:spPr>
            <a:xfrm>
              <a:off x="4132950" y="1714250"/>
              <a:ext cx="264625" cy="7375"/>
            </a:xfrm>
            <a:custGeom>
              <a:rect b="b" l="l" r="r" t="t"/>
              <a:pathLst>
                <a:path extrusionOk="0" h="295" w="10585">
                  <a:moveTo>
                    <a:pt x="1968" y="0"/>
                  </a:moveTo>
                  <a:cubicBezTo>
                    <a:pt x="1338" y="0"/>
                    <a:pt x="709" y="13"/>
                    <a:pt x="84" y="51"/>
                  </a:cubicBezTo>
                  <a:cubicBezTo>
                    <a:pt x="0" y="63"/>
                    <a:pt x="0" y="182"/>
                    <a:pt x="84" y="182"/>
                  </a:cubicBezTo>
                  <a:cubicBezTo>
                    <a:pt x="875" y="242"/>
                    <a:pt x="1671" y="257"/>
                    <a:pt x="2468" y="257"/>
                  </a:cubicBezTo>
                  <a:cubicBezTo>
                    <a:pt x="3298" y="257"/>
                    <a:pt x="4128" y="241"/>
                    <a:pt x="4954" y="241"/>
                  </a:cubicBezTo>
                  <a:cubicBezTo>
                    <a:pt x="5077" y="241"/>
                    <a:pt x="5200" y="241"/>
                    <a:pt x="5322" y="242"/>
                  </a:cubicBezTo>
                  <a:cubicBezTo>
                    <a:pt x="6317" y="249"/>
                    <a:pt x="7324" y="294"/>
                    <a:pt x="8326" y="294"/>
                  </a:cubicBezTo>
                  <a:cubicBezTo>
                    <a:pt x="9076" y="294"/>
                    <a:pt x="9823" y="269"/>
                    <a:pt x="10561" y="182"/>
                  </a:cubicBezTo>
                  <a:cubicBezTo>
                    <a:pt x="10585" y="170"/>
                    <a:pt x="10585" y="147"/>
                    <a:pt x="10561" y="147"/>
                  </a:cubicBezTo>
                  <a:cubicBezTo>
                    <a:pt x="9698" y="33"/>
                    <a:pt x="8823" y="4"/>
                    <a:pt x="7946" y="4"/>
                  </a:cubicBezTo>
                  <a:cubicBezTo>
                    <a:pt x="7070" y="4"/>
                    <a:pt x="6192" y="33"/>
                    <a:pt x="5322" y="39"/>
                  </a:cubicBezTo>
                  <a:cubicBezTo>
                    <a:pt x="4210" y="39"/>
                    <a:pt x="3088" y="0"/>
                    <a:pt x="1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64"/>
            <p:cNvSpPr/>
            <p:nvPr/>
          </p:nvSpPr>
          <p:spPr>
            <a:xfrm>
              <a:off x="4125800" y="1497825"/>
              <a:ext cx="282800" cy="9950"/>
            </a:xfrm>
            <a:custGeom>
              <a:rect b="b" l="l" r="r" t="t"/>
              <a:pathLst>
                <a:path extrusionOk="0" h="398" w="11312">
                  <a:moveTo>
                    <a:pt x="2879" y="1"/>
                  </a:moveTo>
                  <a:cubicBezTo>
                    <a:pt x="1913" y="1"/>
                    <a:pt x="953" y="71"/>
                    <a:pt x="36" y="338"/>
                  </a:cubicBezTo>
                  <a:cubicBezTo>
                    <a:pt x="1" y="350"/>
                    <a:pt x="12" y="398"/>
                    <a:pt x="36" y="398"/>
                  </a:cubicBezTo>
                  <a:cubicBezTo>
                    <a:pt x="1602" y="288"/>
                    <a:pt x="3169" y="251"/>
                    <a:pt x="4735" y="251"/>
                  </a:cubicBezTo>
                  <a:cubicBezTo>
                    <a:pt x="6895" y="251"/>
                    <a:pt x="9056" y="321"/>
                    <a:pt x="11216" y="362"/>
                  </a:cubicBezTo>
                  <a:cubicBezTo>
                    <a:pt x="11311" y="362"/>
                    <a:pt x="11311" y="207"/>
                    <a:pt x="11216" y="195"/>
                  </a:cubicBezTo>
                  <a:cubicBezTo>
                    <a:pt x="9276" y="160"/>
                    <a:pt x="7335" y="124"/>
                    <a:pt x="5394" y="76"/>
                  </a:cubicBezTo>
                  <a:cubicBezTo>
                    <a:pt x="4568" y="54"/>
                    <a:pt x="3721" y="1"/>
                    <a:pt x="28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64"/>
            <p:cNvSpPr/>
            <p:nvPr/>
          </p:nvSpPr>
          <p:spPr>
            <a:xfrm>
              <a:off x="4456800" y="1678175"/>
              <a:ext cx="3750" cy="20975"/>
            </a:xfrm>
            <a:custGeom>
              <a:rect b="b" l="l" r="r" t="t"/>
              <a:pathLst>
                <a:path extrusionOk="0" h="839" w="150">
                  <a:moveTo>
                    <a:pt x="130" y="0"/>
                  </a:moveTo>
                  <a:cubicBezTo>
                    <a:pt x="119" y="0"/>
                    <a:pt x="107" y="6"/>
                    <a:pt x="107" y="18"/>
                  </a:cubicBezTo>
                  <a:cubicBezTo>
                    <a:pt x="72" y="280"/>
                    <a:pt x="36" y="554"/>
                    <a:pt x="0" y="816"/>
                  </a:cubicBezTo>
                  <a:cubicBezTo>
                    <a:pt x="0" y="829"/>
                    <a:pt x="15" y="838"/>
                    <a:pt x="30" y="838"/>
                  </a:cubicBezTo>
                  <a:cubicBezTo>
                    <a:pt x="42" y="838"/>
                    <a:pt x="54" y="832"/>
                    <a:pt x="60" y="816"/>
                  </a:cubicBezTo>
                  <a:cubicBezTo>
                    <a:pt x="96" y="554"/>
                    <a:pt x="119" y="280"/>
                    <a:pt x="143" y="18"/>
                  </a:cubicBezTo>
                  <a:cubicBezTo>
                    <a:pt x="149" y="6"/>
                    <a:pt x="140" y="0"/>
                    <a:pt x="1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64"/>
            <p:cNvSpPr/>
            <p:nvPr/>
          </p:nvSpPr>
          <p:spPr>
            <a:xfrm>
              <a:off x="4452025" y="1574800"/>
              <a:ext cx="1525" cy="25025"/>
            </a:xfrm>
            <a:custGeom>
              <a:rect b="b" l="l" r="r" t="t"/>
              <a:pathLst>
                <a:path extrusionOk="0" h="1001" w="61">
                  <a:moveTo>
                    <a:pt x="31" y="1"/>
                  </a:moveTo>
                  <a:cubicBezTo>
                    <a:pt x="22" y="1"/>
                    <a:pt x="13" y="4"/>
                    <a:pt x="13" y="10"/>
                  </a:cubicBezTo>
                  <a:cubicBezTo>
                    <a:pt x="13" y="331"/>
                    <a:pt x="13" y="652"/>
                    <a:pt x="1" y="974"/>
                  </a:cubicBezTo>
                  <a:cubicBezTo>
                    <a:pt x="1" y="992"/>
                    <a:pt x="16" y="1001"/>
                    <a:pt x="31" y="1001"/>
                  </a:cubicBezTo>
                  <a:cubicBezTo>
                    <a:pt x="45" y="1001"/>
                    <a:pt x="60" y="992"/>
                    <a:pt x="60" y="974"/>
                  </a:cubicBezTo>
                  <a:cubicBezTo>
                    <a:pt x="48" y="652"/>
                    <a:pt x="48" y="331"/>
                    <a:pt x="48" y="10"/>
                  </a:cubicBezTo>
                  <a:cubicBezTo>
                    <a:pt x="48" y="4"/>
                    <a:pt x="39"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8" name="Google Shape;528;p64"/>
          <p:cNvGrpSpPr/>
          <p:nvPr/>
        </p:nvGrpSpPr>
        <p:grpSpPr>
          <a:xfrm flipH="1">
            <a:off x="-265580" y="122489"/>
            <a:ext cx="559223" cy="833775"/>
            <a:chOff x="1474875" y="2918050"/>
            <a:chExt cx="320600" cy="478000"/>
          </a:xfrm>
        </p:grpSpPr>
        <p:sp>
          <p:nvSpPr>
            <p:cNvPr id="529" name="Google Shape;529;p64"/>
            <p:cNvSpPr/>
            <p:nvPr/>
          </p:nvSpPr>
          <p:spPr>
            <a:xfrm>
              <a:off x="1474875" y="2918050"/>
              <a:ext cx="320600" cy="478000"/>
            </a:xfrm>
            <a:custGeom>
              <a:rect b="b" l="l" r="r" t="t"/>
              <a:pathLst>
                <a:path extrusionOk="0" h="19120" w="12824">
                  <a:moveTo>
                    <a:pt x="6130" y="7801"/>
                  </a:moveTo>
                  <a:cubicBezTo>
                    <a:pt x="6526" y="7801"/>
                    <a:pt x="6921" y="7815"/>
                    <a:pt x="7299" y="7823"/>
                  </a:cubicBezTo>
                  <a:cubicBezTo>
                    <a:pt x="7513" y="7823"/>
                    <a:pt x="7716" y="7835"/>
                    <a:pt x="7918" y="7835"/>
                  </a:cubicBezTo>
                  <a:cubicBezTo>
                    <a:pt x="7811" y="7906"/>
                    <a:pt x="7716" y="8013"/>
                    <a:pt x="7585" y="8120"/>
                  </a:cubicBezTo>
                  <a:cubicBezTo>
                    <a:pt x="7335" y="8335"/>
                    <a:pt x="7001" y="8275"/>
                    <a:pt x="6668" y="8311"/>
                  </a:cubicBezTo>
                  <a:cubicBezTo>
                    <a:pt x="6394" y="8323"/>
                    <a:pt x="6132" y="8359"/>
                    <a:pt x="5870" y="8406"/>
                  </a:cubicBezTo>
                  <a:cubicBezTo>
                    <a:pt x="5823" y="8180"/>
                    <a:pt x="5751" y="7978"/>
                    <a:pt x="5596" y="7811"/>
                  </a:cubicBezTo>
                  <a:cubicBezTo>
                    <a:pt x="5774" y="7804"/>
                    <a:pt x="5952" y="7801"/>
                    <a:pt x="6130" y="7801"/>
                  </a:cubicBezTo>
                  <a:close/>
                  <a:moveTo>
                    <a:pt x="1596" y="10526"/>
                  </a:moveTo>
                  <a:cubicBezTo>
                    <a:pt x="1608" y="10597"/>
                    <a:pt x="1620" y="10668"/>
                    <a:pt x="1632" y="10728"/>
                  </a:cubicBezTo>
                  <a:cubicBezTo>
                    <a:pt x="1203" y="11371"/>
                    <a:pt x="1120" y="12216"/>
                    <a:pt x="1203" y="12978"/>
                  </a:cubicBezTo>
                  <a:cubicBezTo>
                    <a:pt x="1203" y="12984"/>
                    <a:pt x="1206" y="12987"/>
                    <a:pt x="1209" y="12987"/>
                  </a:cubicBezTo>
                  <a:cubicBezTo>
                    <a:pt x="1212" y="12987"/>
                    <a:pt x="1215" y="12984"/>
                    <a:pt x="1215" y="12978"/>
                  </a:cubicBezTo>
                  <a:cubicBezTo>
                    <a:pt x="1298" y="12288"/>
                    <a:pt x="1334" y="11669"/>
                    <a:pt x="1667" y="11097"/>
                  </a:cubicBezTo>
                  <a:lnTo>
                    <a:pt x="1667" y="11097"/>
                  </a:lnTo>
                  <a:cubicBezTo>
                    <a:pt x="1441" y="12526"/>
                    <a:pt x="1394" y="14014"/>
                    <a:pt x="1405" y="15467"/>
                  </a:cubicBezTo>
                  <a:cubicBezTo>
                    <a:pt x="1346" y="15443"/>
                    <a:pt x="1274" y="15431"/>
                    <a:pt x="1215" y="15407"/>
                  </a:cubicBezTo>
                  <a:cubicBezTo>
                    <a:pt x="1251" y="14955"/>
                    <a:pt x="1274" y="14466"/>
                    <a:pt x="1179" y="14026"/>
                  </a:cubicBezTo>
                  <a:cubicBezTo>
                    <a:pt x="1179" y="14014"/>
                    <a:pt x="1170" y="14008"/>
                    <a:pt x="1161" y="14008"/>
                  </a:cubicBezTo>
                  <a:cubicBezTo>
                    <a:pt x="1152" y="14008"/>
                    <a:pt x="1143" y="14014"/>
                    <a:pt x="1143" y="14026"/>
                  </a:cubicBezTo>
                  <a:cubicBezTo>
                    <a:pt x="1096" y="14466"/>
                    <a:pt x="1108" y="14943"/>
                    <a:pt x="1108" y="15383"/>
                  </a:cubicBezTo>
                  <a:cubicBezTo>
                    <a:pt x="1060" y="15383"/>
                    <a:pt x="1013" y="15383"/>
                    <a:pt x="977" y="15371"/>
                  </a:cubicBezTo>
                  <a:cubicBezTo>
                    <a:pt x="596" y="15217"/>
                    <a:pt x="501" y="14943"/>
                    <a:pt x="441" y="14597"/>
                  </a:cubicBezTo>
                  <a:cubicBezTo>
                    <a:pt x="655" y="14597"/>
                    <a:pt x="1001" y="14574"/>
                    <a:pt x="953" y="14490"/>
                  </a:cubicBezTo>
                  <a:cubicBezTo>
                    <a:pt x="917" y="14407"/>
                    <a:pt x="774" y="14407"/>
                    <a:pt x="691" y="14407"/>
                  </a:cubicBezTo>
                  <a:cubicBezTo>
                    <a:pt x="620" y="14407"/>
                    <a:pt x="536" y="14395"/>
                    <a:pt x="453" y="14395"/>
                  </a:cubicBezTo>
                  <a:cubicBezTo>
                    <a:pt x="441" y="14300"/>
                    <a:pt x="441" y="14181"/>
                    <a:pt x="441" y="14074"/>
                  </a:cubicBezTo>
                  <a:cubicBezTo>
                    <a:pt x="524" y="14050"/>
                    <a:pt x="620" y="14050"/>
                    <a:pt x="715" y="14038"/>
                  </a:cubicBezTo>
                  <a:cubicBezTo>
                    <a:pt x="786" y="14038"/>
                    <a:pt x="858" y="14038"/>
                    <a:pt x="929" y="14002"/>
                  </a:cubicBezTo>
                  <a:cubicBezTo>
                    <a:pt x="929" y="14002"/>
                    <a:pt x="929" y="13990"/>
                    <a:pt x="929" y="13990"/>
                  </a:cubicBezTo>
                  <a:cubicBezTo>
                    <a:pt x="858" y="13943"/>
                    <a:pt x="762" y="13943"/>
                    <a:pt x="679" y="13919"/>
                  </a:cubicBezTo>
                  <a:cubicBezTo>
                    <a:pt x="608" y="13907"/>
                    <a:pt x="524" y="13895"/>
                    <a:pt x="441" y="13871"/>
                  </a:cubicBezTo>
                  <a:cubicBezTo>
                    <a:pt x="441" y="13764"/>
                    <a:pt x="453" y="13657"/>
                    <a:pt x="465" y="13550"/>
                  </a:cubicBezTo>
                  <a:cubicBezTo>
                    <a:pt x="584" y="13550"/>
                    <a:pt x="715" y="13538"/>
                    <a:pt x="846" y="13526"/>
                  </a:cubicBezTo>
                  <a:cubicBezTo>
                    <a:pt x="870" y="13526"/>
                    <a:pt x="870" y="13502"/>
                    <a:pt x="846" y="13490"/>
                  </a:cubicBezTo>
                  <a:cubicBezTo>
                    <a:pt x="727" y="13443"/>
                    <a:pt x="596" y="13407"/>
                    <a:pt x="477" y="13371"/>
                  </a:cubicBezTo>
                  <a:cubicBezTo>
                    <a:pt x="477" y="13312"/>
                    <a:pt x="489" y="13240"/>
                    <a:pt x="489" y="13169"/>
                  </a:cubicBezTo>
                  <a:cubicBezTo>
                    <a:pt x="620" y="13157"/>
                    <a:pt x="727" y="13121"/>
                    <a:pt x="846" y="13062"/>
                  </a:cubicBezTo>
                  <a:cubicBezTo>
                    <a:pt x="858" y="13062"/>
                    <a:pt x="858" y="13038"/>
                    <a:pt x="846" y="13038"/>
                  </a:cubicBezTo>
                  <a:cubicBezTo>
                    <a:pt x="727" y="13026"/>
                    <a:pt x="620" y="13014"/>
                    <a:pt x="512" y="12990"/>
                  </a:cubicBezTo>
                  <a:cubicBezTo>
                    <a:pt x="524" y="12895"/>
                    <a:pt x="536" y="12800"/>
                    <a:pt x="548" y="12716"/>
                  </a:cubicBezTo>
                  <a:cubicBezTo>
                    <a:pt x="560" y="12716"/>
                    <a:pt x="572" y="12704"/>
                    <a:pt x="584" y="12704"/>
                  </a:cubicBezTo>
                  <a:cubicBezTo>
                    <a:pt x="679" y="12692"/>
                    <a:pt x="774" y="12681"/>
                    <a:pt x="882" y="12657"/>
                  </a:cubicBezTo>
                  <a:cubicBezTo>
                    <a:pt x="905" y="12657"/>
                    <a:pt x="905" y="12609"/>
                    <a:pt x="882" y="12609"/>
                  </a:cubicBezTo>
                  <a:cubicBezTo>
                    <a:pt x="774" y="12585"/>
                    <a:pt x="679" y="12573"/>
                    <a:pt x="584" y="12561"/>
                  </a:cubicBezTo>
                  <a:lnTo>
                    <a:pt x="572" y="12561"/>
                  </a:lnTo>
                  <a:cubicBezTo>
                    <a:pt x="584" y="12431"/>
                    <a:pt x="608" y="12311"/>
                    <a:pt x="620" y="12192"/>
                  </a:cubicBezTo>
                  <a:cubicBezTo>
                    <a:pt x="679" y="12180"/>
                    <a:pt x="727" y="12157"/>
                    <a:pt x="786" y="12145"/>
                  </a:cubicBezTo>
                  <a:cubicBezTo>
                    <a:pt x="798" y="12145"/>
                    <a:pt x="798" y="12133"/>
                    <a:pt x="786" y="12133"/>
                  </a:cubicBezTo>
                  <a:cubicBezTo>
                    <a:pt x="739" y="12121"/>
                    <a:pt x="691" y="12097"/>
                    <a:pt x="632" y="12085"/>
                  </a:cubicBezTo>
                  <a:cubicBezTo>
                    <a:pt x="632" y="12073"/>
                    <a:pt x="643" y="12050"/>
                    <a:pt x="643" y="12026"/>
                  </a:cubicBezTo>
                  <a:cubicBezTo>
                    <a:pt x="786" y="11157"/>
                    <a:pt x="1155" y="10918"/>
                    <a:pt x="1596" y="10526"/>
                  </a:cubicBezTo>
                  <a:close/>
                  <a:moveTo>
                    <a:pt x="1179" y="15645"/>
                  </a:moveTo>
                  <a:lnTo>
                    <a:pt x="1239" y="15657"/>
                  </a:lnTo>
                  <a:cubicBezTo>
                    <a:pt x="1298" y="15681"/>
                    <a:pt x="1358" y="15717"/>
                    <a:pt x="1417" y="15752"/>
                  </a:cubicBezTo>
                  <a:cubicBezTo>
                    <a:pt x="1417" y="15931"/>
                    <a:pt x="1417" y="16110"/>
                    <a:pt x="1429" y="16288"/>
                  </a:cubicBezTo>
                  <a:cubicBezTo>
                    <a:pt x="1429" y="16645"/>
                    <a:pt x="1441" y="17003"/>
                    <a:pt x="1477" y="17348"/>
                  </a:cubicBezTo>
                  <a:cubicBezTo>
                    <a:pt x="989" y="17288"/>
                    <a:pt x="1084" y="16824"/>
                    <a:pt x="1060" y="16455"/>
                  </a:cubicBezTo>
                  <a:cubicBezTo>
                    <a:pt x="1048" y="16312"/>
                    <a:pt x="1036" y="16169"/>
                    <a:pt x="1036" y="16026"/>
                  </a:cubicBezTo>
                  <a:cubicBezTo>
                    <a:pt x="1048" y="15800"/>
                    <a:pt x="1036" y="15657"/>
                    <a:pt x="1179" y="15645"/>
                  </a:cubicBezTo>
                  <a:close/>
                  <a:moveTo>
                    <a:pt x="5346" y="7835"/>
                  </a:moveTo>
                  <a:cubicBezTo>
                    <a:pt x="5525" y="8049"/>
                    <a:pt x="5656" y="8192"/>
                    <a:pt x="5680" y="8513"/>
                  </a:cubicBezTo>
                  <a:cubicBezTo>
                    <a:pt x="5680" y="8557"/>
                    <a:pt x="5709" y="8610"/>
                    <a:pt x="5769" y="8610"/>
                  </a:cubicBezTo>
                  <a:cubicBezTo>
                    <a:pt x="5775" y="8610"/>
                    <a:pt x="5781" y="8610"/>
                    <a:pt x="5787" y="8609"/>
                  </a:cubicBezTo>
                  <a:cubicBezTo>
                    <a:pt x="6382" y="8573"/>
                    <a:pt x="6989" y="8561"/>
                    <a:pt x="7585" y="8478"/>
                  </a:cubicBezTo>
                  <a:cubicBezTo>
                    <a:pt x="7620" y="8478"/>
                    <a:pt x="7656" y="8442"/>
                    <a:pt x="7656" y="8418"/>
                  </a:cubicBezTo>
                  <a:cubicBezTo>
                    <a:pt x="7728" y="8132"/>
                    <a:pt x="7930" y="7954"/>
                    <a:pt x="8168" y="7847"/>
                  </a:cubicBezTo>
                  <a:cubicBezTo>
                    <a:pt x="8728" y="7859"/>
                    <a:pt x="9275" y="7882"/>
                    <a:pt x="9823" y="7918"/>
                  </a:cubicBezTo>
                  <a:cubicBezTo>
                    <a:pt x="9930" y="7930"/>
                    <a:pt x="10049" y="7930"/>
                    <a:pt x="10168" y="7942"/>
                  </a:cubicBezTo>
                  <a:cubicBezTo>
                    <a:pt x="10668" y="8525"/>
                    <a:pt x="10454" y="9894"/>
                    <a:pt x="10478" y="10526"/>
                  </a:cubicBezTo>
                  <a:cubicBezTo>
                    <a:pt x="10502" y="11383"/>
                    <a:pt x="10502" y="12252"/>
                    <a:pt x="10561" y="13109"/>
                  </a:cubicBezTo>
                  <a:cubicBezTo>
                    <a:pt x="10561" y="13115"/>
                    <a:pt x="10564" y="13118"/>
                    <a:pt x="10567" y="13118"/>
                  </a:cubicBezTo>
                  <a:cubicBezTo>
                    <a:pt x="10570" y="13118"/>
                    <a:pt x="10573" y="13115"/>
                    <a:pt x="10573" y="13109"/>
                  </a:cubicBezTo>
                  <a:cubicBezTo>
                    <a:pt x="10657" y="11788"/>
                    <a:pt x="10692" y="10454"/>
                    <a:pt x="10680" y="9132"/>
                  </a:cubicBezTo>
                  <a:cubicBezTo>
                    <a:pt x="10680" y="8787"/>
                    <a:pt x="10704" y="8406"/>
                    <a:pt x="10573" y="8097"/>
                  </a:cubicBezTo>
                  <a:lnTo>
                    <a:pt x="10573" y="8097"/>
                  </a:lnTo>
                  <a:cubicBezTo>
                    <a:pt x="11192" y="8347"/>
                    <a:pt x="10930" y="9525"/>
                    <a:pt x="10930" y="9954"/>
                  </a:cubicBezTo>
                  <a:cubicBezTo>
                    <a:pt x="10919" y="10514"/>
                    <a:pt x="10919" y="11061"/>
                    <a:pt x="10919" y="11609"/>
                  </a:cubicBezTo>
                  <a:cubicBezTo>
                    <a:pt x="10919" y="11615"/>
                    <a:pt x="10921" y="11618"/>
                    <a:pt x="10924" y="11618"/>
                  </a:cubicBezTo>
                  <a:cubicBezTo>
                    <a:pt x="10927" y="11618"/>
                    <a:pt x="10930" y="11615"/>
                    <a:pt x="10930" y="11609"/>
                  </a:cubicBezTo>
                  <a:cubicBezTo>
                    <a:pt x="11026" y="10633"/>
                    <a:pt x="11228" y="9525"/>
                    <a:pt x="11121" y="8549"/>
                  </a:cubicBezTo>
                  <a:cubicBezTo>
                    <a:pt x="11085" y="8287"/>
                    <a:pt x="10978" y="8073"/>
                    <a:pt x="10776" y="7989"/>
                  </a:cubicBezTo>
                  <a:lnTo>
                    <a:pt x="10776" y="7989"/>
                  </a:lnTo>
                  <a:cubicBezTo>
                    <a:pt x="10954" y="8013"/>
                    <a:pt x="11133" y="8049"/>
                    <a:pt x="11300" y="8097"/>
                  </a:cubicBezTo>
                  <a:cubicBezTo>
                    <a:pt x="11180" y="8930"/>
                    <a:pt x="11311" y="9835"/>
                    <a:pt x="11359" y="10656"/>
                  </a:cubicBezTo>
                  <a:cubicBezTo>
                    <a:pt x="11359" y="10662"/>
                    <a:pt x="11365" y="10665"/>
                    <a:pt x="11371" y="10665"/>
                  </a:cubicBezTo>
                  <a:cubicBezTo>
                    <a:pt x="11377" y="10665"/>
                    <a:pt x="11383" y="10662"/>
                    <a:pt x="11383" y="10656"/>
                  </a:cubicBezTo>
                  <a:cubicBezTo>
                    <a:pt x="11430" y="9847"/>
                    <a:pt x="11550" y="8966"/>
                    <a:pt x="11442" y="8156"/>
                  </a:cubicBezTo>
                  <a:lnTo>
                    <a:pt x="11442" y="8156"/>
                  </a:lnTo>
                  <a:cubicBezTo>
                    <a:pt x="11442" y="8156"/>
                    <a:pt x="11454" y="8168"/>
                    <a:pt x="11454" y="8168"/>
                  </a:cubicBezTo>
                  <a:cubicBezTo>
                    <a:pt x="11895" y="8704"/>
                    <a:pt x="11704" y="9442"/>
                    <a:pt x="11704" y="10073"/>
                  </a:cubicBezTo>
                  <a:cubicBezTo>
                    <a:pt x="11716" y="10740"/>
                    <a:pt x="11752" y="11407"/>
                    <a:pt x="11788" y="12061"/>
                  </a:cubicBezTo>
                  <a:cubicBezTo>
                    <a:pt x="11788" y="12067"/>
                    <a:pt x="11794" y="12070"/>
                    <a:pt x="11800" y="12070"/>
                  </a:cubicBezTo>
                  <a:cubicBezTo>
                    <a:pt x="11806" y="12070"/>
                    <a:pt x="11811" y="12067"/>
                    <a:pt x="11811" y="12061"/>
                  </a:cubicBezTo>
                  <a:cubicBezTo>
                    <a:pt x="11835" y="11145"/>
                    <a:pt x="11871" y="10228"/>
                    <a:pt x="11895" y="9299"/>
                  </a:cubicBezTo>
                  <a:cubicBezTo>
                    <a:pt x="11907" y="8954"/>
                    <a:pt x="11942" y="8632"/>
                    <a:pt x="11788" y="8347"/>
                  </a:cubicBezTo>
                  <a:lnTo>
                    <a:pt x="11788" y="8347"/>
                  </a:lnTo>
                  <a:cubicBezTo>
                    <a:pt x="11847" y="8406"/>
                    <a:pt x="11919" y="8478"/>
                    <a:pt x="11966" y="8549"/>
                  </a:cubicBezTo>
                  <a:cubicBezTo>
                    <a:pt x="12204" y="8930"/>
                    <a:pt x="12192" y="9454"/>
                    <a:pt x="12204" y="9871"/>
                  </a:cubicBezTo>
                  <a:cubicBezTo>
                    <a:pt x="12264" y="11526"/>
                    <a:pt x="12216" y="13193"/>
                    <a:pt x="12228" y="14847"/>
                  </a:cubicBezTo>
                  <a:cubicBezTo>
                    <a:pt x="12240" y="15669"/>
                    <a:pt x="12288" y="16502"/>
                    <a:pt x="12252" y="17324"/>
                  </a:cubicBezTo>
                  <a:cubicBezTo>
                    <a:pt x="12252" y="17586"/>
                    <a:pt x="12228" y="17848"/>
                    <a:pt x="12169" y="18110"/>
                  </a:cubicBezTo>
                  <a:cubicBezTo>
                    <a:pt x="12133" y="18134"/>
                    <a:pt x="12097" y="18157"/>
                    <a:pt x="12062" y="18169"/>
                  </a:cubicBezTo>
                  <a:cubicBezTo>
                    <a:pt x="12062" y="18098"/>
                    <a:pt x="12062" y="18026"/>
                    <a:pt x="12062" y="17955"/>
                  </a:cubicBezTo>
                  <a:cubicBezTo>
                    <a:pt x="12062" y="17538"/>
                    <a:pt x="12085" y="17122"/>
                    <a:pt x="12050" y="16717"/>
                  </a:cubicBezTo>
                  <a:cubicBezTo>
                    <a:pt x="12050" y="16705"/>
                    <a:pt x="12038" y="16699"/>
                    <a:pt x="12026" y="16699"/>
                  </a:cubicBezTo>
                  <a:cubicBezTo>
                    <a:pt x="12014" y="16699"/>
                    <a:pt x="12002" y="16705"/>
                    <a:pt x="12002" y="16717"/>
                  </a:cubicBezTo>
                  <a:cubicBezTo>
                    <a:pt x="11931" y="17229"/>
                    <a:pt x="11990" y="17776"/>
                    <a:pt x="11883" y="18288"/>
                  </a:cubicBezTo>
                  <a:cubicBezTo>
                    <a:pt x="11800" y="18336"/>
                    <a:pt x="11716" y="18384"/>
                    <a:pt x="11633" y="18443"/>
                  </a:cubicBezTo>
                  <a:cubicBezTo>
                    <a:pt x="11669" y="17919"/>
                    <a:pt x="11561" y="17360"/>
                    <a:pt x="11466" y="16872"/>
                  </a:cubicBezTo>
                  <a:cubicBezTo>
                    <a:pt x="11466" y="16861"/>
                    <a:pt x="11462" y="16858"/>
                    <a:pt x="11457" y="16858"/>
                  </a:cubicBezTo>
                  <a:cubicBezTo>
                    <a:pt x="11450" y="16858"/>
                    <a:pt x="11442" y="16865"/>
                    <a:pt x="11442" y="16872"/>
                  </a:cubicBezTo>
                  <a:cubicBezTo>
                    <a:pt x="11454" y="17431"/>
                    <a:pt x="11359" y="18026"/>
                    <a:pt x="11383" y="18586"/>
                  </a:cubicBezTo>
                  <a:cubicBezTo>
                    <a:pt x="11303" y="18632"/>
                    <a:pt x="11223" y="18688"/>
                    <a:pt x="11133" y="18735"/>
                  </a:cubicBezTo>
                  <a:lnTo>
                    <a:pt x="11133" y="18735"/>
                  </a:lnTo>
                  <a:cubicBezTo>
                    <a:pt x="11133" y="18733"/>
                    <a:pt x="11133" y="18731"/>
                    <a:pt x="11133" y="18729"/>
                  </a:cubicBezTo>
                  <a:cubicBezTo>
                    <a:pt x="11240" y="18574"/>
                    <a:pt x="11192" y="18348"/>
                    <a:pt x="11180" y="18169"/>
                  </a:cubicBezTo>
                  <a:cubicBezTo>
                    <a:pt x="11157" y="17836"/>
                    <a:pt x="11097" y="17503"/>
                    <a:pt x="11061" y="17169"/>
                  </a:cubicBezTo>
                  <a:cubicBezTo>
                    <a:pt x="11061" y="17163"/>
                    <a:pt x="11055" y="17160"/>
                    <a:pt x="11049" y="17160"/>
                  </a:cubicBezTo>
                  <a:cubicBezTo>
                    <a:pt x="11044" y="17160"/>
                    <a:pt x="11038" y="17163"/>
                    <a:pt x="11038" y="17169"/>
                  </a:cubicBezTo>
                  <a:cubicBezTo>
                    <a:pt x="11026" y="17384"/>
                    <a:pt x="11014" y="17586"/>
                    <a:pt x="11002" y="17800"/>
                  </a:cubicBezTo>
                  <a:cubicBezTo>
                    <a:pt x="11002" y="17991"/>
                    <a:pt x="11049" y="18229"/>
                    <a:pt x="11002" y="18419"/>
                  </a:cubicBezTo>
                  <a:cubicBezTo>
                    <a:pt x="10954" y="18693"/>
                    <a:pt x="10752" y="18717"/>
                    <a:pt x="10502" y="18717"/>
                  </a:cubicBezTo>
                  <a:lnTo>
                    <a:pt x="10204" y="18717"/>
                  </a:lnTo>
                  <a:cubicBezTo>
                    <a:pt x="10371" y="18598"/>
                    <a:pt x="10514" y="18407"/>
                    <a:pt x="10585" y="18157"/>
                  </a:cubicBezTo>
                  <a:cubicBezTo>
                    <a:pt x="10764" y="17586"/>
                    <a:pt x="10645" y="16836"/>
                    <a:pt x="10668" y="16241"/>
                  </a:cubicBezTo>
                  <a:cubicBezTo>
                    <a:pt x="10716" y="15371"/>
                    <a:pt x="10716" y="14526"/>
                    <a:pt x="10668" y="13645"/>
                  </a:cubicBezTo>
                  <a:cubicBezTo>
                    <a:pt x="10668" y="13627"/>
                    <a:pt x="10651" y="13618"/>
                    <a:pt x="10633" y="13618"/>
                  </a:cubicBezTo>
                  <a:cubicBezTo>
                    <a:pt x="10615" y="13618"/>
                    <a:pt x="10597" y="13627"/>
                    <a:pt x="10597" y="13645"/>
                  </a:cubicBezTo>
                  <a:cubicBezTo>
                    <a:pt x="10549" y="14443"/>
                    <a:pt x="10502" y="15240"/>
                    <a:pt x="10466" y="16038"/>
                  </a:cubicBezTo>
                  <a:cubicBezTo>
                    <a:pt x="10430" y="16979"/>
                    <a:pt x="10514" y="18229"/>
                    <a:pt x="9490" y="18669"/>
                  </a:cubicBezTo>
                  <a:cubicBezTo>
                    <a:pt x="9466" y="18634"/>
                    <a:pt x="9442" y="18610"/>
                    <a:pt x="9383" y="18610"/>
                  </a:cubicBezTo>
                  <a:cubicBezTo>
                    <a:pt x="9014" y="18634"/>
                    <a:pt x="8644" y="18646"/>
                    <a:pt x="8275" y="18669"/>
                  </a:cubicBezTo>
                  <a:cubicBezTo>
                    <a:pt x="8097" y="18515"/>
                    <a:pt x="7990" y="18324"/>
                    <a:pt x="7978" y="18098"/>
                  </a:cubicBezTo>
                  <a:cubicBezTo>
                    <a:pt x="7966" y="18074"/>
                    <a:pt x="7930" y="18038"/>
                    <a:pt x="7894" y="18038"/>
                  </a:cubicBezTo>
                  <a:cubicBezTo>
                    <a:pt x="7409" y="18081"/>
                    <a:pt x="6918" y="18103"/>
                    <a:pt x="6429" y="18103"/>
                  </a:cubicBezTo>
                  <a:cubicBezTo>
                    <a:pt x="6103" y="18103"/>
                    <a:pt x="5777" y="18093"/>
                    <a:pt x="5454" y="18074"/>
                  </a:cubicBezTo>
                  <a:cubicBezTo>
                    <a:pt x="5406" y="18074"/>
                    <a:pt x="5358" y="18110"/>
                    <a:pt x="5358" y="18146"/>
                  </a:cubicBezTo>
                  <a:cubicBezTo>
                    <a:pt x="5311" y="18384"/>
                    <a:pt x="5251" y="18538"/>
                    <a:pt x="5132" y="18741"/>
                  </a:cubicBezTo>
                  <a:cubicBezTo>
                    <a:pt x="4834" y="18741"/>
                    <a:pt x="4525" y="18741"/>
                    <a:pt x="4215" y="18729"/>
                  </a:cubicBezTo>
                  <a:cubicBezTo>
                    <a:pt x="3453" y="18693"/>
                    <a:pt x="3227" y="18693"/>
                    <a:pt x="2572" y="18229"/>
                  </a:cubicBezTo>
                  <a:cubicBezTo>
                    <a:pt x="1834" y="17705"/>
                    <a:pt x="1917" y="17479"/>
                    <a:pt x="1870" y="16681"/>
                  </a:cubicBezTo>
                  <a:cubicBezTo>
                    <a:pt x="1834" y="15883"/>
                    <a:pt x="1810" y="15086"/>
                    <a:pt x="1822" y="14300"/>
                  </a:cubicBezTo>
                  <a:cubicBezTo>
                    <a:pt x="1858" y="12728"/>
                    <a:pt x="1798" y="10823"/>
                    <a:pt x="2560" y="9383"/>
                  </a:cubicBezTo>
                  <a:cubicBezTo>
                    <a:pt x="3132" y="8287"/>
                    <a:pt x="4191" y="7942"/>
                    <a:pt x="5346" y="7835"/>
                  </a:cubicBezTo>
                  <a:close/>
                  <a:moveTo>
                    <a:pt x="7518" y="18230"/>
                  </a:moveTo>
                  <a:cubicBezTo>
                    <a:pt x="7599" y="18230"/>
                    <a:pt x="7677" y="18244"/>
                    <a:pt x="7751" y="18288"/>
                  </a:cubicBezTo>
                  <a:cubicBezTo>
                    <a:pt x="7906" y="18384"/>
                    <a:pt x="7835" y="18431"/>
                    <a:pt x="7954" y="18574"/>
                  </a:cubicBezTo>
                  <a:cubicBezTo>
                    <a:pt x="7978" y="18610"/>
                    <a:pt x="8013" y="18646"/>
                    <a:pt x="8037" y="18681"/>
                  </a:cubicBezTo>
                  <a:cubicBezTo>
                    <a:pt x="7811" y="18693"/>
                    <a:pt x="7573" y="18693"/>
                    <a:pt x="7347" y="18705"/>
                  </a:cubicBezTo>
                  <a:cubicBezTo>
                    <a:pt x="6811" y="18705"/>
                    <a:pt x="6275" y="18717"/>
                    <a:pt x="5739" y="18753"/>
                  </a:cubicBezTo>
                  <a:lnTo>
                    <a:pt x="5323" y="18753"/>
                  </a:lnTo>
                  <a:cubicBezTo>
                    <a:pt x="5465" y="18527"/>
                    <a:pt x="5489" y="18324"/>
                    <a:pt x="5811" y="18288"/>
                  </a:cubicBezTo>
                  <a:cubicBezTo>
                    <a:pt x="5963" y="18263"/>
                    <a:pt x="6123" y="18256"/>
                    <a:pt x="6284" y="18256"/>
                  </a:cubicBezTo>
                  <a:cubicBezTo>
                    <a:pt x="6508" y="18256"/>
                    <a:pt x="6735" y="18270"/>
                    <a:pt x="6953" y="18270"/>
                  </a:cubicBezTo>
                  <a:cubicBezTo>
                    <a:pt x="7022" y="18270"/>
                    <a:pt x="7090" y="18268"/>
                    <a:pt x="7156" y="18265"/>
                  </a:cubicBezTo>
                  <a:cubicBezTo>
                    <a:pt x="7282" y="18258"/>
                    <a:pt x="7403" y="18230"/>
                    <a:pt x="7518" y="18230"/>
                  </a:cubicBezTo>
                  <a:close/>
                  <a:moveTo>
                    <a:pt x="1346" y="0"/>
                  </a:moveTo>
                  <a:cubicBezTo>
                    <a:pt x="1358" y="1894"/>
                    <a:pt x="1417" y="8097"/>
                    <a:pt x="1453" y="10252"/>
                  </a:cubicBezTo>
                  <a:cubicBezTo>
                    <a:pt x="870" y="10692"/>
                    <a:pt x="417" y="10752"/>
                    <a:pt x="251" y="11680"/>
                  </a:cubicBezTo>
                  <a:cubicBezTo>
                    <a:pt x="72" y="12621"/>
                    <a:pt x="0" y="14050"/>
                    <a:pt x="179" y="14990"/>
                  </a:cubicBezTo>
                  <a:cubicBezTo>
                    <a:pt x="239" y="15324"/>
                    <a:pt x="393" y="15443"/>
                    <a:pt x="596" y="15502"/>
                  </a:cubicBezTo>
                  <a:cubicBezTo>
                    <a:pt x="643" y="15526"/>
                    <a:pt x="703" y="15550"/>
                    <a:pt x="751" y="15562"/>
                  </a:cubicBezTo>
                  <a:cubicBezTo>
                    <a:pt x="715" y="15752"/>
                    <a:pt x="739" y="15931"/>
                    <a:pt x="739" y="16133"/>
                  </a:cubicBezTo>
                  <a:cubicBezTo>
                    <a:pt x="762" y="16467"/>
                    <a:pt x="703" y="17003"/>
                    <a:pt x="858" y="17312"/>
                  </a:cubicBezTo>
                  <a:cubicBezTo>
                    <a:pt x="931" y="17458"/>
                    <a:pt x="1026" y="17504"/>
                    <a:pt x="1147" y="17504"/>
                  </a:cubicBezTo>
                  <a:cubicBezTo>
                    <a:pt x="1243" y="17504"/>
                    <a:pt x="1357" y="17475"/>
                    <a:pt x="1489" y="17443"/>
                  </a:cubicBezTo>
                  <a:cubicBezTo>
                    <a:pt x="1584" y="18229"/>
                    <a:pt x="1905" y="18872"/>
                    <a:pt x="3001" y="18979"/>
                  </a:cubicBezTo>
                  <a:cubicBezTo>
                    <a:pt x="3800" y="19051"/>
                    <a:pt x="4620" y="19087"/>
                    <a:pt x="5445" y="19087"/>
                  </a:cubicBezTo>
                  <a:cubicBezTo>
                    <a:pt x="6119" y="19087"/>
                    <a:pt x="6796" y="19063"/>
                    <a:pt x="7466" y="19015"/>
                  </a:cubicBezTo>
                  <a:cubicBezTo>
                    <a:pt x="8442" y="19027"/>
                    <a:pt x="9406" y="19038"/>
                    <a:pt x="10383" y="19098"/>
                  </a:cubicBezTo>
                  <a:cubicBezTo>
                    <a:pt x="10586" y="19111"/>
                    <a:pt x="10780" y="19120"/>
                    <a:pt x="10962" y="19120"/>
                  </a:cubicBezTo>
                  <a:cubicBezTo>
                    <a:pt x="11811" y="19120"/>
                    <a:pt x="12405" y="18918"/>
                    <a:pt x="12562" y="17907"/>
                  </a:cubicBezTo>
                  <a:cubicBezTo>
                    <a:pt x="12824" y="16133"/>
                    <a:pt x="12562" y="14157"/>
                    <a:pt x="12538" y="12359"/>
                  </a:cubicBezTo>
                  <a:cubicBezTo>
                    <a:pt x="12526" y="11442"/>
                    <a:pt x="12562" y="10514"/>
                    <a:pt x="12490" y="9597"/>
                  </a:cubicBezTo>
                  <a:cubicBezTo>
                    <a:pt x="12454" y="9121"/>
                    <a:pt x="12395" y="8573"/>
                    <a:pt x="12038" y="8204"/>
                  </a:cubicBezTo>
                  <a:cubicBezTo>
                    <a:pt x="11764" y="7918"/>
                    <a:pt x="11419" y="7823"/>
                    <a:pt x="11026" y="7739"/>
                  </a:cubicBezTo>
                  <a:cubicBezTo>
                    <a:pt x="10049" y="7549"/>
                    <a:pt x="8930" y="7585"/>
                    <a:pt x="7942" y="7549"/>
                  </a:cubicBezTo>
                  <a:cubicBezTo>
                    <a:pt x="7399" y="7527"/>
                    <a:pt x="6816" y="7490"/>
                    <a:pt x="6230" y="7490"/>
                  </a:cubicBezTo>
                  <a:cubicBezTo>
                    <a:pt x="5234" y="7490"/>
                    <a:pt x="4230" y="7596"/>
                    <a:pt x="3406" y="8061"/>
                  </a:cubicBezTo>
                  <a:cubicBezTo>
                    <a:pt x="2716" y="8454"/>
                    <a:pt x="2287" y="9048"/>
                    <a:pt x="2013" y="9726"/>
                  </a:cubicBezTo>
                  <a:lnTo>
                    <a:pt x="2013" y="9726"/>
                  </a:lnTo>
                  <a:cubicBezTo>
                    <a:pt x="2072" y="8400"/>
                    <a:pt x="1977" y="2209"/>
                    <a:pt x="1941" y="346"/>
                  </a:cubicBezTo>
                  <a:cubicBezTo>
                    <a:pt x="2079" y="339"/>
                    <a:pt x="2204" y="337"/>
                    <a:pt x="2322" y="337"/>
                  </a:cubicBezTo>
                  <a:cubicBezTo>
                    <a:pt x="2512" y="337"/>
                    <a:pt x="2685" y="342"/>
                    <a:pt x="2868" y="342"/>
                  </a:cubicBezTo>
                  <a:cubicBezTo>
                    <a:pt x="2981" y="342"/>
                    <a:pt x="3099" y="340"/>
                    <a:pt x="3227" y="334"/>
                  </a:cubicBezTo>
                  <a:cubicBezTo>
                    <a:pt x="3263" y="322"/>
                    <a:pt x="3275" y="36"/>
                    <a:pt x="3239" y="36"/>
                  </a:cubicBezTo>
                  <a:cubicBezTo>
                    <a:pt x="2310" y="24"/>
                    <a:pt x="1346" y="0"/>
                    <a:pt x="134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64"/>
            <p:cNvSpPr/>
            <p:nvPr/>
          </p:nvSpPr>
          <p:spPr>
            <a:xfrm>
              <a:off x="1568625" y="3176125"/>
              <a:ext cx="141125" cy="161425"/>
            </a:xfrm>
            <a:custGeom>
              <a:rect b="b" l="l" r="r" t="t"/>
              <a:pathLst>
                <a:path extrusionOk="0" h="6457" w="5645">
                  <a:moveTo>
                    <a:pt x="3171" y="216"/>
                  </a:moveTo>
                  <a:cubicBezTo>
                    <a:pt x="3502" y="216"/>
                    <a:pt x="3569" y="609"/>
                    <a:pt x="3656" y="881"/>
                  </a:cubicBezTo>
                  <a:cubicBezTo>
                    <a:pt x="3484" y="847"/>
                    <a:pt x="3307" y="829"/>
                    <a:pt x="3127" y="829"/>
                  </a:cubicBezTo>
                  <a:cubicBezTo>
                    <a:pt x="2933" y="829"/>
                    <a:pt x="2735" y="850"/>
                    <a:pt x="2537" y="893"/>
                  </a:cubicBezTo>
                  <a:cubicBezTo>
                    <a:pt x="2644" y="619"/>
                    <a:pt x="2704" y="286"/>
                    <a:pt x="3073" y="226"/>
                  </a:cubicBezTo>
                  <a:cubicBezTo>
                    <a:pt x="3108" y="219"/>
                    <a:pt x="3140" y="216"/>
                    <a:pt x="3171" y="216"/>
                  </a:cubicBezTo>
                  <a:close/>
                  <a:moveTo>
                    <a:pt x="3159" y="1076"/>
                  </a:moveTo>
                  <a:cubicBezTo>
                    <a:pt x="4340" y="1076"/>
                    <a:pt x="5424" y="1988"/>
                    <a:pt x="5359" y="3203"/>
                  </a:cubicBezTo>
                  <a:cubicBezTo>
                    <a:pt x="5299" y="4513"/>
                    <a:pt x="4371" y="5108"/>
                    <a:pt x="3168" y="5370"/>
                  </a:cubicBezTo>
                  <a:cubicBezTo>
                    <a:pt x="3098" y="5375"/>
                    <a:pt x="3029" y="5378"/>
                    <a:pt x="2959" y="5378"/>
                  </a:cubicBezTo>
                  <a:cubicBezTo>
                    <a:pt x="2242" y="5378"/>
                    <a:pt x="1535" y="5096"/>
                    <a:pt x="1144" y="4489"/>
                  </a:cubicBezTo>
                  <a:cubicBezTo>
                    <a:pt x="406" y="3358"/>
                    <a:pt x="930" y="1905"/>
                    <a:pt x="2156" y="1310"/>
                  </a:cubicBezTo>
                  <a:cubicBezTo>
                    <a:pt x="2482" y="1149"/>
                    <a:pt x="2825" y="1076"/>
                    <a:pt x="3159" y="1076"/>
                  </a:cubicBezTo>
                  <a:close/>
                  <a:moveTo>
                    <a:pt x="3704" y="5548"/>
                  </a:moveTo>
                  <a:lnTo>
                    <a:pt x="3704" y="5548"/>
                  </a:lnTo>
                  <a:cubicBezTo>
                    <a:pt x="3597" y="5906"/>
                    <a:pt x="3466" y="6275"/>
                    <a:pt x="2978" y="6287"/>
                  </a:cubicBezTo>
                  <a:cubicBezTo>
                    <a:pt x="2970" y="6287"/>
                    <a:pt x="2962" y="6287"/>
                    <a:pt x="2955" y="6287"/>
                  </a:cubicBezTo>
                  <a:cubicBezTo>
                    <a:pt x="2679" y="6287"/>
                    <a:pt x="2451" y="6078"/>
                    <a:pt x="2358" y="5846"/>
                  </a:cubicBezTo>
                  <a:cubicBezTo>
                    <a:pt x="2323" y="5751"/>
                    <a:pt x="2311" y="5656"/>
                    <a:pt x="2287" y="5560"/>
                  </a:cubicBezTo>
                  <a:lnTo>
                    <a:pt x="2287" y="5560"/>
                  </a:lnTo>
                  <a:cubicBezTo>
                    <a:pt x="2508" y="5617"/>
                    <a:pt x="2733" y="5644"/>
                    <a:pt x="2960" y="5644"/>
                  </a:cubicBezTo>
                  <a:cubicBezTo>
                    <a:pt x="3210" y="5644"/>
                    <a:pt x="3460" y="5611"/>
                    <a:pt x="3704" y="5548"/>
                  </a:cubicBezTo>
                  <a:close/>
                  <a:moveTo>
                    <a:pt x="3144" y="0"/>
                  </a:moveTo>
                  <a:cubicBezTo>
                    <a:pt x="2644" y="0"/>
                    <a:pt x="2299" y="512"/>
                    <a:pt x="2323" y="953"/>
                  </a:cubicBezTo>
                  <a:cubicBezTo>
                    <a:pt x="2216" y="976"/>
                    <a:pt x="2108" y="1024"/>
                    <a:pt x="2001" y="1072"/>
                  </a:cubicBezTo>
                  <a:cubicBezTo>
                    <a:pt x="513" y="1774"/>
                    <a:pt x="1" y="3691"/>
                    <a:pt x="1120" y="4905"/>
                  </a:cubicBezTo>
                  <a:cubicBezTo>
                    <a:pt x="1382" y="5191"/>
                    <a:pt x="1715" y="5382"/>
                    <a:pt x="2085" y="5501"/>
                  </a:cubicBezTo>
                  <a:cubicBezTo>
                    <a:pt x="2061" y="5727"/>
                    <a:pt x="2204" y="5989"/>
                    <a:pt x="2335" y="6156"/>
                  </a:cubicBezTo>
                  <a:cubicBezTo>
                    <a:pt x="2487" y="6341"/>
                    <a:pt x="2709" y="6456"/>
                    <a:pt x="2956" y="6456"/>
                  </a:cubicBezTo>
                  <a:cubicBezTo>
                    <a:pt x="2979" y="6456"/>
                    <a:pt x="3002" y="6455"/>
                    <a:pt x="3025" y="6453"/>
                  </a:cubicBezTo>
                  <a:cubicBezTo>
                    <a:pt x="3501" y="6406"/>
                    <a:pt x="3906" y="5941"/>
                    <a:pt x="3859" y="5501"/>
                  </a:cubicBezTo>
                  <a:cubicBezTo>
                    <a:pt x="4287" y="5370"/>
                    <a:pt x="4668" y="5144"/>
                    <a:pt x="4954" y="4822"/>
                  </a:cubicBezTo>
                  <a:cubicBezTo>
                    <a:pt x="4954" y="4822"/>
                    <a:pt x="4966" y="4810"/>
                    <a:pt x="4966" y="4810"/>
                  </a:cubicBezTo>
                  <a:cubicBezTo>
                    <a:pt x="4990" y="4786"/>
                    <a:pt x="5013" y="4751"/>
                    <a:pt x="5037" y="4715"/>
                  </a:cubicBezTo>
                  <a:cubicBezTo>
                    <a:pt x="5049" y="4703"/>
                    <a:pt x="5061" y="4703"/>
                    <a:pt x="5073" y="4691"/>
                  </a:cubicBezTo>
                  <a:cubicBezTo>
                    <a:pt x="5073" y="4691"/>
                    <a:pt x="5073" y="4679"/>
                    <a:pt x="5073" y="4679"/>
                  </a:cubicBezTo>
                  <a:cubicBezTo>
                    <a:pt x="5454" y="4191"/>
                    <a:pt x="5645" y="3477"/>
                    <a:pt x="5585" y="2893"/>
                  </a:cubicBezTo>
                  <a:cubicBezTo>
                    <a:pt x="5490" y="1881"/>
                    <a:pt x="4728" y="1155"/>
                    <a:pt x="3787" y="905"/>
                  </a:cubicBezTo>
                  <a:cubicBezTo>
                    <a:pt x="3918" y="524"/>
                    <a:pt x="3597" y="0"/>
                    <a:pt x="31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64"/>
            <p:cNvSpPr/>
            <p:nvPr/>
          </p:nvSpPr>
          <p:spPr>
            <a:xfrm>
              <a:off x="1603175" y="3267300"/>
              <a:ext cx="89125" cy="32975"/>
            </a:xfrm>
            <a:custGeom>
              <a:rect b="b" l="l" r="r" t="t"/>
              <a:pathLst>
                <a:path extrusionOk="0" h="1319" w="3565">
                  <a:moveTo>
                    <a:pt x="3502" y="1"/>
                  </a:moveTo>
                  <a:cubicBezTo>
                    <a:pt x="3489" y="1"/>
                    <a:pt x="3475" y="6"/>
                    <a:pt x="3465" y="20"/>
                  </a:cubicBezTo>
                  <a:cubicBezTo>
                    <a:pt x="3065" y="644"/>
                    <a:pt x="2203" y="1115"/>
                    <a:pt x="1409" y="1115"/>
                  </a:cubicBezTo>
                  <a:cubicBezTo>
                    <a:pt x="854" y="1115"/>
                    <a:pt x="332" y="886"/>
                    <a:pt x="24" y="318"/>
                  </a:cubicBezTo>
                  <a:cubicBezTo>
                    <a:pt x="24" y="313"/>
                    <a:pt x="20" y="310"/>
                    <a:pt x="15" y="310"/>
                  </a:cubicBezTo>
                  <a:cubicBezTo>
                    <a:pt x="8" y="310"/>
                    <a:pt x="0" y="316"/>
                    <a:pt x="0" y="330"/>
                  </a:cubicBezTo>
                  <a:cubicBezTo>
                    <a:pt x="83" y="1020"/>
                    <a:pt x="857" y="1318"/>
                    <a:pt x="1524" y="1318"/>
                  </a:cubicBezTo>
                  <a:cubicBezTo>
                    <a:pt x="1535" y="1318"/>
                    <a:pt x="1546" y="1318"/>
                    <a:pt x="1557" y="1318"/>
                  </a:cubicBezTo>
                  <a:cubicBezTo>
                    <a:pt x="2459" y="1318"/>
                    <a:pt x="3195" y="833"/>
                    <a:pt x="3548" y="68"/>
                  </a:cubicBezTo>
                  <a:cubicBezTo>
                    <a:pt x="3565" y="34"/>
                    <a:pt x="3534" y="1"/>
                    <a:pt x="35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64"/>
            <p:cNvSpPr/>
            <p:nvPr/>
          </p:nvSpPr>
          <p:spPr>
            <a:xfrm>
              <a:off x="1604650" y="3216025"/>
              <a:ext cx="77125" cy="28350"/>
            </a:xfrm>
            <a:custGeom>
              <a:rect b="b" l="l" r="r" t="t"/>
              <a:pathLst>
                <a:path extrusionOk="0" h="1134" w="3085">
                  <a:moveTo>
                    <a:pt x="1776" y="0"/>
                  </a:moveTo>
                  <a:cubicBezTo>
                    <a:pt x="1016" y="0"/>
                    <a:pt x="231" y="391"/>
                    <a:pt x="1" y="1083"/>
                  </a:cubicBezTo>
                  <a:cubicBezTo>
                    <a:pt x="1" y="1108"/>
                    <a:pt x="24" y="1134"/>
                    <a:pt x="47" y="1134"/>
                  </a:cubicBezTo>
                  <a:cubicBezTo>
                    <a:pt x="56" y="1134"/>
                    <a:pt x="65" y="1129"/>
                    <a:pt x="72" y="1119"/>
                  </a:cubicBezTo>
                  <a:cubicBezTo>
                    <a:pt x="441" y="702"/>
                    <a:pt x="751" y="333"/>
                    <a:pt x="1346" y="190"/>
                  </a:cubicBezTo>
                  <a:cubicBezTo>
                    <a:pt x="1485" y="159"/>
                    <a:pt x="1619" y="144"/>
                    <a:pt x="1750" y="144"/>
                  </a:cubicBezTo>
                  <a:cubicBezTo>
                    <a:pt x="2214" y="144"/>
                    <a:pt x="2633" y="322"/>
                    <a:pt x="3061" y="535"/>
                  </a:cubicBezTo>
                  <a:cubicBezTo>
                    <a:pt x="3072" y="535"/>
                    <a:pt x="3084" y="535"/>
                    <a:pt x="3072" y="523"/>
                  </a:cubicBezTo>
                  <a:cubicBezTo>
                    <a:pt x="2758" y="166"/>
                    <a:pt x="2272" y="0"/>
                    <a:pt x="177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64"/>
            <p:cNvSpPr/>
            <p:nvPr/>
          </p:nvSpPr>
          <p:spPr>
            <a:xfrm>
              <a:off x="1529350" y="3212575"/>
              <a:ext cx="11250" cy="139000"/>
            </a:xfrm>
            <a:custGeom>
              <a:rect b="b" l="l" r="r" t="t"/>
              <a:pathLst>
                <a:path extrusionOk="0" h="5560" w="450">
                  <a:moveTo>
                    <a:pt x="256" y="1"/>
                  </a:moveTo>
                  <a:cubicBezTo>
                    <a:pt x="247" y="1"/>
                    <a:pt x="238" y="7"/>
                    <a:pt x="238" y="18"/>
                  </a:cubicBezTo>
                  <a:cubicBezTo>
                    <a:pt x="0" y="1852"/>
                    <a:pt x="60" y="3745"/>
                    <a:pt x="417" y="5555"/>
                  </a:cubicBezTo>
                  <a:cubicBezTo>
                    <a:pt x="417" y="5558"/>
                    <a:pt x="420" y="5560"/>
                    <a:pt x="424" y="5560"/>
                  </a:cubicBezTo>
                  <a:cubicBezTo>
                    <a:pt x="434" y="5560"/>
                    <a:pt x="449" y="5551"/>
                    <a:pt x="441" y="5543"/>
                  </a:cubicBezTo>
                  <a:cubicBezTo>
                    <a:pt x="250" y="3686"/>
                    <a:pt x="179" y="1888"/>
                    <a:pt x="274" y="18"/>
                  </a:cubicBezTo>
                  <a:cubicBezTo>
                    <a:pt x="274" y="7"/>
                    <a:pt x="265" y="1"/>
                    <a:pt x="2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64"/>
            <p:cNvSpPr/>
            <p:nvPr/>
          </p:nvSpPr>
          <p:spPr>
            <a:xfrm>
              <a:off x="1536775" y="3129250"/>
              <a:ext cx="42150" cy="66175"/>
            </a:xfrm>
            <a:custGeom>
              <a:rect b="b" l="l" r="r" t="t"/>
              <a:pathLst>
                <a:path extrusionOk="0" h="2647" w="1686">
                  <a:moveTo>
                    <a:pt x="1630" y="0"/>
                  </a:moveTo>
                  <a:cubicBezTo>
                    <a:pt x="1623" y="0"/>
                    <a:pt x="1616" y="2"/>
                    <a:pt x="1608" y="6"/>
                  </a:cubicBezTo>
                  <a:cubicBezTo>
                    <a:pt x="596" y="589"/>
                    <a:pt x="13" y="1518"/>
                    <a:pt x="1" y="2637"/>
                  </a:cubicBezTo>
                  <a:cubicBezTo>
                    <a:pt x="1" y="2643"/>
                    <a:pt x="7" y="2646"/>
                    <a:pt x="13" y="2646"/>
                  </a:cubicBezTo>
                  <a:cubicBezTo>
                    <a:pt x="19" y="2646"/>
                    <a:pt x="25" y="2643"/>
                    <a:pt x="25" y="2637"/>
                  </a:cubicBezTo>
                  <a:cubicBezTo>
                    <a:pt x="168" y="1613"/>
                    <a:pt x="763" y="661"/>
                    <a:pt x="1656" y="65"/>
                  </a:cubicBezTo>
                  <a:cubicBezTo>
                    <a:pt x="1686" y="45"/>
                    <a:pt x="1666" y="0"/>
                    <a:pt x="16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64"/>
            <p:cNvSpPr/>
            <p:nvPr/>
          </p:nvSpPr>
          <p:spPr>
            <a:xfrm>
              <a:off x="1687575" y="3199800"/>
              <a:ext cx="40925" cy="104875"/>
            </a:xfrm>
            <a:custGeom>
              <a:rect b="b" l="l" r="r" t="t"/>
              <a:pathLst>
                <a:path extrusionOk="0" h="4195" w="1637">
                  <a:moveTo>
                    <a:pt x="66" y="1"/>
                  </a:moveTo>
                  <a:cubicBezTo>
                    <a:pt x="21" y="1"/>
                    <a:pt x="0" y="58"/>
                    <a:pt x="41" y="89"/>
                  </a:cubicBezTo>
                  <a:cubicBezTo>
                    <a:pt x="1494" y="1053"/>
                    <a:pt x="1220" y="2911"/>
                    <a:pt x="494" y="4173"/>
                  </a:cubicBezTo>
                  <a:cubicBezTo>
                    <a:pt x="485" y="4181"/>
                    <a:pt x="494" y="4195"/>
                    <a:pt x="504" y="4195"/>
                  </a:cubicBezTo>
                  <a:cubicBezTo>
                    <a:pt x="509" y="4195"/>
                    <a:pt x="514" y="4192"/>
                    <a:pt x="517" y="4185"/>
                  </a:cubicBezTo>
                  <a:cubicBezTo>
                    <a:pt x="1506" y="3113"/>
                    <a:pt x="1637" y="732"/>
                    <a:pt x="89" y="6"/>
                  </a:cubicBezTo>
                  <a:cubicBezTo>
                    <a:pt x="81" y="2"/>
                    <a:pt x="73"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64"/>
            <p:cNvSpPr/>
            <p:nvPr/>
          </p:nvSpPr>
          <p:spPr>
            <a:xfrm>
              <a:off x="1553150" y="3194175"/>
              <a:ext cx="48925" cy="111850"/>
            </a:xfrm>
            <a:custGeom>
              <a:rect b="b" l="l" r="r" t="t"/>
              <a:pathLst>
                <a:path extrusionOk="0" h="4474" w="1957">
                  <a:moveTo>
                    <a:pt x="1860" y="0"/>
                  </a:moveTo>
                  <a:cubicBezTo>
                    <a:pt x="1852" y="0"/>
                    <a:pt x="1843" y="1"/>
                    <a:pt x="1834" y="4"/>
                  </a:cubicBezTo>
                  <a:cubicBezTo>
                    <a:pt x="1" y="731"/>
                    <a:pt x="132" y="3302"/>
                    <a:pt x="1346" y="4469"/>
                  </a:cubicBezTo>
                  <a:cubicBezTo>
                    <a:pt x="1353" y="4472"/>
                    <a:pt x="1359" y="4474"/>
                    <a:pt x="1365" y="4474"/>
                  </a:cubicBezTo>
                  <a:cubicBezTo>
                    <a:pt x="1380" y="4474"/>
                    <a:pt x="1391" y="4463"/>
                    <a:pt x="1382" y="4445"/>
                  </a:cubicBezTo>
                  <a:cubicBezTo>
                    <a:pt x="394" y="3112"/>
                    <a:pt x="72" y="1005"/>
                    <a:pt x="1894" y="100"/>
                  </a:cubicBezTo>
                  <a:cubicBezTo>
                    <a:pt x="1957" y="68"/>
                    <a:pt x="1918" y="0"/>
                    <a:pt x="18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64"/>
            <p:cNvSpPr/>
            <p:nvPr/>
          </p:nvSpPr>
          <p:spPr>
            <a:xfrm>
              <a:off x="1552275" y="3257900"/>
              <a:ext cx="10250" cy="19700"/>
            </a:xfrm>
            <a:custGeom>
              <a:rect b="b" l="l" r="r" t="t"/>
              <a:pathLst>
                <a:path extrusionOk="0" h="788" w="410">
                  <a:moveTo>
                    <a:pt x="85" y="0"/>
                  </a:moveTo>
                  <a:cubicBezTo>
                    <a:pt x="66" y="0"/>
                    <a:pt x="48" y="9"/>
                    <a:pt x="48" y="27"/>
                  </a:cubicBezTo>
                  <a:cubicBezTo>
                    <a:pt x="0" y="301"/>
                    <a:pt x="155" y="599"/>
                    <a:pt x="357" y="777"/>
                  </a:cubicBezTo>
                  <a:cubicBezTo>
                    <a:pt x="364" y="784"/>
                    <a:pt x="372" y="787"/>
                    <a:pt x="379" y="787"/>
                  </a:cubicBezTo>
                  <a:cubicBezTo>
                    <a:pt x="397" y="787"/>
                    <a:pt x="410" y="770"/>
                    <a:pt x="393" y="753"/>
                  </a:cubicBezTo>
                  <a:cubicBezTo>
                    <a:pt x="322" y="646"/>
                    <a:pt x="250" y="515"/>
                    <a:pt x="203" y="396"/>
                  </a:cubicBezTo>
                  <a:cubicBezTo>
                    <a:pt x="155" y="277"/>
                    <a:pt x="155" y="146"/>
                    <a:pt x="131" y="27"/>
                  </a:cubicBezTo>
                  <a:cubicBezTo>
                    <a:pt x="125" y="9"/>
                    <a:pt x="104" y="0"/>
                    <a:pt x="8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64"/>
            <p:cNvSpPr/>
            <p:nvPr/>
          </p:nvSpPr>
          <p:spPr>
            <a:xfrm>
              <a:off x="1553250" y="3368350"/>
              <a:ext cx="30300" cy="7350"/>
            </a:xfrm>
            <a:custGeom>
              <a:rect b="b" l="l" r="r" t="t"/>
              <a:pathLst>
                <a:path extrusionOk="0" h="294" w="1212">
                  <a:moveTo>
                    <a:pt x="57" y="1"/>
                  </a:moveTo>
                  <a:cubicBezTo>
                    <a:pt x="26" y="1"/>
                    <a:pt x="1" y="41"/>
                    <a:pt x="33" y="62"/>
                  </a:cubicBezTo>
                  <a:cubicBezTo>
                    <a:pt x="233" y="219"/>
                    <a:pt x="569" y="293"/>
                    <a:pt x="865" y="293"/>
                  </a:cubicBezTo>
                  <a:cubicBezTo>
                    <a:pt x="973" y="293"/>
                    <a:pt x="1075" y="284"/>
                    <a:pt x="1164" y="264"/>
                  </a:cubicBezTo>
                  <a:cubicBezTo>
                    <a:pt x="1211" y="264"/>
                    <a:pt x="1199" y="193"/>
                    <a:pt x="1152" y="193"/>
                  </a:cubicBezTo>
                  <a:cubicBezTo>
                    <a:pt x="961" y="193"/>
                    <a:pt x="771" y="193"/>
                    <a:pt x="568" y="157"/>
                  </a:cubicBezTo>
                  <a:cubicBezTo>
                    <a:pt x="402" y="122"/>
                    <a:pt x="247" y="38"/>
                    <a:pt x="68" y="3"/>
                  </a:cubicBezTo>
                  <a:cubicBezTo>
                    <a:pt x="64" y="1"/>
                    <a:pt x="61"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64"/>
            <p:cNvSpPr/>
            <p:nvPr/>
          </p:nvSpPr>
          <p:spPr>
            <a:xfrm>
              <a:off x="1621925" y="3379700"/>
              <a:ext cx="39300" cy="3275"/>
            </a:xfrm>
            <a:custGeom>
              <a:rect b="b" l="l" r="r" t="t"/>
              <a:pathLst>
                <a:path extrusionOk="0" h="131" w="1572">
                  <a:moveTo>
                    <a:pt x="1548" y="1"/>
                  </a:moveTo>
                  <a:cubicBezTo>
                    <a:pt x="1452" y="52"/>
                    <a:pt x="1324" y="65"/>
                    <a:pt x="1192" y="65"/>
                  </a:cubicBezTo>
                  <a:cubicBezTo>
                    <a:pt x="1045" y="65"/>
                    <a:pt x="893" y="49"/>
                    <a:pt x="774" y="49"/>
                  </a:cubicBezTo>
                  <a:cubicBezTo>
                    <a:pt x="655" y="43"/>
                    <a:pt x="533" y="40"/>
                    <a:pt x="409" y="40"/>
                  </a:cubicBezTo>
                  <a:cubicBezTo>
                    <a:pt x="286" y="40"/>
                    <a:pt x="161" y="43"/>
                    <a:pt x="36" y="49"/>
                  </a:cubicBezTo>
                  <a:cubicBezTo>
                    <a:pt x="0" y="61"/>
                    <a:pt x="0" y="108"/>
                    <a:pt x="36" y="120"/>
                  </a:cubicBezTo>
                  <a:cubicBezTo>
                    <a:pt x="151" y="128"/>
                    <a:pt x="265" y="131"/>
                    <a:pt x="378" y="131"/>
                  </a:cubicBezTo>
                  <a:cubicBezTo>
                    <a:pt x="605" y="131"/>
                    <a:pt x="830" y="120"/>
                    <a:pt x="1060" y="120"/>
                  </a:cubicBezTo>
                  <a:cubicBezTo>
                    <a:pt x="1123" y="120"/>
                    <a:pt x="1187" y="124"/>
                    <a:pt x="1250" y="124"/>
                  </a:cubicBezTo>
                  <a:cubicBezTo>
                    <a:pt x="1365" y="124"/>
                    <a:pt x="1475" y="110"/>
                    <a:pt x="1560" y="25"/>
                  </a:cubicBezTo>
                  <a:cubicBezTo>
                    <a:pt x="1572" y="13"/>
                    <a:pt x="1560" y="1"/>
                    <a:pt x="15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64"/>
            <p:cNvSpPr/>
            <p:nvPr/>
          </p:nvSpPr>
          <p:spPr>
            <a:xfrm>
              <a:off x="1627575" y="3117425"/>
              <a:ext cx="26800" cy="3000"/>
            </a:xfrm>
            <a:custGeom>
              <a:rect b="b" l="l" r="r" t="t"/>
              <a:pathLst>
                <a:path extrusionOk="0" h="120" w="1072">
                  <a:moveTo>
                    <a:pt x="517" y="1"/>
                  </a:moveTo>
                  <a:cubicBezTo>
                    <a:pt x="360" y="1"/>
                    <a:pt x="204" y="10"/>
                    <a:pt x="60" y="26"/>
                  </a:cubicBezTo>
                  <a:cubicBezTo>
                    <a:pt x="0" y="26"/>
                    <a:pt x="0" y="86"/>
                    <a:pt x="60" y="98"/>
                  </a:cubicBezTo>
                  <a:cubicBezTo>
                    <a:pt x="190" y="113"/>
                    <a:pt x="330" y="119"/>
                    <a:pt x="471" y="119"/>
                  </a:cubicBezTo>
                  <a:cubicBezTo>
                    <a:pt x="668" y="119"/>
                    <a:pt x="868" y="107"/>
                    <a:pt x="1048" y="86"/>
                  </a:cubicBezTo>
                  <a:cubicBezTo>
                    <a:pt x="1072" y="74"/>
                    <a:pt x="1072" y="38"/>
                    <a:pt x="1048" y="38"/>
                  </a:cubicBezTo>
                  <a:cubicBezTo>
                    <a:pt x="882" y="13"/>
                    <a:pt x="699" y="1"/>
                    <a:pt x="5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1" name="Google Shape;541;p64"/>
          <p:cNvSpPr/>
          <p:nvPr/>
        </p:nvSpPr>
        <p:spPr>
          <a:xfrm flipH="1" rot="975585">
            <a:off x="579220" y="1959447"/>
            <a:ext cx="175227" cy="425818"/>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64"/>
          <p:cNvSpPr/>
          <p:nvPr/>
        </p:nvSpPr>
        <p:spPr>
          <a:xfrm>
            <a:off x="8498450" y="4553813"/>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3" name="Google Shape;543;p64"/>
          <p:cNvGrpSpPr/>
          <p:nvPr/>
        </p:nvGrpSpPr>
        <p:grpSpPr>
          <a:xfrm>
            <a:off x="228697" y="3984348"/>
            <a:ext cx="1057877" cy="767993"/>
            <a:chOff x="641425" y="1267025"/>
            <a:chExt cx="522125" cy="379050"/>
          </a:xfrm>
        </p:grpSpPr>
        <p:sp>
          <p:nvSpPr>
            <p:cNvPr id="544" name="Google Shape;544;p64"/>
            <p:cNvSpPr/>
            <p:nvPr/>
          </p:nvSpPr>
          <p:spPr>
            <a:xfrm>
              <a:off x="641425" y="1267025"/>
              <a:ext cx="522125" cy="379050"/>
            </a:xfrm>
            <a:custGeom>
              <a:rect b="b" l="l" r="r" t="t"/>
              <a:pathLst>
                <a:path extrusionOk="0" h="15162" w="20885">
                  <a:moveTo>
                    <a:pt x="16955" y="3736"/>
                  </a:moveTo>
                  <a:cubicBezTo>
                    <a:pt x="17301" y="4081"/>
                    <a:pt x="17658" y="4415"/>
                    <a:pt x="17884" y="4855"/>
                  </a:cubicBezTo>
                  <a:cubicBezTo>
                    <a:pt x="18206" y="5474"/>
                    <a:pt x="18313" y="6260"/>
                    <a:pt x="18444" y="6939"/>
                  </a:cubicBezTo>
                  <a:cubicBezTo>
                    <a:pt x="18587" y="7737"/>
                    <a:pt x="19325" y="9487"/>
                    <a:pt x="18610" y="10082"/>
                  </a:cubicBezTo>
                  <a:cubicBezTo>
                    <a:pt x="18253" y="8642"/>
                    <a:pt x="17920" y="7201"/>
                    <a:pt x="17527" y="5760"/>
                  </a:cubicBezTo>
                  <a:cubicBezTo>
                    <a:pt x="17348" y="5082"/>
                    <a:pt x="17146" y="4415"/>
                    <a:pt x="16955" y="3736"/>
                  </a:cubicBezTo>
                  <a:close/>
                  <a:moveTo>
                    <a:pt x="3466" y="4427"/>
                  </a:moveTo>
                  <a:cubicBezTo>
                    <a:pt x="3418" y="4641"/>
                    <a:pt x="3370" y="4867"/>
                    <a:pt x="3311" y="5082"/>
                  </a:cubicBezTo>
                  <a:cubicBezTo>
                    <a:pt x="2894" y="6808"/>
                    <a:pt x="2477" y="8546"/>
                    <a:pt x="2061" y="10285"/>
                  </a:cubicBezTo>
                  <a:cubicBezTo>
                    <a:pt x="1644" y="10118"/>
                    <a:pt x="2108" y="9106"/>
                    <a:pt x="2180" y="8737"/>
                  </a:cubicBezTo>
                  <a:cubicBezTo>
                    <a:pt x="2335" y="8082"/>
                    <a:pt x="2454" y="7415"/>
                    <a:pt x="2549" y="6748"/>
                  </a:cubicBezTo>
                  <a:cubicBezTo>
                    <a:pt x="2644" y="6094"/>
                    <a:pt x="2739" y="5522"/>
                    <a:pt x="3109" y="4951"/>
                  </a:cubicBezTo>
                  <a:cubicBezTo>
                    <a:pt x="3228" y="4772"/>
                    <a:pt x="3347" y="4593"/>
                    <a:pt x="3466" y="4427"/>
                  </a:cubicBezTo>
                  <a:close/>
                  <a:moveTo>
                    <a:pt x="12348" y="188"/>
                  </a:moveTo>
                  <a:cubicBezTo>
                    <a:pt x="12348" y="200"/>
                    <a:pt x="12348" y="212"/>
                    <a:pt x="12360" y="212"/>
                  </a:cubicBezTo>
                  <a:cubicBezTo>
                    <a:pt x="12645" y="664"/>
                    <a:pt x="12848" y="1117"/>
                    <a:pt x="13003" y="1557"/>
                  </a:cubicBezTo>
                  <a:cubicBezTo>
                    <a:pt x="12979" y="1593"/>
                    <a:pt x="12991" y="1641"/>
                    <a:pt x="13026" y="1664"/>
                  </a:cubicBezTo>
                  <a:cubicBezTo>
                    <a:pt x="13372" y="2796"/>
                    <a:pt x="13372" y="3962"/>
                    <a:pt x="13396" y="5236"/>
                  </a:cubicBezTo>
                  <a:cubicBezTo>
                    <a:pt x="13443" y="6987"/>
                    <a:pt x="13479" y="8749"/>
                    <a:pt x="13562" y="10499"/>
                  </a:cubicBezTo>
                  <a:cubicBezTo>
                    <a:pt x="12498" y="10612"/>
                    <a:pt x="11408" y="10636"/>
                    <a:pt x="10325" y="10636"/>
                  </a:cubicBezTo>
                  <a:cubicBezTo>
                    <a:pt x="9930" y="10636"/>
                    <a:pt x="9536" y="10633"/>
                    <a:pt x="9145" y="10630"/>
                  </a:cubicBezTo>
                  <a:cubicBezTo>
                    <a:pt x="9112" y="10629"/>
                    <a:pt x="9079" y="10629"/>
                    <a:pt x="9046" y="10629"/>
                  </a:cubicBezTo>
                  <a:cubicBezTo>
                    <a:pt x="8641" y="10629"/>
                    <a:pt x="8173" y="10665"/>
                    <a:pt x="7719" y="10665"/>
                  </a:cubicBezTo>
                  <a:cubicBezTo>
                    <a:pt x="7373" y="10665"/>
                    <a:pt x="7035" y="10644"/>
                    <a:pt x="6740" y="10570"/>
                  </a:cubicBezTo>
                  <a:cubicBezTo>
                    <a:pt x="6216" y="10439"/>
                    <a:pt x="6192" y="10451"/>
                    <a:pt x="6109" y="9856"/>
                  </a:cubicBezTo>
                  <a:cubicBezTo>
                    <a:pt x="6049" y="9499"/>
                    <a:pt x="6133" y="9070"/>
                    <a:pt x="6145" y="8713"/>
                  </a:cubicBezTo>
                  <a:cubicBezTo>
                    <a:pt x="6276" y="5772"/>
                    <a:pt x="6204" y="2986"/>
                    <a:pt x="7514" y="283"/>
                  </a:cubicBezTo>
                  <a:cubicBezTo>
                    <a:pt x="7526" y="283"/>
                    <a:pt x="7538" y="295"/>
                    <a:pt x="7550" y="295"/>
                  </a:cubicBezTo>
                  <a:cubicBezTo>
                    <a:pt x="8110" y="343"/>
                    <a:pt x="8689" y="364"/>
                    <a:pt x="9274" y="364"/>
                  </a:cubicBezTo>
                  <a:cubicBezTo>
                    <a:pt x="10303" y="364"/>
                    <a:pt x="11348" y="299"/>
                    <a:pt x="12336" y="200"/>
                  </a:cubicBezTo>
                  <a:cubicBezTo>
                    <a:pt x="12336" y="200"/>
                    <a:pt x="12348" y="188"/>
                    <a:pt x="12348" y="188"/>
                  </a:cubicBezTo>
                  <a:close/>
                  <a:moveTo>
                    <a:pt x="4324" y="9758"/>
                  </a:moveTo>
                  <a:cubicBezTo>
                    <a:pt x="4458" y="9758"/>
                    <a:pt x="4581" y="9790"/>
                    <a:pt x="4656" y="9927"/>
                  </a:cubicBezTo>
                  <a:cubicBezTo>
                    <a:pt x="4728" y="10046"/>
                    <a:pt x="4633" y="10499"/>
                    <a:pt x="4621" y="10654"/>
                  </a:cubicBezTo>
                  <a:cubicBezTo>
                    <a:pt x="4609" y="11094"/>
                    <a:pt x="4561" y="11547"/>
                    <a:pt x="4561" y="11999"/>
                  </a:cubicBezTo>
                  <a:cubicBezTo>
                    <a:pt x="4097" y="11951"/>
                    <a:pt x="3632" y="11880"/>
                    <a:pt x="3180" y="11785"/>
                  </a:cubicBezTo>
                  <a:cubicBezTo>
                    <a:pt x="3156" y="11785"/>
                    <a:pt x="3132" y="11785"/>
                    <a:pt x="3109" y="11773"/>
                  </a:cubicBezTo>
                  <a:cubicBezTo>
                    <a:pt x="3251" y="11428"/>
                    <a:pt x="3335" y="11058"/>
                    <a:pt x="3442" y="10713"/>
                  </a:cubicBezTo>
                  <a:cubicBezTo>
                    <a:pt x="3513" y="10487"/>
                    <a:pt x="3561" y="10249"/>
                    <a:pt x="3644" y="10023"/>
                  </a:cubicBezTo>
                  <a:cubicBezTo>
                    <a:pt x="3725" y="9801"/>
                    <a:pt x="3703" y="9784"/>
                    <a:pt x="3860" y="9784"/>
                  </a:cubicBezTo>
                  <a:cubicBezTo>
                    <a:pt x="3889" y="9784"/>
                    <a:pt x="3924" y="9785"/>
                    <a:pt x="3966" y="9785"/>
                  </a:cubicBezTo>
                  <a:cubicBezTo>
                    <a:pt x="4073" y="9785"/>
                    <a:pt x="4203" y="9758"/>
                    <a:pt x="4324" y="9758"/>
                  </a:cubicBezTo>
                  <a:close/>
                  <a:moveTo>
                    <a:pt x="16320" y="9684"/>
                  </a:moveTo>
                  <a:cubicBezTo>
                    <a:pt x="16415" y="9684"/>
                    <a:pt x="16452" y="9733"/>
                    <a:pt x="16503" y="9951"/>
                  </a:cubicBezTo>
                  <a:cubicBezTo>
                    <a:pt x="16563" y="10201"/>
                    <a:pt x="16574" y="10463"/>
                    <a:pt x="16646" y="10713"/>
                  </a:cubicBezTo>
                  <a:cubicBezTo>
                    <a:pt x="16741" y="11106"/>
                    <a:pt x="16884" y="11499"/>
                    <a:pt x="17075" y="11868"/>
                  </a:cubicBezTo>
                  <a:cubicBezTo>
                    <a:pt x="16634" y="11940"/>
                    <a:pt x="16182" y="11963"/>
                    <a:pt x="15789" y="12011"/>
                  </a:cubicBezTo>
                  <a:cubicBezTo>
                    <a:pt x="15574" y="12035"/>
                    <a:pt x="15360" y="12059"/>
                    <a:pt x="15134" y="12082"/>
                  </a:cubicBezTo>
                  <a:cubicBezTo>
                    <a:pt x="15062" y="11523"/>
                    <a:pt x="15039" y="10963"/>
                    <a:pt x="15003" y="10404"/>
                  </a:cubicBezTo>
                  <a:cubicBezTo>
                    <a:pt x="14979" y="10035"/>
                    <a:pt x="14955" y="9892"/>
                    <a:pt x="15324" y="9785"/>
                  </a:cubicBezTo>
                  <a:cubicBezTo>
                    <a:pt x="15539" y="9713"/>
                    <a:pt x="15824" y="9737"/>
                    <a:pt x="16051" y="9713"/>
                  </a:cubicBezTo>
                  <a:cubicBezTo>
                    <a:pt x="16176" y="9704"/>
                    <a:pt x="16259" y="9684"/>
                    <a:pt x="16320" y="9684"/>
                  </a:cubicBezTo>
                  <a:close/>
                  <a:moveTo>
                    <a:pt x="13241" y="1724"/>
                  </a:moveTo>
                  <a:lnTo>
                    <a:pt x="13241" y="1724"/>
                  </a:lnTo>
                  <a:cubicBezTo>
                    <a:pt x="13979" y="1903"/>
                    <a:pt x="14765" y="2069"/>
                    <a:pt x="15479" y="2331"/>
                  </a:cubicBezTo>
                  <a:cubicBezTo>
                    <a:pt x="15753" y="2367"/>
                    <a:pt x="15979" y="2486"/>
                    <a:pt x="16182" y="2676"/>
                  </a:cubicBezTo>
                  <a:cubicBezTo>
                    <a:pt x="16479" y="2760"/>
                    <a:pt x="16622" y="2962"/>
                    <a:pt x="16610" y="3272"/>
                  </a:cubicBezTo>
                  <a:cubicBezTo>
                    <a:pt x="16753" y="3605"/>
                    <a:pt x="16777" y="4034"/>
                    <a:pt x="16860" y="4379"/>
                  </a:cubicBezTo>
                  <a:cubicBezTo>
                    <a:pt x="17229" y="5975"/>
                    <a:pt x="17646" y="7558"/>
                    <a:pt x="18087" y="9130"/>
                  </a:cubicBezTo>
                  <a:cubicBezTo>
                    <a:pt x="18170" y="9427"/>
                    <a:pt x="18325" y="9820"/>
                    <a:pt x="18420" y="10201"/>
                  </a:cubicBezTo>
                  <a:cubicBezTo>
                    <a:pt x="18325" y="10249"/>
                    <a:pt x="18372" y="10392"/>
                    <a:pt x="18468" y="10392"/>
                  </a:cubicBezTo>
                  <a:cubicBezTo>
                    <a:pt x="18479" y="10416"/>
                    <a:pt x="18479" y="10439"/>
                    <a:pt x="18479" y="10451"/>
                  </a:cubicBezTo>
                  <a:cubicBezTo>
                    <a:pt x="18468" y="10475"/>
                    <a:pt x="18468" y="10487"/>
                    <a:pt x="18456" y="10499"/>
                  </a:cubicBezTo>
                  <a:cubicBezTo>
                    <a:pt x="18384" y="10630"/>
                    <a:pt x="18158" y="10749"/>
                    <a:pt x="18027" y="10820"/>
                  </a:cubicBezTo>
                  <a:cubicBezTo>
                    <a:pt x="17896" y="10892"/>
                    <a:pt x="17753" y="10963"/>
                    <a:pt x="17622" y="11035"/>
                  </a:cubicBezTo>
                  <a:cubicBezTo>
                    <a:pt x="17610" y="11035"/>
                    <a:pt x="17622" y="11047"/>
                    <a:pt x="17634" y="11047"/>
                  </a:cubicBezTo>
                  <a:cubicBezTo>
                    <a:pt x="17813" y="11023"/>
                    <a:pt x="17968" y="10975"/>
                    <a:pt x="18134" y="10904"/>
                  </a:cubicBezTo>
                  <a:cubicBezTo>
                    <a:pt x="18253" y="10856"/>
                    <a:pt x="18384" y="10773"/>
                    <a:pt x="18515" y="10725"/>
                  </a:cubicBezTo>
                  <a:lnTo>
                    <a:pt x="18515" y="10725"/>
                  </a:lnTo>
                  <a:cubicBezTo>
                    <a:pt x="18539" y="11094"/>
                    <a:pt x="18444" y="11428"/>
                    <a:pt x="18051" y="11606"/>
                  </a:cubicBezTo>
                  <a:cubicBezTo>
                    <a:pt x="17801" y="11713"/>
                    <a:pt x="17527" y="11785"/>
                    <a:pt x="17241" y="11832"/>
                  </a:cubicBezTo>
                  <a:cubicBezTo>
                    <a:pt x="17134" y="11499"/>
                    <a:pt x="17003" y="11178"/>
                    <a:pt x="16908" y="10832"/>
                  </a:cubicBezTo>
                  <a:cubicBezTo>
                    <a:pt x="16813" y="10475"/>
                    <a:pt x="16801" y="10058"/>
                    <a:pt x="16670" y="9713"/>
                  </a:cubicBezTo>
                  <a:cubicBezTo>
                    <a:pt x="16600" y="9528"/>
                    <a:pt x="16447" y="9478"/>
                    <a:pt x="16267" y="9478"/>
                  </a:cubicBezTo>
                  <a:cubicBezTo>
                    <a:pt x="16078" y="9478"/>
                    <a:pt x="15859" y="9534"/>
                    <a:pt x="15682" y="9546"/>
                  </a:cubicBezTo>
                  <a:cubicBezTo>
                    <a:pt x="15642" y="9549"/>
                    <a:pt x="15599" y="9550"/>
                    <a:pt x="15553" y="9550"/>
                  </a:cubicBezTo>
                  <a:cubicBezTo>
                    <a:pt x="15488" y="9550"/>
                    <a:pt x="15419" y="9549"/>
                    <a:pt x="15349" y="9549"/>
                  </a:cubicBezTo>
                  <a:cubicBezTo>
                    <a:pt x="15086" y="9549"/>
                    <a:pt x="14815" y="9574"/>
                    <a:pt x="14741" y="9820"/>
                  </a:cubicBezTo>
                  <a:cubicBezTo>
                    <a:pt x="14669" y="10106"/>
                    <a:pt x="14800" y="10594"/>
                    <a:pt x="14812" y="10904"/>
                  </a:cubicBezTo>
                  <a:cubicBezTo>
                    <a:pt x="14824" y="11058"/>
                    <a:pt x="14836" y="11225"/>
                    <a:pt x="14848" y="11392"/>
                  </a:cubicBezTo>
                  <a:cubicBezTo>
                    <a:pt x="13479" y="11820"/>
                    <a:pt x="11991" y="11713"/>
                    <a:pt x="10586" y="11797"/>
                  </a:cubicBezTo>
                  <a:cubicBezTo>
                    <a:pt x="10562" y="11797"/>
                    <a:pt x="10550" y="11832"/>
                    <a:pt x="10574" y="11832"/>
                  </a:cubicBezTo>
                  <a:cubicBezTo>
                    <a:pt x="10950" y="11888"/>
                    <a:pt x="11323" y="11909"/>
                    <a:pt x="11694" y="11909"/>
                  </a:cubicBezTo>
                  <a:cubicBezTo>
                    <a:pt x="12752" y="11909"/>
                    <a:pt x="13793" y="11737"/>
                    <a:pt x="14860" y="11701"/>
                  </a:cubicBezTo>
                  <a:cubicBezTo>
                    <a:pt x="14860" y="11832"/>
                    <a:pt x="14872" y="11975"/>
                    <a:pt x="14872" y="12106"/>
                  </a:cubicBezTo>
                  <a:cubicBezTo>
                    <a:pt x="13479" y="12261"/>
                    <a:pt x="12074" y="12368"/>
                    <a:pt x="10681" y="12380"/>
                  </a:cubicBezTo>
                  <a:cubicBezTo>
                    <a:pt x="9038" y="12380"/>
                    <a:pt x="7395" y="12297"/>
                    <a:pt x="5764" y="12130"/>
                  </a:cubicBezTo>
                  <a:cubicBezTo>
                    <a:pt x="5430" y="12106"/>
                    <a:pt x="5097" y="12071"/>
                    <a:pt x="4763" y="12023"/>
                  </a:cubicBezTo>
                  <a:cubicBezTo>
                    <a:pt x="4787" y="11928"/>
                    <a:pt x="4799" y="11820"/>
                    <a:pt x="4811" y="11713"/>
                  </a:cubicBezTo>
                  <a:cubicBezTo>
                    <a:pt x="5990" y="11840"/>
                    <a:pt x="7204" y="11933"/>
                    <a:pt x="8399" y="11933"/>
                  </a:cubicBezTo>
                  <a:cubicBezTo>
                    <a:pt x="8773" y="11933"/>
                    <a:pt x="9145" y="11924"/>
                    <a:pt x="9514" y="11904"/>
                  </a:cubicBezTo>
                  <a:cubicBezTo>
                    <a:pt x="9538" y="11904"/>
                    <a:pt x="9538" y="11868"/>
                    <a:pt x="9526" y="11868"/>
                  </a:cubicBezTo>
                  <a:cubicBezTo>
                    <a:pt x="7978" y="11642"/>
                    <a:pt x="6395" y="11570"/>
                    <a:pt x="4835" y="11523"/>
                  </a:cubicBezTo>
                  <a:cubicBezTo>
                    <a:pt x="4906" y="10939"/>
                    <a:pt x="4906" y="10320"/>
                    <a:pt x="4871" y="9749"/>
                  </a:cubicBezTo>
                  <a:cubicBezTo>
                    <a:pt x="4871" y="9701"/>
                    <a:pt x="4847" y="9665"/>
                    <a:pt x="4799" y="9654"/>
                  </a:cubicBezTo>
                  <a:cubicBezTo>
                    <a:pt x="4706" y="9626"/>
                    <a:pt x="4609" y="9618"/>
                    <a:pt x="4510" y="9618"/>
                  </a:cubicBezTo>
                  <a:cubicBezTo>
                    <a:pt x="4366" y="9618"/>
                    <a:pt x="4218" y="9636"/>
                    <a:pt x="4076" y="9636"/>
                  </a:cubicBezTo>
                  <a:cubicBezTo>
                    <a:pt x="3932" y="9636"/>
                    <a:pt x="3793" y="9618"/>
                    <a:pt x="3668" y="9546"/>
                  </a:cubicBezTo>
                  <a:cubicBezTo>
                    <a:pt x="3649" y="9537"/>
                    <a:pt x="3630" y="9532"/>
                    <a:pt x="3612" y="9532"/>
                  </a:cubicBezTo>
                  <a:cubicBezTo>
                    <a:pt x="3562" y="9532"/>
                    <a:pt x="3519" y="9566"/>
                    <a:pt x="3501" y="9618"/>
                  </a:cubicBezTo>
                  <a:cubicBezTo>
                    <a:pt x="3251" y="10249"/>
                    <a:pt x="3001" y="11047"/>
                    <a:pt x="2954" y="11749"/>
                  </a:cubicBezTo>
                  <a:cubicBezTo>
                    <a:pt x="2704" y="11713"/>
                    <a:pt x="2323" y="11642"/>
                    <a:pt x="2227" y="11547"/>
                  </a:cubicBezTo>
                  <a:cubicBezTo>
                    <a:pt x="2085" y="11428"/>
                    <a:pt x="2073" y="11237"/>
                    <a:pt x="2096" y="11047"/>
                  </a:cubicBezTo>
                  <a:cubicBezTo>
                    <a:pt x="2156" y="11047"/>
                    <a:pt x="2204" y="11047"/>
                    <a:pt x="2251" y="11058"/>
                  </a:cubicBezTo>
                  <a:cubicBezTo>
                    <a:pt x="2317" y="11067"/>
                    <a:pt x="2388" y="11081"/>
                    <a:pt x="2458" y="11081"/>
                  </a:cubicBezTo>
                  <a:cubicBezTo>
                    <a:pt x="2489" y="11081"/>
                    <a:pt x="2519" y="11078"/>
                    <a:pt x="2549" y="11070"/>
                  </a:cubicBezTo>
                  <a:cubicBezTo>
                    <a:pt x="2561" y="11058"/>
                    <a:pt x="2561" y="11047"/>
                    <a:pt x="2561" y="11047"/>
                  </a:cubicBezTo>
                  <a:cubicBezTo>
                    <a:pt x="2477" y="10975"/>
                    <a:pt x="2370" y="10939"/>
                    <a:pt x="2263" y="10928"/>
                  </a:cubicBezTo>
                  <a:cubicBezTo>
                    <a:pt x="2227" y="10916"/>
                    <a:pt x="2180" y="10904"/>
                    <a:pt x="2132" y="10892"/>
                  </a:cubicBezTo>
                  <a:cubicBezTo>
                    <a:pt x="2180" y="10689"/>
                    <a:pt x="2263" y="10487"/>
                    <a:pt x="2287" y="10344"/>
                  </a:cubicBezTo>
                  <a:cubicBezTo>
                    <a:pt x="2656" y="8784"/>
                    <a:pt x="3013" y="7225"/>
                    <a:pt x="3370" y="5665"/>
                  </a:cubicBezTo>
                  <a:cubicBezTo>
                    <a:pt x="3597" y="4641"/>
                    <a:pt x="3656" y="3796"/>
                    <a:pt x="4585" y="3129"/>
                  </a:cubicBezTo>
                  <a:cubicBezTo>
                    <a:pt x="5168" y="2712"/>
                    <a:pt x="5871" y="2391"/>
                    <a:pt x="6514" y="2034"/>
                  </a:cubicBezTo>
                  <a:lnTo>
                    <a:pt x="6514" y="2034"/>
                  </a:lnTo>
                  <a:cubicBezTo>
                    <a:pt x="6299" y="2700"/>
                    <a:pt x="6180" y="3403"/>
                    <a:pt x="6097" y="4034"/>
                  </a:cubicBezTo>
                  <a:cubicBezTo>
                    <a:pt x="5871" y="5832"/>
                    <a:pt x="5883" y="7665"/>
                    <a:pt x="5752" y="9475"/>
                  </a:cubicBezTo>
                  <a:cubicBezTo>
                    <a:pt x="5728" y="9880"/>
                    <a:pt x="5514" y="10523"/>
                    <a:pt x="5871" y="10844"/>
                  </a:cubicBezTo>
                  <a:cubicBezTo>
                    <a:pt x="6126" y="11085"/>
                    <a:pt x="6619" y="11125"/>
                    <a:pt x="7080" y="11125"/>
                  </a:cubicBezTo>
                  <a:cubicBezTo>
                    <a:pt x="7305" y="11125"/>
                    <a:pt x="7522" y="11115"/>
                    <a:pt x="7701" y="11115"/>
                  </a:cubicBezTo>
                  <a:cubicBezTo>
                    <a:pt x="7753" y="11115"/>
                    <a:pt x="7802" y="11116"/>
                    <a:pt x="7847" y="11118"/>
                  </a:cubicBezTo>
                  <a:cubicBezTo>
                    <a:pt x="8170" y="11132"/>
                    <a:pt x="8492" y="11138"/>
                    <a:pt x="8813" y="11138"/>
                  </a:cubicBezTo>
                  <a:cubicBezTo>
                    <a:pt x="10470" y="11138"/>
                    <a:pt x="12109" y="10978"/>
                    <a:pt x="13765" y="10868"/>
                  </a:cubicBezTo>
                  <a:cubicBezTo>
                    <a:pt x="13872" y="10856"/>
                    <a:pt x="13955" y="10785"/>
                    <a:pt x="13955" y="10666"/>
                  </a:cubicBezTo>
                  <a:cubicBezTo>
                    <a:pt x="13919" y="8618"/>
                    <a:pt x="13860" y="6546"/>
                    <a:pt x="13717" y="4498"/>
                  </a:cubicBezTo>
                  <a:cubicBezTo>
                    <a:pt x="13646" y="3510"/>
                    <a:pt x="13526" y="2605"/>
                    <a:pt x="13241" y="1724"/>
                  </a:cubicBezTo>
                  <a:close/>
                  <a:moveTo>
                    <a:pt x="18860" y="11404"/>
                  </a:moveTo>
                  <a:cubicBezTo>
                    <a:pt x="18980" y="11499"/>
                    <a:pt x="19122" y="11570"/>
                    <a:pt x="19253" y="11642"/>
                  </a:cubicBezTo>
                  <a:cubicBezTo>
                    <a:pt x="19503" y="11797"/>
                    <a:pt x="19777" y="11916"/>
                    <a:pt x="20039" y="12047"/>
                  </a:cubicBezTo>
                  <a:cubicBezTo>
                    <a:pt x="20056" y="12055"/>
                    <a:pt x="20073" y="12064"/>
                    <a:pt x="20085" y="12064"/>
                  </a:cubicBezTo>
                  <a:cubicBezTo>
                    <a:pt x="20091" y="12064"/>
                    <a:pt x="20095" y="12062"/>
                    <a:pt x="20099" y="12059"/>
                  </a:cubicBezTo>
                  <a:cubicBezTo>
                    <a:pt x="20123" y="12082"/>
                    <a:pt x="20146" y="12106"/>
                    <a:pt x="20158" y="12118"/>
                  </a:cubicBezTo>
                  <a:cubicBezTo>
                    <a:pt x="18753" y="12904"/>
                    <a:pt x="17110" y="13059"/>
                    <a:pt x="15527" y="13190"/>
                  </a:cubicBezTo>
                  <a:cubicBezTo>
                    <a:pt x="14249" y="13307"/>
                    <a:pt x="12977" y="13342"/>
                    <a:pt x="11702" y="13342"/>
                  </a:cubicBezTo>
                  <a:cubicBezTo>
                    <a:pt x="11291" y="13342"/>
                    <a:pt x="10879" y="13338"/>
                    <a:pt x="10467" y="13333"/>
                  </a:cubicBezTo>
                  <a:cubicBezTo>
                    <a:pt x="7192" y="13297"/>
                    <a:pt x="3763" y="13333"/>
                    <a:pt x="549" y="12618"/>
                  </a:cubicBezTo>
                  <a:cubicBezTo>
                    <a:pt x="858" y="12213"/>
                    <a:pt x="1370" y="11916"/>
                    <a:pt x="1775" y="11630"/>
                  </a:cubicBezTo>
                  <a:cubicBezTo>
                    <a:pt x="1799" y="11654"/>
                    <a:pt x="1823" y="11678"/>
                    <a:pt x="1846" y="11690"/>
                  </a:cubicBezTo>
                  <a:cubicBezTo>
                    <a:pt x="4073" y="12477"/>
                    <a:pt x="6651" y="12588"/>
                    <a:pt x="9056" y="12588"/>
                  </a:cubicBezTo>
                  <a:cubicBezTo>
                    <a:pt x="9415" y="12588"/>
                    <a:pt x="9771" y="12586"/>
                    <a:pt x="10121" y="12582"/>
                  </a:cubicBezTo>
                  <a:cubicBezTo>
                    <a:pt x="11621" y="12571"/>
                    <a:pt x="13157" y="12547"/>
                    <a:pt x="14658" y="12380"/>
                  </a:cubicBezTo>
                  <a:cubicBezTo>
                    <a:pt x="15884" y="12249"/>
                    <a:pt x="17253" y="12166"/>
                    <a:pt x="18408" y="11737"/>
                  </a:cubicBezTo>
                  <a:cubicBezTo>
                    <a:pt x="18670" y="11642"/>
                    <a:pt x="18801" y="11535"/>
                    <a:pt x="18860" y="11404"/>
                  </a:cubicBezTo>
                  <a:close/>
                  <a:moveTo>
                    <a:pt x="20254" y="12237"/>
                  </a:moveTo>
                  <a:cubicBezTo>
                    <a:pt x="20337" y="12368"/>
                    <a:pt x="20373" y="12535"/>
                    <a:pt x="20384" y="12797"/>
                  </a:cubicBezTo>
                  <a:cubicBezTo>
                    <a:pt x="19873" y="13190"/>
                    <a:pt x="19182" y="13297"/>
                    <a:pt x="18575" y="13487"/>
                  </a:cubicBezTo>
                  <a:cubicBezTo>
                    <a:pt x="18051" y="13642"/>
                    <a:pt x="17551" y="13761"/>
                    <a:pt x="17015" y="13845"/>
                  </a:cubicBezTo>
                  <a:cubicBezTo>
                    <a:pt x="16991" y="13845"/>
                    <a:pt x="16991" y="13868"/>
                    <a:pt x="17015" y="13868"/>
                  </a:cubicBezTo>
                  <a:cubicBezTo>
                    <a:pt x="18170" y="13761"/>
                    <a:pt x="19301" y="13523"/>
                    <a:pt x="20384" y="13130"/>
                  </a:cubicBezTo>
                  <a:lnTo>
                    <a:pt x="20384" y="13130"/>
                  </a:lnTo>
                  <a:cubicBezTo>
                    <a:pt x="20361" y="13535"/>
                    <a:pt x="20230" y="13785"/>
                    <a:pt x="19789" y="14035"/>
                  </a:cubicBezTo>
                  <a:cubicBezTo>
                    <a:pt x="19611" y="14130"/>
                    <a:pt x="19301" y="14154"/>
                    <a:pt x="19099" y="14190"/>
                  </a:cubicBezTo>
                  <a:cubicBezTo>
                    <a:pt x="18468" y="14309"/>
                    <a:pt x="17813" y="14356"/>
                    <a:pt x="17170" y="14404"/>
                  </a:cubicBezTo>
                  <a:cubicBezTo>
                    <a:pt x="15039" y="14571"/>
                    <a:pt x="12895" y="14726"/>
                    <a:pt x="10752" y="14833"/>
                  </a:cubicBezTo>
                  <a:cubicBezTo>
                    <a:pt x="9725" y="14881"/>
                    <a:pt x="8697" y="14918"/>
                    <a:pt x="7671" y="14918"/>
                  </a:cubicBezTo>
                  <a:cubicBezTo>
                    <a:pt x="6688" y="14918"/>
                    <a:pt x="5706" y="14884"/>
                    <a:pt x="4728" y="14797"/>
                  </a:cubicBezTo>
                  <a:cubicBezTo>
                    <a:pt x="3561" y="14702"/>
                    <a:pt x="2406" y="14523"/>
                    <a:pt x="1287" y="14237"/>
                  </a:cubicBezTo>
                  <a:cubicBezTo>
                    <a:pt x="858" y="14130"/>
                    <a:pt x="525" y="14071"/>
                    <a:pt x="370" y="13749"/>
                  </a:cubicBezTo>
                  <a:lnTo>
                    <a:pt x="370" y="13749"/>
                  </a:lnTo>
                  <a:cubicBezTo>
                    <a:pt x="1524" y="14113"/>
                    <a:pt x="2742" y="14386"/>
                    <a:pt x="3959" y="14386"/>
                  </a:cubicBezTo>
                  <a:cubicBezTo>
                    <a:pt x="4136" y="14386"/>
                    <a:pt x="4313" y="14380"/>
                    <a:pt x="4490" y="14368"/>
                  </a:cubicBezTo>
                  <a:cubicBezTo>
                    <a:pt x="4502" y="14368"/>
                    <a:pt x="4502" y="14356"/>
                    <a:pt x="4490" y="14356"/>
                  </a:cubicBezTo>
                  <a:cubicBezTo>
                    <a:pt x="3061" y="14202"/>
                    <a:pt x="1692" y="14023"/>
                    <a:pt x="322" y="13583"/>
                  </a:cubicBezTo>
                  <a:cubicBezTo>
                    <a:pt x="311" y="13547"/>
                    <a:pt x="311" y="13511"/>
                    <a:pt x="299" y="13475"/>
                  </a:cubicBezTo>
                  <a:cubicBezTo>
                    <a:pt x="287" y="13356"/>
                    <a:pt x="287" y="13249"/>
                    <a:pt x="311" y="13142"/>
                  </a:cubicBezTo>
                  <a:cubicBezTo>
                    <a:pt x="1275" y="13654"/>
                    <a:pt x="2549" y="13714"/>
                    <a:pt x="3620" y="13773"/>
                  </a:cubicBezTo>
                  <a:cubicBezTo>
                    <a:pt x="3632" y="13773"/>
                    <a:pt x="3632" y="13749"/>
                    <a:pt x="3620" y="13749"/>
                  </a:cubicBezTo>
                  <a:cubicBezTo>
                    <a:pt x="2501" y="13606"/>
                    <a:pt x="1442" y="13178"/>
                    <a:pt x="334" y="13023"/>
                  </a:cubicBezTo>
                  <a:cubicBezTo>
                    <a:pt x="370" y="12940"/>
                    <a:pt x="394" y="12868"/>
                    <a:pt x="442" y="12785"/>
                  </a:cubicBezTo>
                  <a:cubicBezTo>
                    <a:pt x="3787" y="13690"/>
                    <a:pt x="7395" y="13630"/>
                    <a:pt x="10836" y="13642"/>
                  </a:cubicBezTo>
                  <a:cubicBezTo>
                    <a:pt x="12645" y="13642"/>
                    <a:pt x="14467" y="13559"/>
                    <a:pt x="16265" y="13344"/>
                  </a:cubicBezTo>
                  <a:cubicBezTo>
                    <a:pt x="17634" y="13178"/>
                    <a:pt x="19087" y="13023"/>
                    <a:pt x="20254" y="12237"/>
                  </a:cubicBezTo>
                  <a:close/>
                  <a:moveTo>
                    <a:pt x="10669" y="0"/>
                  </a:moveTo>
                  <a:cubicBezTo>
                    <a:pt x="9615" y="0"/>
                    <a:pt x="8546" y="56"/>
                    <a:pt x="7538" y="188"/>
                  </a:cubicBezTo>
                  <a:cubicBezTo>
                    <a:pt x="7538" y="188"/>
                    <a:pt x="7526" y="188"/>
                    <a:pt x="7526" y="200"/>
                  </a:cubicBezTo>
                  <a:cubicBezTo>
                    <a:pt x="7520" y="194"/>
                    <a:pt x="7514" y="191"/>
                    <a:pt x="7508" y="191"/>
                  </a:cubicBezTo>
                  <a:cubicBezTo>
                    <a:pt x="7502" y="191"/>
                    <a:pt x="7496" y="194"/>
                    <a:pt x="7490" y="200"/>
                  </a:cubicBezTo>
                  <a:cubicBezTo>
                    <a:pt x="7061" y="676"/>
                    <a:pt x="6764" y="1272"/>
                    <a:pt x="6549" y="1903"/>
                  </a:cubicBezTo>
                  <a:cubicBezTo>
                    <a:pt x="5728" y="2307"/>
                    <a:pt x="4740" y="2688"/>
                    <a:pt x="4061" y="3260"/>
                  </a:cubicBezTo>
                  <a:cubicBezTo>
                    <a:pt x="3811" y="3474"/>
                    <a:pt x="3668" y="3760"/>
                    <a:pt x="3561" y="4058"/>
                  </a:cubicBezTo>
                  <a:cubicBezTo>
                    <a:pt x="3275" y="4486"/>
                    <a:pt x="2847" y="4820"/>
                    <a:pt x="2597" y="5248"/>
                  </a:cubicBezTo>
                  <a:cubicBezTo>
                    <a:pt x="2394" y="5582"/>
                    <a:pt x="2406" y="6129"/>
                    <a:pt x="2347" y="6510"/>
                  </a:cubicBezTo>
                  <a:cubicBezTo>
                    <a:pt x="2144" y="7784"/>
                    <a:pt x="1858" y="9034"/>
                    <a:pt x="1549" y="10285"/>
                  </a:cubicBezTo>
                  <a:cubicBezTo>
                    <a:pt x="1537" y="10344"/>
                    <a:pt x="1561" y="10416"/>
                    <a:pt x="1620" y="10427"/>
                  </a:cubicBezTo>
                  <a:cubicBezTo>
                    <a:pt x="1751" y="10451"/>
                    <a:pt x="1882" y="10463"/>
                    <a:pt x="2013" y="10487"/>
                  </a:cubicBezTo>
                  <a:lnTo>
                    <a:pt x="1906" y="10904"/>
                  </a:lnTo>
                  <a:cubicBezTo>
                    <a:pt x="1894" y="10916"/>
                    <a:pt x="1894" y="10939"/>
                    <a:pt x="1894" y="10963"/>
                  </a:cubicBezTo>
                  <a:cubicBezTo>
                    <a:pt x="1846" y="11154"/>
                    <a:pt x="1799" y="11344"/>
                    <a:pt x="1751" y="11535"/>
                  </a:cubicBezTo>
                  <a:cubicBezTo>
                    <a:pt x="537" y="12166"/>
                    <a:pt x="1" y="12582"/>
                    <a:pt x="108" y="14071"/>
                  </a:cubicBezTo>
                  <a:cubicBezTo>
                    <a:pt x="108" y="14130"/>
                    <a:pt x="144" y="14166"/>
                    <a:pt x="191" y="14190"/>
                  </a:cubicBezTo>
                  <a:cubicBezTo>
                    <a:pt x="2561" y="14946"/>
                    <a:pt x="5034" y="15162"/>
                    <a:pt x="7515" y="15162"/>
                  </a:cubicBezTo>
                  <a:cubicBezTo>
                    <a:pt x="9136" y="15162"/>
                    <a:pt x="10760" y="15070"/>
                    <a:pt x="12360" y="14976"/>
                  </a:cubicBezTo>
                  <a:cubicBezTo>
                    <a:pt x="14384" y="14845"/>
                    <a:pt x="16444" y="14773"/>
                    <a:pt x="18444" y="14511"/>
                  </a:cubicBezTo>
                  <a:cubicBezTo>
                    <a:pt x="19015" y="14428"/>
                    <a:pt x="20146" y="14380"/>
                    <a:pt x="20539" y="13880"/>
                  </a:cubicBezTo>
                  <a:cubicBezTo>
                    <a:pt x="20885" y="13452"/>
                    <a:pt x="20611" y="12475"/>
                    <a:pt x="20575" y="11975"/>
                  </a:cubicBezTo>
                  <a:cubicBezTo>
                    <a:pt x="20575" y="11940"/>
                    <a:pt x="20539" y="11892"/>
                    <a:pt x="20492" y="11880"/>
                  </a:cubicBezTo>
                  <a:cubicBezTo>
                    <a:pt x="19896" y="11737"/>
                    <a:pt x="19396" y="11499"/>
                    <a:pt x="18908" y="11142"/>
                  </a:cubicBezTo>
                  <a:cubicBezTo>
                    <a:pt x="18884" y="10916"/>
                    <a:pt x="18777" y="10654"/>
                    <a:pt x="18682" y="10332"/>
                  </a:cubicBezTo>
                  <a:cubicBezTo>
                    <a:pt x="18944" y="10249"/>
                    <a:pt x="19194" y="10166"/>
                    <a:pt x="19277" y="9892"/>
                  </a:cubicBezTo>
                  <a:cubicBezTo>
                    <a:pt x="19492" y="9249"/>
                    <a:pt x="19063" y="7975"/>
                    <a:pt x="18932" y="7344"/>
                  </a:cubicBezTo>
                  <a:cubicBezTo>
                    <a:pt x="18610" y="5772"/>
                    <a:pt x="18301" y="4427"/>
                    <a:pt x="16896" y="3546"/>
                  </a:cubicBezTo>
                  <a:cubicBezTo>
                    <a:pt x="16813" y="3236"/>
                    <a:pt x="16777" y="2772"/>
                    <a:pt x="16527" y="2534"/>
                  </a:cubicBezTo>
                  <a:cubicBezTo>
                    <a:pt x="16265" y="2284"/>
                    <a:pt x="15670" y="2236"/>
                    <a:pt x="15348" y="2153"/>
                  </a:cubicBezTo>
                  <a:cubicBezTo>
                    <a:pt x="14622" y="1962"/>
                    <a:pt x="13896" y="1760"/>
                    <a:pt x="13181" y="1545"/>
                  </a:cubicBezTo>
                  <a:cubicBezTo>
                    <a:pt x="13015" y="1069"/>
                    <a:pt x="12788" y="593"/>
                    <a:pt x="12503" y="129"/>
                  </a:cubicBezTo>
                  <a:cubicBezTo>
                    <a:pt x="12485" y="102"/>
                    <a:pt x="12453" y="88"/>
                    <a:pt x="12429" y="88"/>
                  </a:cubicBezTo>
                  <a:cubicBezTo>
                    <a:pt x="12421" y="88"/>
                    <a:pt x="12413" y="90"/>
                    <a:pt x="12407" y="93"/>
                  </a:cubicBezTo>
                  <a:cubicBezTo>
                    <a:pt x="12395" y="69"/>
                    <a:pt x="12372" y="45"/>
                    <a:pt x="12336"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64"/>
            <p:cNvSpPr/>
            <p:nvPr/>
          </p:nvSpPr>
          <p:spPr>
            <a:xfrm>
              <a:off x="808125" y="1286175"/>
              <a:ext cx="30600" cy="234700"/>
            </a:xfrm>
            <a:custGeom>
              <a:rect b="b" l="l" r="r" t="t"/>
              <a:pathLst>
                <a:path extrusionOk="0" h="9388" w="1224">
                  <a:moveTo>
                    <a:pt x="1203" y="1"/>
                  </a:moveTo>
                  <a:cubicBezTo>
                    <a:pt x="1199" y="1"/>
                    <a:pt x="1195" y="2"/>
                    <a:pt x="1191" y="5"/>
                  </a:cubicBezTo>
                  <a:cubicBezTo>
                    <a:pt x="501" y="1220"/>
                    <a:pt x="370" y="2613"/>
                    <a:pt x="274" y="3982"/>
                  </a:cubicBezTo>
                  <a:cubicBezTo>
                    <a:pt x="167" y="5744"/>
                    <a:pt x="0" y="7542"/>
                    <a:pt x="24" y="9316"/>
                  </a:cubicBezTo>
                  <a:cubicBezTo>
                    <a:pt x="24" y="9364"/>
                    <a:pt x="57" y="9388"/>
                    <a:pt x="91" y="9388"/>
                  </a:cubicBezTo>
                  <a:cubicBezTo>
                    <a:pt x="125" y="9388"/>
                    <a:pt x="161" y="9364"/>
                    <a:pt x="167" y="9316"/>
                  </a:cubicBezTo>
                  <a:cubicBezTo>
                    <a:pt x="548" y="6197"/>
                    <a:pt x="286" y="3065"/>
                    <a:pt x="1215" y="17"/>
                  </a:cubicBezTo>
                  <a:cubicBezTo>
                    <a:pt x="1223" y="9"/>
                    <a:pt x="1214"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64"/>
            <p:cNvSpPr/>
            <p:nvPr/>
          </p:nvSpPr>
          <p:spPr>
            <a:xfrm>
              <a:off x="944450" y="1287500"/>
              <a:ext cx="26525" cy="229500"/>
            </a:xfrm>
            <a:custGeom>
              <a:rect b="b" l="l" r="r" t="t"/>
              <a:pathLst>
                <a:path extrusionOk="0" h="9180" w="1061">
                  <a:moveTo>
                    <a:pt x="24" y="0"/>
                  </a:moveTo>
                  <a:cubicBezTo>
                    <a:pt x="12" y="0"/>
                    <a:pt x="1" y="0"/>
                    <a:pt x="1" y="12"/>
                  </a:cubicBezTo>
                  <a:cubicBezTo>
                    <a:pt x="262" y="1500"/>
                    <a:pt x="596" y="2917"/>
                    <a:pt x="727" y="4441"/>
                  </a:cubicBezTo>
                  <a:cubicBezTo>
                    <a:pt x="846" y="6013"/>
                    <a:pt x="846" y="7584"/>
                    <a:pt x="965" y="9144"/>
                  </a:cubicBezTo>
                  <a:cubicBezTo>
                    <a:pt x="971" y="9168"/>
                    <a:pt x="992" y="9180"/>
                    <a:pt x="1011" y="9180"/>
                  </a:cubicBezTo>
                  <a:cubicBezTo>
                    <a:pt x="1030" y="9180"/>
                    <a:pt x="1048" y="9168"/>
                    <a:pt x="1048" y="9144"/>
                  </a:cubicBezTo>
                  <a:cubicBezTo>
                    <a:pt x="1060" y="7406"/>
                    <a:pt x="917" y="5656"/>
                    <a:pt x="834" y="3917"/>
                  </a:cubicBezTo>
                  <a:cubicBezTo>
                    <a:pt x="774" y="2655"/>
                    <a:pt x="739" y="1095"/>
                    <a:pt x="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64"/>
            <p:cNvSpPr/>
            <p:nvPr/>
          </p:nvSpPr>
          <p:spPr>
            <a:xfrm>
              <a:off x="742500" y="1343975"/>
              <a:ext cx="44725" cy="27050"/>
            </a:xfrm>
            <a:custGeom>
              <a:rect b="b" l="l" r="r" t="t"/>
              <a:pathLst>
                <a:path extrusionOk="0" h="1082" w="1789">
                  <a:moveTo>
                    <a:pt x="1766" y="1"/>
                  </a:moveTo>
                  <a:cubicBezTo>
                    <a:pt x="1763" y="1"/>
                    <a:pt x="1760" y="2"/>
                    <a:pt x="1756" y="3"/>
                  </a:cubicBezTo>
                  <a:cubicBezTo>
                    <a:pt x="1459" y="134"/>
                    <a:pt x="1161" y="301"/>
                    <a:pt x="875" y="468"/>
                  </a:cubicBezTo>
                  <a:cubicBezTo>
                    <a:pt x="590" y="634"/>
                    <a:pt x="280" y="789"/>
                    <a:pt x="30" y="1015"/>
                  </a:cubicBezTo>
                  <a:cubicBezTo>
                    <a:pt x="1" y="1044"/>
                    <a:pt x="27" y="1081"/>
                    <a:pt x="63" y="1081"/>
                  </a:cubicBezTo>
                  <a:cubicBezTo>
                    <a:pt x="72" y="1081"/>
                    <a:pt x="81" y="1079"/>
                    <a:pt x="89" y="1075"/>
                  </a:cubicBezTo>
                  <a:cubicBezTo>
                    <a:pt x="387" y="944"/>
                    <a:pt x="649" y="718"/>
                    <a:pt x="923" y="551"/>
                  </a:cubicBezTo>
                  <a:cubicBezTo>
                    <a:pt x="1209" y="372"/>
                    <a:pt x="1506" y="218"/>
                    <a:pt x="1768" y="27"/>
                  </a:cubicBezTo>
                  <a:cubicBezTo>
                    <a:pt x="1789" y="27"/>
                    <a:pt x="1783" y="1"/>
                    <a:pt x="17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64"/>
            <p:cNvSpPr/>
            <p:nvPr/>
          </p:nvSpPr>
          <p:spPr>
            <a:xfrm>
              <a:off x="984325" y="1327075"/>
              <a:ext cx="63425" cy="17900"/>
            </a:xfrm>
            <a:custGeom>
              <a:rect b="b" l="l" r="r" t="t"/>
              <a:pathLst>
                <a:path extrusionOk="0" h="716" w="2537">
                  <a:moveTo>
                    <a:pt x="37" y="1"/>
                  </a:moveTo>
                  <a:cubicBezTo>
                    <a:pt x="13" y="1"/>
                    <a:pt x="1" y="36"/>
                    <a:pt x="25" y="48"/>
                  </a:cubicBezTo>
                  <a:cubicBezTo>
                    <a:pt x="799" y="322"/>
                    <a:pt x="1644" y="620"/>
                    <a:pt x="2466" y="715"/>
                  </a:cubicBezTo>
                  <a:cubicBezTo>
                    <a:pt x="2469" y="716"/>
                    <a:pt x="2473" y="716"/>
                    <a:pt x="2476" y="716"/>
                  </a:cubicBezTo>
                  <a:cubicBezTo>
                    <a:pt x="2537" y="716"/>
                    <a:pt x="2534" y="619"/>
                    <a:pt x="2477" y="596"/>
                  </a:cubicBezTo>
                  <a:cubicBezTo>
                    <a:pt x="1727" y="286"/>
                    <a:pt x="846" y="144"/>
                    <a:pt x="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64"/>
            <p:cNvSpPr/>
            <p:nvPr/>
          </p:nvSpPr>
          <p:spPr>
            <a:xfrm>
              <a:off x="1051000" y="1370050"/>
              <a:ext cx="14925" cy="69750"/>
            </a:xfrm>
            <a:custGeom>
              <a:rect b="b" l="l" r="r" t="t"/>
              <a:pathLst>
                <a:path extrusionOk="0" h="2790" w="597">
                  <a:moveTo>
                    <a:pt x="16" y="0"/>
                  </a:moveTo>
                  <a:cubicBezTo>
                    <a:pt x="9" y="0"/>
                    <a:pt x="1" y="6"/>
                    <a:pt x="1" y="20"/>
                  </a:cubicBezTo>
                  <a:cubicBezTo>
                    <a:pt x="144" y="925"/>
                    <a:pt x="311" y="1865"/>
                    <a:pt x="513" y="2758"/>
                  </a:cubicBezTo>
                  <a:cubicBezTo>
                    <a:pt x="518" y="2781"/>
                    <a:pt x="537" y="2790"/>
                    <a:pt x="555" y="2790"/>
                  </a:cubicBezTo>
                  <a:cubicBezTo>
                    <a:pt x="576" y="2790"/>
                    <a:pt x="596" y="2778"/>
                    <a:pt x="596" y="2758"/>
                  </a:cubicBezTo>
                  <a:cubicBezTo>
                    <a:pt x="501" y="1842"/>
                    <a:pt x="299" y="889"/>
                    <a:pt x="25" y="8"/>
                  </a:cubicBezTo>
                  <a:cubicBezTo>
                    <a:pt x="25" y="3"/>
                    <a:pt x="21" y="0"/>
                    <a:pt x="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64"/>
            <p:cNvSpPr/>
            <p:nvPr/>
          </p:nvSpPr>
          <p:spPr>
            <a:xfrm>
              <a:off x="1068700" y="1462775"/>
              <a:ext cx="4375" cy="19650"/>
            </a:xfrm>
            <a:custGeom>
              <a:rect b="b" l="l" r="r" t="t"/>
              <a:pathLst>
                <a:path extrusionOk="0" h="786" w="175">
                  <a:moveTo>
                    <a:pt x="18" y="0"/>
                  </a:moveTo>
                  <a:cubicBezTo>
                    <a:pt x="9" y="0"/>
                    <a:pt x="0" y="7"/>
                    <a:pt x="7" y="14"/>
                  </a:cubicBezTo>
                  <a:cubicBezTo>
                    <a:pt x="31" y="264"/>
                    <a:pt x="67" y="514"/>
                    <a:pt x="115" y="764"/>
                  </a:cubicBezTo>
                  <a:cubicBezTo>
                    <a:pt x="119" y="779"/>
                    <a:pt x="131" y="785"/>
                    <a:pt x="142" y="785"/>
                  </a:cubicBezTo>
                  <a:cubicBezTo>
                    <a:pt x="158" y="785"/>
                    <a:pt x="174" y="773"/>
                    <a:pt x="174" y="752"/>
                  </a:cubicBezTo>
                  <a:cubicBezTo>
                    <a:pt x="138" y="502"/>
                    <a:pt x="79" y="252"/>
                    <a:pt x="31" y="14"/>
                  </a:cubicBezTo>
                  <a:cubicBezTo>
                    <a:pt x="31" y="4"/>
                    <a:pt x="25" y="0"/>
                    <a:pt x="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64"/>
            <p:cNvSpPr/>
            <p:nvPr/>
          </p:nvSpPr>
          <p:spPr>
            <a:xfrm>
              <a:off x="722700" y="1385275"/>
              <a:ext cx="26800" cy="101325"/>
            </a:xfrm>
            <a:custGeom>
              <a:rect b="b" l="l" r="r" t="t"/>
              <a:pathLst>
                <a:path extrusionOk="0" h="4053" w="1072">
                  <a:moveTo>
                    <a:pt x="1059" y="0"/>
                  </a:moveTo>
                  <a:cubicBezTo>
                    <a:pt x="1051" y="0"/>
                    <a:pt x="1042" y="6"/>
                    <a:pt x="1036" y="18"/>
                  </a:cubicBezTo>
                  <a:cubicBezTo>
                    <a:pt x="881" y="721"/>
                    <a:pt x="727" y="1435"/>
                    <a:pt x="524" y="2137"/>
                  </a:cubicBezTo>
                  <a:cubicBezTo>
                    <a:pt x="358" y="2745"/>
                    <a:pt x="84" y="3352"/>
                    <a:pt x="0" y="3983"/>
                  </a:cubicBezTo>
                  <a:cubicBezTo>
                    <a:pt x="0" y="4027"/>
                    <a:pt x="40" y="4052"/>
                    <a:pt x="77" y="4052"/>
                  </a:cubicBezTo>
                  <a:cubicBezTo>
                    <a:pt x="100" y="4052"/>
                    <a:pt x="122" y="4042"/>
                    <a:pt x="131" y="4019"/>
                  </a:cubicBezTo>
                  <a:cubicBezTo>
                    <a:pt x="774" y="2899"/>
                    <a:pt x="929" y="1292"/>
                    <a:pt x="1072" y="18"/>
                  </a:cubicBezTo>
                  <a:cubicBezTo>
                    <a:pt x="1072" y="6"/>
                    <a:pt x="1066" y="0"/>
                    <a:pt x="10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64"/>
            <p:cNvSpPr/>
            <p:nvPr/>
          </p:nvSpPr>
          <p:spPr>
            <a:xfrm>
              <a:off x="736975" y="1526600"/>
              <a:ext cx="5275" cy="23025"/>
            </a:xfrm>
            <a:custGeom>
              <a:rect b="b" l="l" r="r" t="t"/>
              <a:pathLst>
                <a:path extrusionOk="0" h="921" w="211">
                  <a:moveTo>
                    <a:pt x="190" y="1"/>
                  </a:moveTo>
                  <a:cubicBezTo>
                    <a:pt x="182" y="1"/>
                    <a:pt x="172" y="4"/>
                    <a:pt x="168" y="9"/>
                  </a:cubicBezTo>
                  <a:cubicBezTo>
                    <a:pt x="120" y="294"/>
                    <a:pt x="37" y="592"/>
                    <a:pt x="1" y="878"/>
                  </a:cubicBezTo>
                  <a:cubicBezTo>
                    <a:pt x="1" y="905"/>
                    <a:pt x="27" y="920"/>
                    <a:pt x="52" y="920"/>
                  </a:cubicBezTo>
                  <a:cubicBezTo>
                    <a:pt x="72" y="920"/>
                    <a:pt x="91" y="911"/>
                    <a:pt x="96" y="890"/>
                  </a:cubicBezTo>
                  <a:cubicBezTo>
                    <a:pt x="156" y="604"/>
                    <a:pt x="168" y="306"/>
                    <a:pt x="203" y="21"/>
                  </a:cubicBezTo>
                  <a:cubicBezTo>
                    <a:pt x="210" y="7"/>
                    <a:pt x="201"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64"/>
            <p:cNvSpPr/>
            <p:nvPr/>
          </p:nvSpPr>
          <p:spPr>
            <a:xfrm>
              <a:off x="1046850" y="1525300"/>
              <a:ext cx="4175" cy="18675"/>
            </a:xfrm>
            <a:custGeom>
              <a:rect b="b" l="l" r="r" t="t"/>
              <a:pathLst>
                <a:path extrusionOk="0" h="747" w="167">
                  <a:moveTo>
                    <a:pt x="27" y="0"/>
                  </a:moveTo>
                  <a:cubicBezTo>
                    <a:pt x="14" y="0"/>
                    <a:pt x="0" y="10"/>
                    <a:pt x="0" y="25"/>
                  </a:cubicBezTo>
                  <a:cubicBezTo>
                    <a:pt x="0" y="239"/>
                    <a:pt x="24" y="513"/>
                    <a:pt x="84" y="716"/>
                  </a:cubicBezTo>
                  <a:cubicBezTo>
                    <a:pt x="89" y="738"/>
                    <a:pt x="105" y="747"/>
                    <a:pt x="120" y="747"/>
                  </a:cubicBezTo>
                  <a:cubicBezTo>
                    <a:pt x="138" y="747"/>
                    <a:pt x="155" y="735"/>
                    <a:pt x="155" y="716"/>
                  </a:cubicBezTo>
                  <a:cubicBezTo>
                    <a:pt x="167" y="489"/>
                    <a:pt x="107" y="227"/>
                    <a:pt x="48" y="13"/>
                  </a:cubicBezTo>
                  <a:cubicBezTo>
                    <a:pt x="43" y="4"/>
                    <a:pt x="35" y="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4" name="Google Shape;554;p64"/>
          <p:cNvGrpSpPr/>
          <p:nvPr/>
        </p:nvGrpSpPr>
        <p:grpSpPr>
          <a:xfrm>
            <a:off x="1475115" y="4361312"/>
            <a:ext cx="538519" cy="987139"/>
            <a:chOff x="2837250" y="1906325"/>
            <a:chExt cx="286950" cy="526025"/>
          </a:xfrm>
        </p:grpSpPr>
        <p:sp>
          <p:nvSpPr>
            <p:cNvPr id="555" name="Google Shape;555;p64"/>
            <p:cNvSpPr/>
            <p:nvPr/>
          </p:nvSpPr>
          <p:spPr>
            <a:xfrm>
              <a:off x="2837250" y="1906325"/>
              <a:ext cx="286950" cy="526025"/>
            </a:xfrm>
            <a:custGeom>
              <a:rect b="b" l="l" r="r" t="t"/>
              <a:pathLst>
                <a:path extrusionOk="0" h="21041" w="11478">
                  <a:moveTo>
                    <a:pt x="2445" y="152"/>
                  </a:moveTo>
                  <a:cubicBezTo>
                    <a:pt x="2803" y="152"/>
                    <a:pt x="3136" y="177"/>
                    <a:pt x="3394" y="226"/>
                  </a:cubicBezTo>
                  <a:cubicBezTo>
                    <a:pt x="3013" y="191"/>
                    <a:pt x="2620" y="167"/>
                    <a:pt x="2227" y="155"/>
                  </a:cubicBezTo>
                  <a:cubicBezTo>
                    <a:pt x="2300" y="153"/>
                    <a:pt x="2373" y="152"/>
                    <a:pt x="2445" y="152"/>
                  </a:cubicBezTo>
                  <a:close/>
                  <a:moveTo>
                    <a:pt x="4191" y="2072"/>
                  </a:moveTo>
                  <a:lnTo>
                    <a:pt x="4191" y="2072"/>
                  </a:lnTo>
                  <a:cubicBezTo>
                    <a:pt x="4287" y="2524"/>
                    <a:pt x="4346" y="3012"/>
                    <a:pt x="4394" y="3417"/>
                  </a:cubicBezTo>
                  <a:cubicBezTo>
                    <a:pt x="4394" y="3417"/>
                    <a:pt x="4394" y="3429"/>
                    <a:pt x="4394" y="3429"/>
                  </a:cubicBezTo>
                  <a:cubicBezTo>
                    <a:pt x="4263" y="3286"/>
                    <a:pt x="4227" y="2703"/>
                    <a:pt x="4191" y="2072"/>
                  </a:cubicBezTo>
                  <a:close/>
                  <a:moveTo>
                    <a:pt x="6419" y="102"/>
                  </a:moveTo>
                  <a:cubicBezTo>
                    <a:pt x="6705" y="102"/>
                    <a:pt x="6973" y="126"/>
                    <a:pt x="7156" y="167"/>
                  </a:cubicBezTo>
                  <a:cubicBezTo>
                    <a:pt x="8013" y="381"/>
                    <a:pt x="7906" y="1262"/>
                    <a:pt x="7989" y="2024"/>
                  </a:cubicBezTo>
                  <a:cubicBezTo>
                    <a:pt x="7989" y="2060"/>
                    <a:pt x="8013" y="2072"/>
                    <a:pt x="8025" y="2084"/>
                  </a:cubicBezTo>
                  <a:cubicBezTo>
                    <a:pt x="7978" y="2774"/>
                    <a:pt x="7966" y="3453"/>
                    <a:pt x="8013" y="4167"/>
                  </a:cubicBezTo>
                  <a:cubicBezTo>
                    <a:pt x="8013" y="4173"/>
                    <a:pt x="8019" y="4176"/>
                    <a:pt x="8025" y="4176"/>
                  </a:cubicBezTo>
                  <a:cubicBezTo>
                    <a:pt x="8031" y="4176"/>
                    <a:pt x="8037" y="4173"/>
                    <a:pt x="8037" y="4167"/>
                  </a:cubicBezTo>
                  <a:cubicBezTo>
                    <a:pt x="8097" y="3179"/>
                    <a:pt x="8168" y="2179"/>
                    <a:pt x="8240" y="1191"/>
                  </a:cubicBezTo>
                  <a:cubicBezTo>
                    <a:pt x="8359" y="548"/>
                    <a:pt x="8609" y="179"/>
                    <a:pt x="9597" y="155"/>
                  </a:cubicBezTo>
                  <a:cubicBezTo>
                    <a:pt x="9630" y="155"/>
                    <a:pt x="9662" y="154"/>
                    <a:pt x="9693" y="154"/>
                  </a:cubicBezTo>
                  <a:cubicBezTo>
                    <a:pt x="10705" y="154"/>
                    <a:pt x="10718" y="351"/>
                    <a:pt x="10776" y="1310"/>
                  </a:cubicBezTo>
                  <a:cubicBezTo>
                    <a:pt x="10776" y="1340"/>
                    <a:pt x="10796" y="1354"/>
                    <a:pt x="10817" y="1354"/>
                  </a:cubicBezTo>
                  <a:cubicBezTo>
                    <a:pt x="10838" y="1354"/>
                    <a:pt x="10859" y="1340"/>
                    <a:pt x="10859" y="1310"/>
                  </a:cubicBezTo>
                  <a:cubicBezTo>
                    <a:pt x="10847" y="965"/>
                    <a:pt x="10871" y="619"/>
                    <a:pt x="10918" y="274"/>
                  </a:cubicBezTo>
                  <a:lnTo>
                    <a:pt x="10918" y="274"/>
                  </a:lnTo>
                  <a:cubicBezTo>
                    <a:pt x="11014" y="2358"/>
                    <a:pt x="11002" y="4441"/>
                    <a:pt x="10811" y="6525"/>
                  </a:cubicBezTo>
                  <a:cubicBezTo>
                    <a:pt x="10776" y="6894"/>
                    <a:pt x="10787" y="7620"/>
                    <a:pt x="10716" y="8180"/>
                  </a:cubicBezTo>
                  <a:cubicBezTo>
                    <a:pt x="10692" y="8192"/>
                    <a:pt x="10668" y="8215"/>
                    <a:pt x="10668" y="8239"/>
                  </a:cubicBezTo>
                  <a:cubicBezTo>
                    <a:pt x="10621" y="8406"/>
                    <a:pt x="10585" y="8573"/>
                    <a:pt x="10561" y="8751"/>
                  </a:cubicBezTo>
                  <a:cubicBezTo>
                    <a:pt x="10549" y="8763"/>
                    <a:pt x="10549" y="8775"/>
                    <a:pt x="10537" y="8787"/>
                  </a:cubicBezTo>
                  <a:cubicBezTo>
                    <a:pt x="10204" y="9287"/>
                    <a:pt x="9787" y="9489"/>
                    <a:pt x="9311" y="9573"/>
                  </a:cubicBezTo>
                  <a:cubicBezTo>
                    <a:pt x="9311" y="9406"/>
                    <a:pt x="9275" y="9227"/>
                    <a:pt x="9263" y="9061"/>
                  </a:cubicBezTo>
                  <a:cubicBezTo>
                    <a:pt x="9240" y="8739"/>
                    <a:pt x="9228" y="8418"/>
                    <a:pt x="9228" y="8108"/>
                  </a:cubicBezTo>
                  <a:cubicBezTo>
                    <a:pt x="9228" y="8096"/>
                    <a:pt x="9219" y="8090"/>
                    <a:pt x="9210" y="8090"/>
                  </a:cubicBezTo>
                  <a:cubicBezTo>
                    <a:pt x="9201" y="8090"/>
                    <a:pt x="9192" y="8096"/>
                    <a:pt x="9192" y="8108"/>
                  </a:cubicBezTo>
                  <a:cubicBezTo>
                    <a:pt x="9180" y="8430"/>
                    <a:pt x="9168" y="8739"/>
                    <a:pt x="9144" y="9061"/>
                  </a:cubicBezTo>
                  <a:cubicBezTo>
                    <a:pt x="9121" y="9239"/>
                    <a:pt x="9097" y="9430"/>
                    <a:pt x="9085" y="9608"/>
                  </a:cubicBezTo>
                  <a:cubicBezTo>
                    <a:pt x="8966" y="9620"/>
                    <a:pt x="8823" y="9632"/>
                    <a:pt x="8692" y="9644"/>
                  </a:cubicBezTo>
                  <a:cubicBezTo>
                    <a:pt x="8763" y="8763"/>
                    <a:pt x="8609" y="7823"/>
                    <a:pt x="8454" y="6965"/>
                  </a:cubicBezTo>
                  <a:cubicBezTo>
                    <a:pt x="8454" y="6953"/>
                    <a:pt x="8442" y="6947"/>
                    <a:pt x="8431" y="6947"/>
                  </a:cubicBezTo>
                  <a:cubicBezTo>
                    <a:pt x="8421" y="6947"/>
                    <a:pt x="8412" y="6953"/>
                    <a:pt x="8418" y="6965"/>
                  </a:cubicBezTo>
                  <a:cubicBezTo>
                    <a:pt x="8466" y="7858"/>
                    <a:pt x="8442" y="8763"/>
                    <a:pt x="8525" y="9644"/>
                  </a:cubicBezTo>
                  <a:cubicBezTo>
                    <a:pt x="8251" y="9668"/>
                    <a:pt x="7978" y="9680"/>
                    <a:pt x="7704" y="9692"/>
                  </a:cubicBezTo>
                  <a:cubicBezTo>
                    <a:pt x="7644" y="9001"/>
                    <a:pt x="7561" y="8311"/>
                    <a:pt x="7489" y="7620"/>
                  </a:cubicBezTo>
                  <a:cubicBezTo>
                    <a:pt x="7489" y="7614"/>
                    <a:pt x="7483" y="7611"/>
                    <a:pt x="7478" y="7611"/>
                  </a:cubicBezTo>
                  <a:cubicBezTo>
                    <a:pt x="7472" y="7611"/>
                    <a:pt x="7466" y="7614"/>
                    <a:pt x="7466" y="7620"/>
                  </a:cubicBezTo>
                  <a:cubicBezTo>
                    <a:pt x="7489" y="8311"/>
                    <a:pt x="7513" y="9001"/>
                    <a:pt x="7549" y="9692"/>
                  </a:cubicBezTo>
                  <a:cubicBezTo>
                    <a:pt x="7216" y="9716"/>
                    <a:pt x="6882" y="9728"/>
                    <a:pt x="6549" y="9739"/>
                  </a:cubicBezTo>
                  <a:cubicBezTo>
                    <a:pt x="6573" y="9287"/>
                    <a:pt x="6585" y="8835"/>
                    <a:pt x="6620" y="8394"/>
                  </a:cubicBezTo>
                  <a:cubicBezTo>
                    <a:pt x="6620" y="8382"/>
                    <a:pt x="6611" y="8376"/>
                    <a:pt x="6602" y="8376"/>
                  </a:cubicBezTo>
                  <a:cubicBezTo>
                    <a:pt x="6593" y="8376"/>
                    <a:pt x="6585" y="8382"/>
                    <a:pt x="6585" y="8394"/>
                  </a:cubicBezTo>
                  <a:cubicBezTo>
                    <a:pt x="6537" y="8846"/>
                    <a:pt x="6477" y="9287"/>
                    <a:pt x="6418" y="9739"/>
                  </a:cubicBezTo>
                  <a:cubicBezTo>
                    <a:pt x="6287" y="9751"/>
                    <a:pt x="6144" y="9751"/>
                    <a:pt x="6013" y="9763"/>
                  </a:cubicBezTo>
                  <a:cubicBezTo>
                    <a:pt x="6096" y="8644"/>
                    <a:pt x="6096" y="7537"/>
                    <a:pt x="6084" y="6418"/>
                  </a:cubicBezTo>
                  <a:cubicBezTo>
                    <a:pt x="6084" y="6412"/>
                    <a:pt x="6076" y="6409"/>
                    <a:pt x="6067" y="6409"/>
                  </a:cubicBezTo>
                  <a:cubicBezTo>
                    <a:pt x="6058" y="6409"/>
                    <a:pt x="6049" y="6412"/>
                    <a:pt x="6049" y="6418"/>
                  </a:cubicBezTo>
                  <a:cubicBezTo>
                    <a:pt x="5989" y="7537"/>
                    <a:pt x="5882" y="8656"/>
                    <a:pt x="5811" y="9763"/>
                  </a:cubicBezTo>
                  <a:cubicBezTo>
                    <a:pt x="5656" y="9763"/>
                    <a:pt x="5501" y="9775"/>
                    <a:pt x="5346" y="9775"/>
                  </a:cubicBezTo>
                  <a:cubicBezTo>
                    <a:pt x="5180" y="9787"/>
                    <a:pt x="5001" y="9799"/>
                    <a:pt x="4834" y="9799"/>
                  </a:cubicBezTo>
                  <a:cubicBezTo>
                    <a:pt x="4811" y="9370"/>
                    <a:pt x="4680" y="8906"/>
                    <a:pt x="4572" y="8501"/>
                  </a:cubicBezTo>
                  <a:cubicBezTo>
                    <a:pt x="4568" y="8492"/>
                    <a:pt x="4560" y="8488"/>
                    <a:pt x="4552" y="8488"/>
                  </a:cubicBezTo>
                  <a:cubicBezTo>
                    <a:pt x="4538" y="8488"/>
                    <a:pt x="4525" y="8498"/>
                    <a:pt x="4525" y="8513"/>
                  </a:cubicBezTo>
                  <a:cubicBezTo>
                    <a:pt x="4608" y="8942"/>
                    <a:pt x="4620" y="9382"/>
                    <a:pt x="4680" y="9811"/>
                  </a:cubicBezTo>
                  <a:cubicBezTo>
                    <a:pt x="4358" y="9835"/>
                    <a:pt x="4025" y="9859"/>
                    <a:pt x="3703" y="9870"/>
                  </a:cubicBezTo>
                  <a:cubicBezTo>
                    <a:pt x="3763" y="9204"/>
                    <a:pt x="3644" y="8501"/>
                    <a:pt x="3632" y="7846"/>
                  </a:cubicBezTo>
                  <a:cubicBezTo>
                    <a:pt x="3632" y="7834"/>
                    <a:pt x="3623" y="7829"/>
                    <a:pt x="3614" y="7829"/>
                  </a:cubicBezTo>
                  <a:cubicBezTo>
                    <a:pt x="3605" y="7829"/>
                    <a:pt x="3596" y="7834"/>
                    <a:pt x="3596" y="7846"/>
                  </a:cubicBezTo>
                  <a:cubicBezTo>
                    <a:pt x="3548" y="8501"/>
                    <a:pt x="3429" y="9216"/>
                    <a:pt x="3525" y="9882"/>
                  </a:cubicBezTo>
                  <a:cubicBezTo>
                    <a:pt x="3310" y="9894"/>
                    <a:pt x="3096" y="9894"/>
                    <a:pt x="2870" y="9894"/>
                  </a:cubicBezTo>
                  <a:cubicBezTo>
                    <a:pt x="2810" y="9418"/>
                    <a:pt x="2739" y="8954"/>
                    <a:pt x="2655" y="8489"/>
                  </a:cubicBezTo>
                  <a:cubicBezTo>
                    <a:pt x="2651" y="8484"/>
                    <a:pt x="2644" y="8481"/>
                    <a:pt x="2637" y="8481"/>
                  </a:cubicBezTo>
                  <a:cubicBezTo>
                    <a:pt x="2628" y="8481"/>
                    <a:pt x="2620" y="8487"/>
                    <a:pt x="2620" y="8501"/>
                  </a:cubicBezTo>
                  <a:cubicBezTo>
                    <a:pt x="2620" y="8954"/>
                    <a:pt x="2632" y="9418"/>
                    <a:pt x="2655" y="9882"/>
                  </a:cubicBezTo>
                  <a:cubicBezTo>
                    <a:pt x="2477" y="9870"/>
                    <a:pt x="2310" y="9859"/>
                    <a:pt x="2144" y="9835"/>
                  </a:cubicBezTo>
                  <a:cubicBezTo>
                    <a:pt x="1251" y="9728"/>
                    <a:pt x="977" y="9406"/>
                    <a:pt x="750" y="8561"/>
                  </a:cubicBezTo>
                  <a:cubicBezTo>
                    <a:pt x="643" y="8084"/>
                    <a:pt x="691" y="7501"/>
                    <a:pt x="655" y="7001"/>
                  </a:cubicBezTo>
                  <a:cubicBezTo>
                    <a:pt x="512" y="4786"/>
                    <a:pt x="393" y="2560"/>
                    <a:pt x="167" y="345"/>
                  </a:cubicBezTo>
                  <a:lnTo>
                    <a:pt x="167" y="345"/>
                  </a:lnTo>
                  <a:cubicBezTo>
                    <a:pt x="667" y="393"/>
                    <a:pt x="1179" y="405"/>
                    <a:pt x="1691" y="417"/>
                  </a:cubicBezTo>
                  <a:cubicBezTo>
                    <a:pt x="1709" y="417"/>
                    <a:pt x="1728" y="418"/>
                    <a:pt x="1748" y="418"/>
                  </a:cubicBezTo>
                  <a:cubicBezTo>
                    <a:pt x="2000" y="418"/>
                    <a:pt x="2368" y="376"/>
                    <a:pt x="2697" y="376"/>
                  </a:cubicBezTo>
                  <a:cubicBezTo>
                    <a:pt x="2912" y="376"/>
                    <a:pt x="3111" y="394"/>
                    <a:pt x="3251" y="453"/>
                  </a:cubicBezTo>
                  <a:cubicBezTo>
                    <a:pt x="3632" y="607"/>
                    <a:pt x="3882" y="1024"/>
                    <a:pt x="4037" y="1512"/>
                  </a:cubicBezTo>
                  <a:cubicBezTo>
                    <a:pt x="4060" y="1715"/>
                    <a:pt x="4072" y="1893"/>
                    <a:pt x="4072" y="1965"/>
                  </a:cubicBezTo>
                  <a:cubicBezTo>
                    <a:pt x="4168" y="2572"/>
                    <a:pt x="4251" y="3179"/>
                    <a:pt x="4334" y="3786"/>
                  </a:cubicBezTo>
                  <a:cubicBezTo>
                    <a:pt x="4168" y="4965"/>
                    <a:pt x="4322" y="6346"/>
                    <a:pt x="4525" y="7430"/>
                  </a:cubicBezTo>
                  <a:cubicBezTo>
                    <a:pt x="4525" y="7436"/>
                    <a:pt x="4531" y="7439"/>
                    <a:pt x="4537" y="7439"/>
                  </a:cubicBezTo>
                  <a:cubicBezTo>
                    <a:pt x="4543" y="7439"/>
                    <a:pt x="4549" y="7436"/>
                    <a:pt x="4549" y="7430"/>
                  </a:cubicBezTo>
                  <a:cubicBezTo>
                    <a:pt x="4572" y="6703"/>
                    <a:pt x="4549" y="5977"/>
                    <a:pt x="4572" y="5251"/>
                  </a:cubicBezTo>
                  <a:cubicBezTo>
                    <a:pt x="4596" y="4834"/>
                    <a:pt x="4632" y="4405"/>
                    <a:pt x="4656" y="3977"/>
                  </a:cubicBezTo>
                  <a:cubicBezTo>
                    <a:pt x="4656" y="3965"/>
                    <a:pt x="4656" y="3965"/>
                    <a:pt x="4656" y="3953"/>
                  </a:cubicBezTo>
                  <a:cubicBezTo>
                    <a:pt x="4691" y="3548"/>
                    <a:pt x="4727" y="3143"/>
                    <a:pt x="4763" y="2727"/>
                  </a:cubicBezTo>
                  <a:cubicBezTo>
                    <a:pt x="4775" y="2643"/>
                    <a:pt x="4787" y="2560"/>
                    <a:pt x="4799" y="2489"/>
                  </a:cubicBezTo>
                  <a:cubicBezTo>
                    <a:pt x="4834" y="2143"/>
                    <a:pt x="4870" y="1810"/>
                    <a:pt x="4870" y="1465"/>
                  </a:cubicBezTo>
                  <a:cubicBezTo>
                    <a:pt x="4882" y="1417"/>
                    <a:pt x="4882" y="1357"/>
                    <a:pt x="4870" y="1310"/>
                  </a:cubicBezTo>
                  <a:cubicBezTo>
                    <a:pt x="4894" y="1048"/>
                    <a:pt x="4918" y="774"/>
                    <a:pt x="4953" y="512"/>
                  </a:cubicBezTo>
                  <a:cubicBezTo>
                    <a:pt x="5001" y="441"/>
                    <a:pt x="5084" y="369"/>
                    <a:pt x="5203" y="310"/>
                  </a:cubicBezTo>
                  <a:cubicBezTo>
                    <a:pt x="5460" y="163"/>
                    <a:pt x="5961" y="102"/>
                    <a:pt x="6419" y="102"/>
                  </a:cubicBezTo>
                  <a:close/>
                  <a:moveTo>
                    <a:pt x="10466" y="9620"/>
                  </a:moveTo>
                  <a:lnTo>
                    <a:pt x="10466" y="9620"/>
                  </a:lnTo>
                  <a:cubicBezTo>
                    <a:pt x="10430" y="9954"/>
                    <a:pt x="10395" y="10287"/>
                    <a:pt x="10323" y="10609"/>
                  </a:cubicBezTo>
                  <a:cubicBezTo>
                    <a:pt x="9994" y="10579"/>
                    <a:pt x="9660" y="10568"/>
                    <a:pt x="9324" y="10568"/>
                  </a:cubicBezTo>
                  <a:cubicBezTo>
                    <a:pt x="8445" y="10568"/>
                    <a:pt x="7553" y="10646"/>
                    <a:pt x="6692" y="10680"/>
                  </a:cubicBezTo>
                  <a:cubicBezTo>
                    <a:pt x="6668" y="10692"/>
                    <a:pt x="6668" y="10716"/>
                    <a:pt x="6692" y="10716"/>
                  </a:cubicBezTo>
                  <a:cubicBezTo>
                    <a:pt x="7666" y="10785"/>
                    <a:pt x="8683" y="10897"/>
                    <a:pt x="9671" y="10897"/>
                  </a:cubicBezTo>
                  <a:cubicBezTo>
                    <a:pt x="9866" y="10897"/>
                    <a:pt x="10060" y="10892"/>
                    <a:pt x="10252" y="10882"/>
                  </a:cubicBezTo>
                  <a:lnTo>
                    <a:pt x="10252" y="10882"/>
                  </a:lnTo>
                  <a:cubicBezTo>
                    <a:pt x="10216" y="11013"/>
                    <a:pt x="10180" y="11132"/>
                    <a:pt x="10133" y="11252"/>
                  </a:cubicBezTo>
                  <a:cubicBezTo>
                    <a:pt x="9774" y="11210"/>
                    <a:pt x="9405" y="11193"/>
                    <a:pt x="9033" y="11193"/>
                  </a:cubicBezTo>
                  <a:cubicBezTo>
                    <a:pt x="8244" y="11193"/>
                    <a:pt x="7440" y="11266"/>
                    <a:pt x="6680" y="11323"/>
                  </a:cubicBezTo>
                  <a:cubicBezTo>
                    <a:pt x="6656" y="11323"/>
                    <a:pt x="6656" y="11359"/>
                    <a:pt x="6680" y="11359"/>
                  </a:cubicBezTo>
                  <a:cubicBezTo>
                    <a:pt x="7712" y="11405"/>
                    <a:pt x="8777" y="11550"/>
                    <a:pt x="9812" y="11550"/>
                  </a:cubicBezTo>
                  <a:cubicBezTo>
                    <a:pt x="9851" y="11550"/>
                    <a:pt x="9891" y="11550"/>
                    <a:pt x="9930" y="11549"/>
                  </a:cubicBezTo>
                  <a:lnTo>
                    <a:pt x="9930" y="11549"/>
                  </a:lnTo>
                  <a:cubicBezTo>
                    <a:pt x="9492" y="11944"/>
                    <a:pt x="8551" y="12020"/>
                    <a:pt x="7711" y="12020"/>
                  </a:cubicBezTo>
                  <a:cubicBezTo>
                    <a:pt x="7182" y="12020"/>
                    <a:pt x="6693" y="11990"/>
                    <a:pt x="6394" y="11990"/>
                  </a:cubicBezTo>
                  <a:cubicBezTo>
                    <a:pt x="6232" y="11992"/>
                    <a:pt x="6070" y="11993"/>
                    <a:pt x="5907" y="11993"/>
                  </a:cubicBezTo>
                  <a:cubicBezTo>
                    <a:pt x="5019" y="11993"/>
                    <a:pt x="4125" y="11963"/>
                    <a:pt x="3239" y="11883"/>
                  </a:cubicBezTo>
                  <a:cubicBezTo>
                    <a:pt x="2477" y="11823"/>
                    <a:pt x="1846" y="11859"/>
                    <a:pt x="1405" y="11311"/>
                  </a:cubicBezTo>
                  <a:lnTo>
                    <a:pt x="1405" y="11311"/>
                  </a:lnTo>
                  <a:cubicBezTo>
                    <a:pt x="1637" y="11374"/>
                    <a:pt x="1876" y="11396"/>
                    <a:pt x="2119" y="11396"/>
                  </a:cubicBezTo>
                  <a:cubicBezTo>
                    <a:pt x="2289" y="11396"/>
                    <a:pt x="2460" y="11385"/>
                    <a:pt x="2632" y="11371"/>
                  </a:cubicBezTo>
                  <a:cubicBezTo>
                    <a:pt x="3191" y="11323"/>
                    <a:pt x="3763" y="11275"/>
                    <a:pt x="4310" y="11168"/>
                  </a:cubicBezTo>
                  <a:cubicBezTo>
                    <a:pt x="4322" y="11168"/>
                    <a:pt x="4322" y="11144"/>
                    <a:pt x="4310" y="11144"/>
                  </a:cubicBezTo>
                  <a:cubicBezTo>
                    <a:pt x="4195" y="11140"/>
                    <a:pt x="4080" y="11139"/>
                    <a:pt x="3966" y="11139"/>
                  </a:cubicBezTo>
                  <a:cubicBezTo>
                    <a:pt x="3444" y="11139"/>
                    <a:pt x="2938" y="11173"/>
                    <a:pt x="2428" y="11173"/>
                  </a:cubicBezTo>
                  <a:cubicBezTo>
                    <a:pt x="2041" y="11173"/>
                    <a:pt x="1652" y="11153"/>
                    <a:pt x="1251" y="11085"/>
                  </a:cubicBezTo>
                  <a:cubicBezTo>
                    <a:pt x="1227" y="11049"/>
                    <a:pt x="1203" y="11013"/>
                    <a:pt x="1191" y="10966"/>
                  </a:cubicBezTo>
                  <a:cubicBezTo>
                    <a:pt x="1155" y="10894"/>
                    <a:pt x="1120" y="10811"/>
                    <a:pt x="1096" y="10728"/>
                  </a:cubicBezTo>
                  <a:lnTo>
                    <a:pt x="1096" y="10728"/>
                  </a:lnTo>
                  <a:cubicBezTo>
                    <a:pt x="1504" y="10754"/>
                    <a:pt x="1912" y="10762"/>
                    <a:pt x="2320" y="10762"/>
                  </a:cubicBezTo>
                  <a:cubicBezTo>
                    <a:pt x="2650" y="10762"/>
                    <a:pt x="2980" y="10757"/>
                    <a:pt x="3310" y="10751"/>
                  </a:cubicBezTo>
                  <a:cubicBezTo>
                    <a:pt x="3334" y="10751"/>
                    <a:pt x="3334" y="10716"/>
                    <a:pt x="3310" y="10716"/>
                  </a:cubicBezTo>
                  <a:cubicBezTo>
                    <a:pt x="2548" y="10621"/>
                    <a:pt x="1786" y="10537"/>
                    <a:pt x="1024" y="10501"/>
                  </a:cubicBezTo>
                  <a:cubicBezTo>
                    <a:pt x="1001" y="10394"/>
                    <a:pt x="977" y="10275"/>
                    <a:pt x="953" y="10156"/>
                  </a:cubicBezTo>
                  <a:lnTo>
                    <a:pt x="953" y="10156"/>
                  </a:lnTo>
                  <a:cubicBezTo>
                    <a:pt x="1001" y="10168"/>
                    <a:pt x="1036" y="10180"/>
                    <a:pt x="1084" y="10192"/>
                  </a:cubicBezTo>
                  <a:cubicBezTo>
                    <a:pt x="1317" y="10247"/>
                    <a:pt x="1578" y="10267"/>
                    <a:pt x="1849" y="10267"/>
                  </a:cubicBezTo>
                  <a:cubicBezTo>
                    <a:pt x="2161" y="10267"/>
                    <a:pt x="2487" y="10241"/>
                    <a:pt x="2798" y="10216"/>
                  </a:cubicBezTo>
                  <a:lnTo>
                    <a:pt x="2810" y="10216"/>
                  </a:lnTo>
                  <a:cubicBezTo>
                    <a:pt x="3048" y="10192"/>
                    <a:pt x="3275" y="10180"/>
                    <a:pt x="3489" y="10180"/>
                  </a:cubicBezTo>
                  <a:cubicBezTo>
                    <a:pt x="4263" y="10168"/>
                    <a:pt x="5037" y="10132"/>
                    <a:pt x="5811" y="10109"/>
                  </a:cubicBezTo>
                  <a:cubicBezTo>
                    <a:pt x="5828" y="10137"/>
                    <a:pt x="5858" y="10152"/>
                    <a:pt x="5889" y="10152"/>
                  </a:cubicBezTo>
                  <a:cubicBezTo>
                    <a:pt x="5924" y="10152"/>
                    <a:pt x="5959" y="10134"/>
                    <a:pt x="5977" y="10097"/>
                  </a:cubicBezTo>
                  <a:cubicBezTo>
                    <a:pt x="6489" y="10085"/>
                    <a:pt x="7037" y="10085"/>
                    <a:pt x="7585" y="10085"/>
                  </a:cubicBezTo>
                  <a:cubicBezTo>
                    <a:pt x="7597" y="10126"/>
                    <a:pt x="7635" y="10147"/>
                    <a:pt x="7672" y="10147"/>
                  </a:cubicBezTo>
                  <a:cubicBezTo>
                    <a:pt x="7710" y="10147"/>
                    <a:pt x="7745" y="10126"/>
                    <a:pt x="7751" y="10085"/>
                  </a:cubicBezTo>
                  <a:cubicBezTo>
                    <a:pt x="8513" y="10073"/>
                    <a:pt x="9275" y="10025"/>
                    <a:pt x="9954" y="9847"/>
                  </a:cubicBezTo>
                  <a:cubicBezTo>
                    <a:pt x="10180" y="9799"/>
                    <a:pt x="10335" y="9728"/>
                    <a:pt x="10466" y="9620"/>
                  </a:cubicBezTo>
                  <a:close/>
                  <a:moveTo>
                    <a:pt x="3560" y="12252"/>
                  </a:moveTo>
                  <a:lnTo>
                    <a:pt x="3560" y="12252"/>
                  </a:lnTo>
                  <a:cubicBezTo>
                    <a:pt x="4418" y="12299"/>
                    <a:pt x="5275" y="12335"/>
                    <a:pt x="6120" y="12347"/>
                  </a:cubicBezTo>
                  <a:lnTo>
                    <a:pt x="7454" y="12347"/>
                  </a:lnTo>
                  <a:cubicBezTo>
                    <a:pt x="7323" y="12383"/>
                    <a:pt x="7192" y="12442"/>
                    <a:pt x="7061" y="12502"/>
                  </a:cubicBezTo>
                  <a:cubicBezTo>
                    <a:pt x="6823" y="12597"/>
                    <a:pt x="6608" y="12716"/>
                    <a:pt x="6394" y="12871"/>
                  </a:cubicBezTo>
                  <a:cubicBezTo>
                    <a:pt x="6384" y="12880"/>
                    <a:pt x="6390" y="12898"/>
                    <a:pt x="6399" y="12898"/>
                  </a:cubicBezTo>
                  <a:cubicBezTo>
                    <a:pt x="6401" y="12898"/>
                    <a:pt x="6404" y="12897"/>
                    <a:pt x="6406" y="12895"/>
                  </a:cubicBezTo>
                  <a:cubicBezTo>
                    <a:pt x="6656" y="12835"/>
                    <a:pt x="6882" y="12752"/>
                    <a:pt x="7120" y="12668"/>
                  </a:cubicBezTo>
                  <a:lnTo>
                    <a:pt x="7120" y="12668"/>
                  </a:lnTo>
                  <a:cubicBezTo>
                    <a:pt x="6382" y="13502"/>
                    <a:pt x="6894" y="14776"/>
                    <a:pt x="7120" y="15931"/>
                  </a:cubicBezTo>
                  <a:cubicBezTo>
                    <a:pt x="7275" y="16752"/>
                    <a:pt x="7204" y="17562"/>
                    <a:pt x="7132" y="18383"/>
                  </a:cubicBezTo>
                  <a:cubicBezTo>
                    <a:pt x="7097" y="18812"/>
                    <a:pt x="7132" y="19360"/>
                    <a:pt x="6966" y="19753"/>
                  </a:cubicBezTo>
                  <a:cubicBezTo>
                    <a:pt x="6718" y="20321"/>
                    <a:pt x="6325" y="20541"/>
                    <a:pt x="5914" y="20541"/>
                  </a:cubicBezTo>
                  <a:cubicBezTo>
                    <a:pt x="5456" y="20541"/>
                    <a:pt x="4976" y="20266"/>
                    <a:pt x="4656" y="19895"/>
                  </a:cubicBezTo>
                  <a:cubicBezTo>
                    <a:pt x="3727" y="18788"/>
                    <a:pt x="4346" y="16514"/>
                    <a:pt x="4560" y="15145"/>
                  </a:cubicBezTo>
                  <a:cubicBezTo>
                    <a:pt x="4763" y="13907"/>
                    <a:pt x="4680" y="12704"/>
                    <a:pt x="3560" y="12252"/>
                  </a:cubicBezTo>
                  <a:close/>
                  <a:moveTo>
                    <a:pt x="10883" y="0"/>
                  </a:moveTo>
                  <a:cubicBezTo>
                    <a:pt x="10025" y="24"/>
                    <a:pt x="9168" y="48"/>
                    <a:pt x="8311" y="60"/>
                  </a:cubicBezTo>
                  <a:cubicBezTo>
                    <a:pt x="8275" y="60"/>
                    <a:pt x="8251" y="84"/>
                    <a:pt x="8251" y="119"/>
                  </a:cubicBezTo>
                  <a:cubicBezTo>
                    <a:pt x="8228" y="238"/>
                    <a:pt x="8073" y="1548"/>
                    <a:pt x="8061" y="1548"/>
                  </a:cubicBezTo>
                  <a:cubicBezTo>
                    <a:pt x="8061" y="1548"/>
                    <a:pt x="7930" y="214"/>
                    <a:pt x="7918" y="107"/>
                  </a:cubicBezTo>
                  <a:cubicBezTo>
                    <a:pt x="7906" y="72"/>
                    <a:pt x="7882" y="36"/>
                    <a:pt x="7847" y="36"/>
                  </a:cubicBezTo>
                  <a:cubicBezTo>
                    <a:pt x="7292" y="36"/>
                    <a:pt x="6732" y="11"/>
                    <a:pt x="6179" y="11"/>
                  </a:cubicBezTo>
                  <a:cubicBezTo>
                    <a:pt x="5972" y="11"/>
                    <a:pt x="5765" y="14"/>
                    <a:pt x="5561" y="24"/>
                  </a:cubicBezTo>
                  <a:cubicBezTo>
                    <a:pt x="5515" y="24"/>
                    <a:pt x="5401" y="16"/>
                    <a:pt x="5272" y="16"/>
                  </a:cubicBezTo>
                  <a:cubicBezTo>
                    <a:pt x="5096" y="16"/>
                    <a:pt x="4893" y="31"/>
                    <a:pt x="4811" y="107"/>
                  </a:cubicBezTo>
                  <a:cubicBezTo>
                    <a:pt x="4644" y="250"/>
                    <a:pt x="4656" y="857"/>
                    <a:pt x="4680" y="1512"/>
                  </a:cubicBezTo>
                  <a:cubicBezTo>
                    <a:pt x="4620" y="2000"/>
                    <a:pt x="4584" y="2500"/>
                    <a:pt x="4549" y="2989"/>
                  </a:cubicBezTo>
                  <a:cubicBezTo>
                    <a:pt x="4549" y="2989"/>
                    <a:pt x="4549" y="3001"/>
                    <a:pt x="4549" y="3012"/>
                  </a:cubicBezTo>
                  <a:cubicBezTo>
                    <a:pt x="4542" y="3010"/>
                    <a:pt x="4536" y="3009"/>
                    <a:pt x="4530" y="3009"/>
                  </a:cubicBezTo>
                  <a:cubicBezTo>
                    <a:pt x="4501" y="3009"/>
                    <a:pt x="4475" y="3031"/>
                    <a:pt x="4465" y="3060"/>
                  </a:cubicBezTo>
                  <a:cubicBezTo>
                    <a:pt x="4465" y="3060"/>
                    <a:pt x="4465" y="3072"/>
                    <a:pt x="4465" y="3072"/>
                  </a:cubicBezTo>
                  <a:cubicBezTo>
                    <a:pt x="4453" y="2977"/>
                    <a:pt x="4441" y="2893"/>
                    <a:pt x="4430" y="2822"/>
                  </a:cubicBezTo>
                  <a:cubicBezTo>
                    <a:pt x="4334" y="2310"/>
                    <a:pt x="4227" y="1786"/>
                    <a:pt x="4132" y="1274"/>
                  </a:cubicBezTo>
                  <a:cubicBezTo>
                    <a:pt x="4096" y="750"/>
                    <a:pt x="4025" y="298"/>
                    <a:pt x="3894" y="179"/>
                  </a:cubicBezTo>
                  <a:cubicBezTo>
                    <a:pt x="3790" y="87"/>
                    <a:pt x="3608" y="64"/>
                    <a:pt x="3421" y="64"/>
                  </a:cubicBezTo>
                  <a:cubicBezTo>
                    <a:pt x="3243" y="64"/>
                    <a:pt x="3060" y="84"/>
                    <a:pt x="2936" y="84"/>
                  </a:cubicBezTo>
                  <a:cubicBezTo>
                    <a:pt x="2921" y="84"/>
                    <a:pt x="2907" y="84"/>
                    <a:pt x="2894" y="84"/>
                  </a:cubicBezTo>
                  <a:cubicBezTo>
                    <a:pt x="2562" y="79"/>
                    <a:pt x="2231" y="76"/>
                    <a:pt x="1900" y="76"/>
                  </a:cubicBezTo>
                  <a:cubicBezTo>
                    <a:pt x="1326" y="76"/>
                    <a:pt x="753" y="85"/>
                    <a:pt x="179" y="107"/>
                  </a:cubicBezTo>
                  <a:cubicBezTo>
                    <a:pt x="143" y="107"/>
                    <a:pt x="131" y="131"/>
                    <a:pt x="119" y="155"/>
                  </a:cubicBezTo>
                  <a:cubicBezTo>
                    <a:pt x="119" y="155"/>
                    <a:pt x="108" y="155"/>
                    <a:pt x="108" y="167"/>
                  </a:cubicBezTo>
                  <a:cubicBezTo>
                    <a:pt x="93" y="160"/>
                    <a:pt x="78" y="156"/>
                    <a:pt x="63" y="156"/>
                  </a:cubicBezTo>
                  <a:cubicBezTo>
                    <a:pt x="29" y="156"/>
                    <a:pt x="0" y="177"/>
                    <a:pt x="0" y="226"/>
                  </a:cubicBezTo>
                  <a:cubicBezTo>
                    <a:pt x="48" y="3203"/>
                    <a:pt x="36" y="6394"/>
                    <a:pt x="453" y="9347"/>
                  </a:cubicBezTo>
                  <a:cubicBezTo>
                    <a:pt x="512" y="9763"/>
                    <a:pt x="512" y="9954"/>
                    <a:pt x="727" y="10073"/>
                  </a:cubicBezTo>
                  <a:cubicBezTo>
                    <a:pt x="703" y="10847"/>
                    <a:pt x="762" y="11740"/>
                    <a:pt x="1346" y="12085"/>
                  </a:cubicBezTo>
                  <a:cubicBezTo>
                    <a:pt x="1572" y="12224"/>
                    <a:pt x="1928" y="12250"/>
                    <a:pt x="2287" y="12250"/>
                  </a:cubicBezTo>
                  <a:cubicBezTo>
                    <a:pt x="2515" y="12250"/>
                    <a:pt x="2743" y="12240"/>
                    <a:pt x="2941" y="12240"/>
                  </a:cubicBezTo>
                  <a:cubicBezTo>
                    <a:pt x="5239" y="12728"/>
                    <a:pt x="3965" y="16717"/>
                    <a:pt x="3870" y="18407"/>
                  </a:cubicBezTo>
                  <a:cubicBezTo>
                    <a:pt x="3798" y="19693"/>
                    <a:pt x="3918" y="20717"/>
                    <a:pt x="5382" y="20991"/>
                  </a:cubicBezTo>
                  <a:cubicBezTo>
                    <a:pt x="5562" y="21024"/>
                    <a:pt x="5729" y="21040"/>
                    <a:pt x="5884" y="21040"/>
                  </a:cubicBezTo>
                  <a:cubicBezTo>
                    <a:pt x="6951" y="21040"/>
                    <a:pt x="7450" y="20282"/>
                    <a:pt x="7585" y="19169"/>
                  </a:cubicBezTo>
                  <a:cubicBezTo>
                    <a:pt x="7680" y="18348"/>
                    <a:pt x="7656" y="17502"/>
                    <a:pt x="7585" y="16681"/>
                  </a:cubicBezTo>
                  <a:cubicBezTo>
                    <a:pt x="7454" y="15312"/>
                    <a:pt x="6406" y="13478"/>
                    <a:pt x="7728" y="12478"/>
                  </a:cubicBezTo>
                  <a:cubicBezTo>
                    <a:pt x="7739" y="12478"/>
                    <a:pt x="7751" y="12478"/>
                    <a:pt x="7775" y="12466"/>
                  </a:cubicBezTo>
                  <a:cubicBezTo>
                    <a:pt x="7787" y="12454"/>
                    <a:pt x="7799" y="12442"/>
                    <a:pt x="7799" y="12430"/>
                  </a:cubicBezTo>
                  <a:cubicBezTo>
                    <a:pt x="7847" y="12395"/>
                    <a:pt x="7906" y="12359"/>
                    <a:pt x="7966" y="12335"/>
                  </a:cubicBezTo>
                  <a:cubicBezTo>
                    <a:pt x="8311" y="12323"/>
                    <a:pt x="8656" y="12311"/>
                    <a:pt x="9002" y="12287"/>
                  </a:cubicBezTo>
                  <a:cubicBezTo>
                    <a:pt x="9406" y="12264"/>
                    <a:pt x="9966" y="12311"/>
                    <a:pt x="10287" y="12014"/>
                  </a:cubicBezTo>
                  <a:cubicBezTo>
                    <a:pt x="10478" y="11835"/>
                    <a:pt x="10537" y="11585"/>
                    <a:pt x="10609" y="11347"/>
                  </a:cubicBezTo>
                  <a:cubicBezTo>
                    <a:pt x="10859" y="10537"/>
                    <a:pt x="10895" y="9430"/>
                    <a:pt x="10918" y="8537"/>
                  </a:cubicBezTo>
                  <a:cubicBezTo>
                    <a:pt x="11478" y="5834"/>
                    <a:pt x="11335" y="2786"/>
                    <a:pt x="11014" y="84"/>
                  </a:cubicBezTo>
                  <a:cubicBezTo>
                    <a:pt x="11005" y="57"/>
                    <a:pt x="10989" y="43"/>
                    <a:pt x="10967" y="43"/>
                  </a:cubicBezTo>
                  <a:cubicBezTo>
                    <a:pt x="10959" y="43"/>
                    <a:pt x="10951" y="45"/>
                    <a:pt x="10942" y="48"/>
                  </a:cubicBezTo>
                  <a:cubicBezTo>
                    <a:pt x="10942" y="24"/>
                    <a:pt x="10918" y="0"/>
                    <a:pt x="108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64"/>
            <p:cNvSpPr/>
            <p:nvPr/>
          </p:nvSpPr>
          <p:spPr>
            <a:xfrm>
              <a:off x="3015550" y="1945825"/>
              <a:ext cx="9250" cy="134500"/>
            </a:xfrm>
            <a:custGeom>
              <a:rect b="b" l="l" r="r" t="t"/>
              <a:pathLst>
                <a:path extrusionOk="0" h="5380" w="370">
                  <a:moveTo>
                    <a:pt x="18" y="1"/>
                  </a:moveTo>
                  <a:cubicBezTo>
                    <a:pt x="9" y="1"/>
                    <a:pt x="0" y="10"/>
                    <a:pt x="0" y="28"/>
                  </a:cubicBezTo>
                  <a:cubicBezTo>
                    <a:pt x="0" y="1778"/>
                    <a:pt x="24" y="3587"/>
                    <a:pt x="226" y="5326"/>
                  </a:cubicBezTo>
                  <a:cubicBezTo>
                    <a:pt x="232" y="5361"/>
                    <a:pt x="259" y="5379"/>
                    <a:pt x="284" y="5379"/>
                  </a:cubicBezTo>
                  <a:cubicBezTo>
                    <a:pt x="310" y="5379"/>
                    <a:pt x="334" y="5361"/>
                    <a:pt x="334" y="5326"/>
                  </a:cubicBezTo>
                  <a:cubicBezTo>
                    <a:pt x="369" y="3576"/>
                    <a:pt x="215" y="1766"/>
                    <a:pt x="36" y="28"/>
                  </a:cubicBezTo>
                  <a:cubicBezTo>
                    <a:pt x="36" y="10"/>
                    <a:pt x="27" y="1"/>
                    <a:pt x="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64"/>
            <p:cNvSpPr/>
            <p:nvPr/>
          </p:nvSpPr>
          <p:spPr>
            <a:xfrm>
              <a:off x="3071800" y="1976050"/>
              <a:ext cx="5525" cy="59450"/>
            </a:xfrm>
            <a:custGeom>
              <a:rect b="b" l="l" r="r" t="t"/>
              <a:pathLst>
                <a:path extrusionOk="0" h="2378" w="221">
                  <a:moveTo>
                    <a:pt x="12" y="0"/>
                  </a:moveTo>
                  <a:cubicBezTo>
                    <a:pt x="6" y="0"/>
                    <a:pt x="1" y="3"/>
                    <a:pt x="1" y="9"/>
                  </a:cubicBezTo>
                  <a:cubicBezTo>
                    <a:pt x="48" y="783"/>
                    <a:pt x="72" y="1569"/>
                    <a:pt x="131" y="2331"/>
                  </a:cubicBezTo>
                  <a:cubicBezTo>
                    <a:pt x="131" y="2362"/>
                    <a:pt x="158" y="2377"/>
                    <a:pt x="181" y="2377"/>
                  </a:cubicBezTo>
                  <a:cubicBezTo>
                    <a:pt x="202" y="2377"/>
                    <a:pt x="220" y="2365"/>
                    <a:pt x="215" y="2343"/>
                  </a:cubicBezTo>
                  <a:cubicBezTo>
                    <a:pt x="179" y="1557"/>
                    <a:pt x="96" y="783"/>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64"/>
            <p:cNvSpPr/>
            <p:nvPr/>
          </p:nvSpPr>
          <p:spPr>
            <a:xfrm>
              <a:off x="2887400" y="1955750"/>
              <a:ext cx="14750" cy="142275"/>
            </a:xfrm>
            <a:custGeom>
              <a:rect b="b" l="l" r="r" t="t"/>
              <a:pathLst>
                <a:path extrusionOk="0" h="5691" w="590">
                  <a:moveTo>
                    <a:pt x="25" y="1"/>
                  </a:moveTo>
                  <a:cubicBezTo>
                    <a:pt x="11" y="1"/>
                    <a:pt x="0" y="10"/>
                    <a:pt x="7" y="23"/>
                  </a:cubicBezTo>
                  <a:cubicBezTo>
                    <a:pt x="126" y="1881"/>
                    <a:pt x="126" y="3774"/>
                    <a:pt x="364" y="5619"/>
                  </a:cubicBezTo>
                  <a:cubicBezTo>
                    <a:pt x="370" y="5667"/>
                    <a:pt x="402" y="5691"/>
                    <a:pt x="435" y="5691"/>
                  </a:cubicBezTo>
                  <a:cubicBezTo>
                    <a:pt x="468" y="5691"/>
                    <a:pt x="501" y="5667"/>
                    <a:pt x="507" y="5619"/>
                  </a:cubicBezTo>
                  <a:cubicBezTo>
                    <a:pt x="590" y="3762"/>
                    <a:pt x="316" y="1857"/>
                    <a:pt x="54" y="23"/>
                  </a:cubicBezTo>
                  <a:cubicBezTo>
                    <a:pt x="49" y="7"/>
                    <a:pt x="36"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64"/>
            <p:cNvSpPr/>
            <p:nvPr/>
          </p:nvSpPr>
          <p:spPr>
            <a:xfrm>
              <a:off x="2885175" y="2121300"/>
              <a:ext cx="1200" cy="17275"/>
            </a:xfrm>
            <a:custGeom>
              <a:rect b="b" l="l" r="r" t="t"/>
              <a:pathLst>
                <a:path extrusionOk="0" h="691" w="48">
                  <a:moveTo>
                    <a:pt x="30" y="0"/>
                  </a:moveTo>
                  <a:cubicBezTo>
                    <a:pt x="21" y="0"/>
                    <a:pt x="12" y="3"/>
                    <a:pt x="12" y="9"/>
                  </a:cubicBezTo>
                  <a:cubicBezTo>
                    <a:pt x="0" y="236"/>
                    <a:pt x="0" y="450"/>
                    <a:pt x="0" y="664"/>
                  </a:cubicBezTo>
                  <a:cubicBezTo>
                    <a:pt x="0" y="682"/>
                    <a:pt x="12" y="691"/>
                    <a:pt x="24" y="691"/>
                  </a:cubicBezTo>
                  <a:cubicBezTo>
                    <a:pt x="36" y="691"/>
                    <a:pt x="48" y="682"/>
                    <a:pt x="48" y="664"/>
                  </a:cubicBezTo>
                  <a:cubicBezTo>
                    <a:pt x="48" y="450"/>
                    <a:pt x="48" y="236"/>
                    <a:pt x="48" y="9"/>
                  </a:cubicBezTo>
                  <a:cubicBezTo>
                    <a:pt x="48" y="3"/>
                    <a:pt x="39" y="0"/>
                    <a:pt x="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64"/>
            <p:cNvSpPr/>
            <p:nvPr/>
          </p:nvSpPr>
          <p:spPr>
            <a:xfrm>
              <a:off x="2954225" y="2232100"/>
              <a:ext cx="28600" cy="170550"/>
            </a:xfrm>
            <a:custGeom>
              <a:rect b="b" l="l" r="r" t="t"/>
              <a:pathLst>
                <a:path extrusionOk="0" h="6822" w="1144">
                  <a:moveTo>
                    <a:pt x="312" y="1"/>
                  </a:moveTo>
                  <a:cubicBezTo>
                    <a:pt x="296" y="1"/>
                    <a:pt x="279" y="19"/>
                    <a:pt x="286" y="42"/>
                  </a:cubicBezTo>
                  <a:cubicBezTo>
                    <a:pt x="1144" y="1971"/>
                    <a:pt x="203" y="3388"/>
                    <a:pt x="72" y="5293"/>
                  </a:cubicBezTo>
                  <a:cubicBezTo>
                    <a:pt x="24" y="5983"/>
                    <a:pt x="96" y="6543"/>
                    <a:pt x="763" y="6817"/>
                  </a:cubicBezTo>
                  <a:cubicBezTo>
                    <a:pt x="771" y="6820"/>
                    <a:pt x="779" y="6821"/>
                    <a:pt x="788" y="6821"/>
                  </a:cubicBezTo>
                  <a:cubicBezTo>
                    <a:pt x="847" y="6821"/>
                    <a:pt x="889" y="6750"/>
                    <a:pt x="858" y="6698"/>
                  </a:cubicBezTo>
                  <a:cubicBezTo>
                    <a:pt x="1" y="5388"/>
                    <a:pt x="822" y="4114"/>
                    <a:pt x="941" y="2757"/>
                  </a:cubicBezTo>
                  <a:cubicBezTo>
                    <a:pt x="1036" y="1769"/>
                    <a:pt x="798" y="864"/>
                    <a:pt x="334" y="18"/>
                  </a:cubicBezTo>
                  <a:cubicBezTo>
                    <a:pt x="330" y="6"/>
                    <a:pt x="321" y="1"/>
                    <a:pt x="3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64"/>
            <p:cNvSpPr/>
            <p:nvPr/>
          </p:nvSpPr>
          <p:spPr>
            <a:xfrm>
              <a:off x="2997100" y="2339375"/>
              <a:ext cx="7150" cy="34500"/>
            </a:xfrm>
            <a:custGeom>
              <a:rect b="b" l="l" r="r" t="t"/>
              <a:pathLst>
                <a:path extrusionOk="0" h="1380" w="286">
                  <a:moveTo>
                    <a:pt x="92" y="1"/>
                  </a:moveTo>
                  <a:cubicBezTo>
                    <a:pt x="78" y="1"/>
                    <a:pt x="60" y="11"/>
                    <a:pt x="60" y="26"/>
                  </a:cubicBezTo>
                  <a:cubicBezTo>
                    <a:pt x="107" y="454"/>
                    <a:pt x="0" y="871"/>
                    <a:pt x="0" y="1299"/>
                  </a:cubicBezTo>
                  <a:cubicBezTo>
                    <a:pt x="0" y="1352"/>
                    <a:pt x="40" y="1379"/>
                    <a:pt x="79" y="1379"/>
                  </a:cubicBezTo>
                  <a:cubicBezTo>
                    <a:pt x="112" y="1379"/>
                    <a:pt x="144" y="1361"/>
                    <a:pt x="155" y="1323"/>
                  </a:cubicBezTo>
                  <a:cubicBezTo>
                    <a:pt x="286" y="907"/>
                    <a:pt x="191" y="430"/>
                    <a:pt x="107" y="14"/>
                  </a:cubicBezTo>
                  <a:cubicBezTo>
                    <a:pt x="107" y="5"/>
                    <a:pt x="100"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64"/>
            <p:cNvSpPr/>
            <p:nvPr/>
          </p:nvSpPr>
          <p:spPr>
            <a:xfrm>
              <a:off x="2867600" y="1942400"/>
              <a:ext cx="10150" cy="121775"/>
            </a:xfrm>
            <a:custGeom>
              <a:rect b="b" l="l" r="r" t="t"/>
              <a:pathLst>
                <a:path extrusionOk="0" h="4871" w="406">
                  <a:moveTo>
                    <a:pt x="48" y="1"/>
                  </a:moveTo>
                  <a:cubicBezTo>
                    <a:pt x="42" y="1"/>
                    <a:pt x="37" y="4"/>
                    <a:pt x="37" y="10"/>
                  </a:cubicBezTo>
                  <a:cubicBezTo>
                    <a:pt x="1" y="1605"/>
                    <a:pt x="84" y="3224"/>
                    <a:pt x="263" y="4808"/>
                  </a:cubicBezTo>
                  <a:cubicBezTo>
                    <a:pt x="269" y="4850"/>
                    <a:pt x="304" y="4870"/>
                    <a:pt x="339" y="4870"/>
                  </a:cubicBezTo>
                  <a:cubicBezTo>
                    <a:pt x="373" y="4870"/>
                    <a:pt x="406" y="4850"/>
                    <a:pt x="406" y="4808"/>
                  </a:cubicBezTo>
                  <a:cubicBezTo>
                    <a:pt x="287" y="3212"/>
                    <a:pt x="179" y="1617"/>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64"/>
            <p:cNvSpPr/>
            <p:nvPr/>
          </p:nvSpPr>
          <p:spPr>
            <a:xfrm>
              <a:off x="2929225" y="1965400"/>
              <a:ext cx="3300" cy="34625"/>
            </a:xfrm>
            <a:custGeom>
              <a:rect b="b" l="l" r="r" t="t"/>
              <a:pathLst>
                <a:path extrusionOk="0" h="1385" w="132">
                  <a:moveTo>
                    <a:pt x="20" y="1"/>
                  </a:moveTo>
                  <a:cubicBezTo>
                    <a:pt x="9" y="1"/>
                    <a:pt x="0" y="7"/>
                    <a:pt x="0" y="18"/>
                  </a:cubicBezTo>
                  <a:cubicBezTo>
                    <a:pt x="36" y="459"/>
                    <a:pt x="36" y="899"/>
                    <a:pt x="12" y="1340"/>
                  </a:cubicBezTo>
                  <a:cubicBezTo>
                    <a:pt x="12" y="1370"/>
                    <a:pt x="36" y="1385"/>
                    <a:pt x="60" y="1385"/>
                  </a:cubicBezTo>
                  <a:cubicBezTo>
                    <a:pt x="84" y="1385"/>
                    <a:pt x="108" y="1370"/>
                    <a:pt x="108" y="1340"/>
                  </a:cubicBezTo>
                  <a:cubicBezTo>
                    <a:pt x="131" y="899"/>
                    <a:pt x="96" y="459"/>
                    <a:pt x="48" y="18"/>
                  </a:cubicBezTo>
                  <a:cubicBezTo>
                    <a:pt x="42" y="7"/>
                    <a:pt x="30" y="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64"/>
            <p:cNvSpPr/>
            <p:nvPr/>
          </p:nvSpPr>
          <p:spPr>
            <a:xfrm>
              <a:off x="2969100" y="1935700"/>
              <a:ext cx="15225" cy="118250"/>
            </a:xfrm>
            <a:custGeom>
              <a:rect b="b" l="l" r="r" t="t"/>
              <a:pathLst>
                <a:path extrusionOk="0" h="4730" w="609">
                  <a:moveTo>
                    <a:pt x="199" y="1"/>
                  </a:moveTo>
                  <a:cubicBezTo>
                    <a:pt x="185" y="1"/>
                    <a:pt x="173" y="10"/>
                    <a:pt x="179" y="28"/>
                  </a:cubicBezTo>
                  <a:cubicBezTo>
                    <a:pt x="203" y="1504"/>
                    <a:pt x="1" y="3219"/>
                    <a:pt x="322" y="4659"/>
                  </a:cubicBezTo>
                  <a:cubicBezTo>
                    <a:pt x="332" y="4709"/>
                    <a:pt x="368" y="4730"/>
                    <a:pt x="406" y="4730"/>
                  </a:cubicBezTo>
                  <a:cubicBezTo>
                    <a:pt x="459" y="4730"/>
                    <a:pt x="518" y="4691"/>
                    <a:pt x="525" y="4635"/>
                  </a:cubicBezTo>
                  <a:cubicBezTo>
                    <a:pt x="608" y="3885"/>
                    <a:pt x="453" y="3076"/>
                    <a:pt x="406" y="2326"/>
                  </a:cubicBezTo>
                  <a:cubicBezTo>
                    <a:pt x="346" y="1564"/>
                    <a:pt x="287" y="790"/>
                    <a:pt x="227" y="28"/>
                  </a:cubicBezTo>
                  <a:cubicBezTo>
                    <a:pt x="227" y="10"/>
                    <a:pt x="212" y="1"/>
                    <a:pt x="1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64"/>
            <p:cNvSpPr/>
            <p:nvPr/>
          </p:nvSpPr>
          <p:spPr>
            <a:xfrm>
              <a:off x="3092050" y="1951325"/>
              <a:ext cx="3575" cy="66700"/>
            </a:xfrm>
            <a:custGeom>
              <a:rect b="b" l="l" r="r" t="t"/>
              <a:pathLst>
                <a:path extrusionOk="0" h="2668" w="143">
                  <a:moveTo>
                    <a:pt x="48" y="1"/>
                  </a:moveTo>
                  <a:cubicBezTo>
                    <a:pt x="42" y="1"/>
                    <a:pt x="36" y="4"/>
                    <a:pt x="36" y="10"/>
                  </a:cubicBezTo>
                  <a:cubicBezTo>
                    <a:pt x="36" y="879"/>
                    <a:pt x="36" y="1748"/>
                    <a:pt x="0" y="2605"/>
                  </a:cubicBezTo>
                  <a:cubicBezTo>
                    <a:pt x="0" y="2647"/>
                    <a:pt x="30" y="2668"/>
                    <a:pt x="60" y="2668"/>
                  </a:cubicBezTo>
                  <a:cubicBezTo>
                    <a:pt x="89" y="2668"/>
                    <a:pt x="119" y="2647"/>
                    <a:pt x="119" y="2605"/>
                  </a:cubicBezTo>
                  <a:cubicBezTo>
                    <a:pt x="143" y="1736"/>
                    <a:pt x="131" y="879"/>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6" name="Google Shape;566;p64"/>
          <p:cNvGrpSpPr/>
          <p:nvPr/>
        </p:nvGrpSpPr>
        <p:grpSpPr>
          <a:xfrm>
            <a:off x="7984100" y="4553813"/>
            <a:ext cx="378900" cy="378900"/>
            <a:chOff x="724425" y="724425"/>
            <a:chExt cx="378900" cy="378900"/>
          </a:xfrm>
        </p:grpSpPr>
        <p:sp>
          <p:nvSpPr>
            <p:cNvPr id="567" name="Google Shape;567;p64"/>
            <p:cNvSpPr/>
            <p:nvPr/>
          </p:nvSpPr>
          <p:spPr>
            <a:xfrm>
              <a:off x="724425" y="724425"/>
              <a:ext cx="378900" cy="3789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64"/>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64"/>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0" name="Google Shape;570;p64"/>
          <p:cNvSpPr/>
          <p:nvPr/>
        </p:nvSpPr>
        <p:spPr>
          <a:xfrm flipH="1" rot="5400000">
            <a:off x="353992" y="4768369"/>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1" name="Google Shape;571;p64"/>
          <p:cNvGrpSpPr/>
          <p:nvPr/>
        </p:nvGrpSpPr>
        <p:grpSpPr>
          <a:xfrm>
            <a:off x="2784600" y="122488"/>
            <a:ext cx="378900" cy="378900"/>
            <a:chOff x="724425" y="724425"/>
            <a:chExt cx="378900" cy="378900"/>
          </a:xfrm>
        </p:grpSpPr>
        <p:sp>
          <p:nvSpPr>
            <p:cNvPr id="572" name="Google Shape;572;p64"/>
            <p:cNvSpPr/>
            <p:nvPr/>
          </p:nvSpPr>
          <p:spPr>
            <a:xfrm>
              <a:off x="724425" y="724425"/>
              <a:ext cx="378900" cy="3789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64"/>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64"/>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5" name="Google Shape;575;p64"/>
          <p:cNvSpPr/>
          <p:nvPr/>
        </p:nvSpPr>
        <p:spPr>
          <a:xfrm>
            <a:off x="3298950" y="122488"/>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64"/>
          <p:cNvSpPr/>
          <p:nvPr/>
        </p:nvSpPr>
        <p:spPr>
          <a:xfrm>
            <a:off x="3813300" y="122488"/>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64"/>
          <p:cNvSpPr/>
          <p:nvPr/>
        </p:nvSpPr>
        <p:spPr>
          <a:xfrm>
            <a:off x="7469750" y="4553813"/>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8" name="Google Shape;578;p64"/>
          <p:cNvGrpSpPr/>
          <p:nvPr/>
        </p:nvGrpSpPr>
        <p:grpSpPr>
          <a:xfrm>
            <a:off x="568188" y="3092813"/>
            <a:ext cx="378900" cy="378900"/>
            <a:chOff x="724425" y="724425"/>
            <a:chExt cx="378900" cy="378900"/>
          </a:xfrm>
        </p:grpSpPr>
        <p:sp>
          <p:nvSpPr>
            <p:cNvPr id="579" name="Google Shape;579;p64"/>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64"/>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64"/>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2" name="Google Shape;582;p64"/>
          <p:cNvSpPr/>
          <p:nvPr/>
        </p:nvSpPr>
        <p:spPr>
          <a:xfrm flipH="1" rot="-9573780">
            <a:off x="670049" y="2413493"/>
            <a:ext cx="175231" cy="425825"/>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3_1_1">
    <p:spTree>
      <p:nvGrpSpPr>
        <p:cNvPr id="583" name="Shape 583"/>
        <p:cNvGrpSpPr/>
        <p:nvPr/>
      </p:nvGrpSpPr>
      <p:grpSpPr>
        <a:xfrm>
          <a:off x="0" y="0"/>
          <a:ext cx="0" cy="0"/>
          <a:chOff x="0" y="0"/>
          <a:chExt cx="0" cy="0"/>
        </a:xfrm>
      </p:grpSpPr>
      <p:sp>
        <p:nvSpPr>
          <p:cNvPr id="584" name="Google Shape;584;p65"/>
          <p:cNvSpPr txBox="1"/>
          <p:nvPr>
            <p:ph type="title"/>
          </p:nvPr>
        </p:nvSpPr>
        <p:spPr>
          <a:xfrm>
            <a:off x="713275" y="445025"/>
            <a:ext cx="7717500" cy="738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585" name="Google Shape;585;p65"/>
          <p:cNvSpPr txBox="1"/>
          <p:nvPr>
            <p:ph idx="1" type="subTitle"/>
          </p:nvPr>
        </p:nvSpPr>
        <p:spPr>
          <a:xfrm>
            <a:off x="1221582" y="1756680"/>
            <a:ext cx="3159300" cy="2770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86" name="Google Shape;586;p65"/>
          <p:cNvSpPr txBox="1"/>
          <p:nvPr>
            <p:ph idx="2" type="subTitle"/>
          </p:nvPr>
        </p:nvSpPr>
        <p:spPr>
          <a:xfrm>
            <a:off x="4763118" y="1756675"/>
            <a:ext cx="3159300" cy="2770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587" name="Google Shape;587;p65"/>
          <p:cNvGrpSpPr/>
          <p:nvPr/>
        </p:nvGrpSpPr>
        <p:grpSpPr>
          <a:xfrm rot="5400000">
            <a:off x="-628236" y="4309812"/>
            <a:ext cx="1518373" cy="261900"/>
            <a:chOff x="6799974" y="4162752"/>
            <a:chExt cx="1518373" cy="261900"/>
          </a:xfrm>
        </p:grpSpPr>
        <p:sp>
          <p:nvSpPr>
            <p:cNvPr id="588" name="Google Shape;588;p65"/>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65"/>
            <p:cNvSpPr/>
            <p:nvPr/>
          </p:nvSpPr>
          <p:spPr>
            <a:xfrm>
              <a:off x="706896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65"/>
            <p:cNvSpPr/>
            <p:nvPr/>
          </p:nvSpPr>
          <p:spPr>
            <a:xfrm>
              <a:off x="733796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65"/>
            <p:cNvSpPr/>
            <p:nvPr/>
          </p:nvSpPr>
          <p:spPr>
            <a:xfrm>
              <a:off x="760695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65"/>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65"/>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4" name="Google Shape;594;p65"/>
          <p:cNvGrpSpPr/>
          <p:nvPr/>
        </p:nvGrpSpPr>
        <p:grpSpPr>
          <a:xfrm rot="5400000">
            <a:off x="8392511" y="493734"/>
            <a:ext cx="1249379" cy="261900"/>
            <a:chOff x="7068968" y="4162752"/>
            <a:chExt cx="1249379" cy="261900"/>
          </a:xfrm>
        </p:grpSpPr>
        <p:sp>
          <p:nvSpPr>
            <p:cNvPr id="595" name="Google Shape;595;p65"/>
            <p:cNvSpPr/>
            <p:nvPr/>
          </p:nvSpPr>
          <p:spPr>
            <a:xfrm>
              <a:off x="706896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65"/>
            <p:cNvSpPr/>
            <p:nvPr/>
          </p:nvSpPr>
          <p:spPr>
            <a:xfrm>
              <a:off x="733796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65"/>
            <p:cNvSpPr/>
            <p:nvPr/>
          </p:nvSpPr>
          <p:spPr>
            <a:xfrm>
              <a:off x="760695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65"/>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65"/>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0" name="Google Shape;600;p65"/>
          <p:cNvGrpSpPr/>
          <p:nvPr/>
        </p:nvGrpSpPr>
        <p:grpSpPr>
          <a:xfrm flipH="1">
            <a:off x="-527983" y="142346"/>
            <a:ext cx="940798" cy="683660"/>
            <a:chOff x="1423975" y="1253625"/>
            <a:chExt cx="521825" cy="379200"/>
          </a:xfrm>
        </p:grpSpPr>
        <p:sp>
          <p:nvSpPr>
            <p:cNvPr id="601" name="Google Shape;601;p65"/>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65"/>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65"/>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65"/>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65"/>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65"/>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65"/>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65"/>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9" name="Google Shape;609;p65"/>
          <p:cNvGrpSpPr/>
          <p:nvPr/>
        </p:nvGrpSpPr>
        <p:grpSpPr>
          <a:xfrm flipH="1">
            <a:off x="-1073136" y="1047968"/>
            <a:ext cx="1486085" cy="987166"/>
            <a:chOff x="645600" y="1820875"/>
            <a:chExt cx="999250" cy="663775"/>
          </a:xfrm>
        </p:grpSpPr>
        <p:sp>
          <p:nvSpPr>
            <p:cNvPr id="610" name="Google Shape;610;p65"/>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65"/>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65"/>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65"/>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65"/>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65"/>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65"/>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65"/>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65"/>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65"/>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65"/>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65"/>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2" name="Google Shape;622;p65"/>
          <p:cNvGrpSpPr/>
          <p:nvPr/>
        </p:nvGrpSpPr>
        <p:grpSpPr>
          <a:xfrm flipH="1" rot="-5400000">
            <a:off x="603972" y="-174224"/>
            <a:ext cx="728691" cy="927827"/>
            <a:chOff x="597975" y="2768650"/>
            <a:chExt cx="489975" cy="623875"/>
          </a:xfrm>
        </p:grpSpPr>
        <p:sp>
          <p:nvSpPr>
            <p:cNvPr id="623" name="Google Shape;623;p65"/>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65"/>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65"/>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65"/>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65"/>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65"/>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65"/>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65"/>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65"/>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65"/>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65"/>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65"/>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65"/>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65"/>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65"/>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65"/>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65"/>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65"/>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65"/>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2" name="Google Shape;642;p65"/>
          <p:cNvGrpSpPr/>
          <p:nvPr/>
        </p:nvGrpSpPr>
        <p:grpSpPr>
          <a:xfrm flipH="1" rot="-5400000">
            <a:off x="150010" y="921004"/>
            <a:ext cx="239510" cy="286333"/>
            <a:chOff x="2516975" y="3208200"/>
            <a:chExt cx="149750" cy="179025"/>
          </a:xfrm>
        </p:grpSpPr>
        <p:sp>
          <p:nvSpPr>
            <p:cNvPr id="643" name="Google Shape;643;p65"/>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65"/>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65"/>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65"/>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65"/>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65"/>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65"/>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65"/>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1" name="Google Shape;651;p65"/>
          <p:cNvGrpSpPr/>
          <p:nvPr/>
        </p:nvGrpSpPr>
        <p:grpSpPr>
          <a:xfrm flipH="1">
            <a:off x="8554866" y="2737956"/>
            <a:ext cx="547041" cy="1002814"/>
            <a:chOff x="2837250" y="1906325"/>
            <a:chExt cx="286950" cy="526025"/>
          </a:xfrm>
        </p:grpSpPr>
        <p:sp>
          <p:nvSpPr>
            <p:cNvPr id="652" name="Google Shape;652;p65"/>
            <p:cNvSpPr/>
            <p:nvPr/>
          </p:nvSpPr>
          <p:spPr>
            <a:xfrm>
              <a:off x="2837250" y="1906325"/>
              <a:ext cx="286950" cy="526025"/>
            </a:xfrm>
            <a:custGeom>
              <a:rect b="b" l="l" r="r" t="t"/>
              <a:pathLst>
                <a:path extrusionOk="0" h="21041" w="11478">
                  <a:moveTo>
                    <a:pt x="2445" y="152"/>
                  </a:moveTo>
                  <a:cubicBezTo>
                    <a:pt x="2803" y="152"/>
                    <a:pt x="3136" y="177"/>
                    <a:pt x="3394" y="226"/>
                  </a:cubicBezTo>
                  <a:cubicBezTo>
                    <a:pt x="3013" y="191"/>
                    <a:pt x="2620" y="167"/>
                    <a:pt x="2227" y="155"/>
                  </a:cubicBezTo>
                  <a:cubicBezTo>
                    <a:pt x="2300" y="153"/>
                    <a:pt x="2373" y="152"/>
                    <a:pt x="2445" y="152"/>
                  </a:cubicBezTo>
                  <a:close/>
                  <a:moveTo>
                    <a:pt x="4191" y="2072"/>
                  </a:moveTo>
                  <a:lnTo>
                    <a:pt x="4191" y="2072"/>
                  </a:lnTo>
                  <a:cubicBezTo>
                    <a:pt x="4287" y="2524"/>
                    <a:pt x="4346" y="3012"/>
                    <a:pt x="4394" y="3417"/>
                  </a:cubicBezTo>
                  <a:cubicBezTo>
                    <a:pt x="4394" y="3417"/>
                    <a:pt x="4394" y="3429"/>
                    <a:pt x="4394" y="3429"/>
                  </a:cubicBezTo>
                  <a:cubicBezTo>
                    <a:pt x="4263" y="3286"/>
                    <a:pt x="4227" y="2703"/>
                    <a:pt x="4191" y="2072"/>
                  </a:cubicBezTo>
                  <a:close/>
                  <a:moveTo>
                    <a:pt x="6419" y="102"/>
                  </a:moveTo>
                  <a:cubicBezTo>
                    <a:pt x="6705" y="102"/>
                    <a:pt x="6973" y="126"/>
                    <a:pt x="7156" y="167"/>
                  </a:cubicBezTo>
                  <a:cubicBezTo>
                    <a:pt x="8013" y="381"/>
                    <a:pt x="7906" y="1262"/>
                    <a:pt x="7989" y="2024"/>
                  </a:cubicBezTo>
                  <a:cubicBezTo>
                    <a:pt x="7989" y="2060"/>
                    <a:pt x="8013" y="2072"/>
                    <a:pt x="8025" y="2084"/>
                  </a:cubicBezTo>
                  <a:cubicBezTo>
                    <a:pt x="7978" y="2774"/>
                    <a:pt x="7966" y="3453"/>
                    <a:pt x="8013" y="4167"/>
                  </a:cubicBezTo>
                  <a:cubicBezTo>
                    <a:pt x="8013" y="4173"/>
                    <a:pt x="8019" y="4176"/>
                    <a:pt x="8025" y="4176"/>
                  </a:cubicBezTo>
                  <a:cubicBezTo>
                    <a:pt x="8031" y="4176"/>
                    <a:pt x="8037" y="4173"/>
                    <a:pt x="8037" y="4167"/>
                  </a:cubicBezTo>
                  <a:cubicBezTo>
                    <a:pt x="8097" y="3179"/>
                    <a:pt x="8168" y="2179"/>
                    <a:pt x="8240" y="1191"/>
                  </a:cubicBezTo>
                  <a:cubicBezTo>
                    <a:pt x="8359" y="548"/>
                    <a:pt x="8609" y="179"/>
                    <a:pt x="9597" y="155"/>
                  </a:cubicBezTo>
                  <a:cubicBezTo>
                    <a:pt x="9630" y="155"/>
                    <a:pt x="9662" y="154"/>
                    <a:pt x="9693" y="154"/>
                  </a:cubicBezTo>
                  <a:cubicBezTo>
                    <a:pt x="10705" y="154"/>
                    <a:pt x="10718" y="351"/>
                    <a:pt x="10776" y="1310"/>
                  </a:cubicBezTo>
                  <a:cubicBezTo>
                    <a:pt x="10776" y="1340"/>
                    <a:pt x="10796" y="1354"/>
                    <a:pt x="10817" y="1354"/>
                  </a:cubicBezTo>
                  <a:cubicBezTo>
                    <a:pt x="10838" y="1354"/>
                    <a:pt x="10859" y="1340"/>
                    <a:pt x="10859" y="1310"/>
                  </a:cubicBezTo>
                  <a:cubicBezTo>
                    <a:pt x="10847" y="965"/>
                    <a:pt x="10871" y="619"/>
                    <a:pt x="10918" y="274"/>
                  </a:cubicBezTo>
                  <a:lnTo>
                    <a:pt x="10918" y="274"/>
                  </a:lnTo>
                  <a:cubicBezTo>
                    <a:pt x="11014" y="2358"/>
                    <a:pt x="11002" y="4441"/>
                    <a:pt x="10811" y="6525"/>
                  </a:cubicBezTo>
                  <a:cubicBezTo>
                    <a:pt x="10776" y="6894"/>
                    <a:pt x="10787" y="7620"/>
                    <a:pt x="10716" y="8180"/>
                  </a:cubicBezTo>
                  <a:cubicBezTo>
                    <a:pt x="10692" y="8192"/>
                    <a:pt x="10668" y="8215"/>
                    <a:pt x="10668" y="8239"/>
                  </a:cubicBezTo>
                  <a:cubicBezTo>
                    <a:pt x="10621" y="8406"/>
                    <a:pt x="10585" y="8573"/>
                    <a:pt x="10561" y="8751"/>
                  </a:cubicBezTo>
                  <a:cubicBezTo>
                    <a:pt x="10549" y="8763"/>
                    <a:pt x="10549" y="8775"/>
                    <a:pt x="10537" y="8787"/>
                  </a:cubicBezTo>
                  <a:cubicBezTo>
                    <a:pt x="10204" y="9287"/>
                    <a:pt x="9787" y="9489"/>
                    <a:pt x="9311" y="9573"/>
                  </a:cubicBezTo>
                  <a:cubicBezTo>
                    <a:pt x="9311" y="9406"/>
                    <a:pt x="9275" y="9227"/>
                    <a:pt x="9263" y="9061"/>
                  </a:cubicBezTo>
                  <a:cubicBezTo>
                    <a:pt x="9240" y="8739"/>
                    <a:pt x="9228" y="8418"/>
                    <a:pt x="9228" y="8108"/>
                  </a:cubicBezTo>
                  <a:cubicBezTo>
                    <a:pt x="9228" y="8096"/>
                    <a:pt x="9219" y="8090"/>
                    <a:pt x="9210" y="8090"/>
                  </a:cubicBezTo>
                  <a:cubicBezTo>
                    <a:pt x="9201" y="8090"/>
                    <a:pt x="9192" y="8096"/>
                    <a:pt x="9192" y="8108"/>
                  </a:cubicBezTo>
                  <a:cubicBezTo>
                    <a:pt x="9180" y="8430"/>
                    <a:pt x="9168" y="8739"/>
                    <a:pt x="9144" y="9061"/>
                  </a:cubicBezTo>
                  <a:cubicBezTo>
                    <a:pt x="9121" y="9239"/>
                    <a:pt x="9097" y="9430"/>
                    <a:pt x="9085" y="9608"/>
                  </a:cubicBezTo>
                  <a:cubicBezTo>
                    <a:pt x="8966" y="9620"/>
                    <a:pt x="8823" y="9632"/>
                    <a:pt x="8692" y="9644"/>
                  </a:cubicBezTo>
                  <a:cubicBezTo>
                    <a:pt x="8763" y="8763"/>
                    <a:pt x="8609" y="7823"/>
                    <a:pt x="8454" y="6965"/>
                  </a:cubicBezTo>
                  <a:cubicBezTo>
                    <a:pt x="8454" y="6953"/>
                    <a:pt x="8442" y="6947"/>
                    <a:pt x="8431" y="6947"/>
                  </a:cubicBezTo>
                  <a:cubicBezTo>
                    <a:pt x="8421" y="6947"/>
                    <a:pt x="8412" y="6953"/>
                    <a:pt x="8418" y="6965"/>
                  </a:cubicBezTo>
                  <a:cubicBezTo>
                    <a:pt x="8466" y="7858"/>
                    <a:pt x="8442" y="8763"/>
                    <a:pt x="8525" y="9644"/>
                  </a:cubicBezTo>
                  <a:cubicBezTo>
                    <a:pt x="8251" y="9668"/>
                    <a:pt x="7978" y="9680"/>
                    <a:pt x="7704" y="9692"/>
                  </a:cubicBezTo>
                  <a:cubicBezTo>
                    <a:pt x="7644" y="9001"/>
                    <a:pt x="7561" y="8311"/>
                    <a:pt x="7489" y="7620"/>
                  </a:cubicBezTo>
                  <a:cubicBezTo>
                    <a:pt x="7489" y="7614"/>
                    <a:pt x="7483" y="7611"/>
                    <a:pt x="7478" y="7611"/>
                  </a:cubicBezTo>
                  <a:cubicBezTo>
                    <a:pt x="7472" y="7611"/>
                    <a:pt x="7466" y="7614"/>
                    <a:pt x="7466" y="7620"/>
                  </a:cubicBezTo>
                  <a:cubicBezTo>
                    <a:pt x="7489" y="8311"/>
                    <a:pt x="7513" y="9001"/>
                    <a:pt x="7549" y="9692"/>
                  </a:cubicBezTo>
                  <a:cubicBezTo>
                    <a:pt x="7216" y="9716"/>
                    <a:pt x="6882" y="9728"/>
                    <a:pt x="6549" y="9739"/>
                  </a:cubicBezTo>
                  <a:cubicBezTo>
                    <a:pt x="6573" y="9287"/>
                    <a:pt x="6585" y="8835"/>
                    <a:pt x="6620" y="8394"/>
                  </a:cubicBezTo>
                  <a:cubicBezTo>
                    <a:pt x="6620" y="8382"/>
                    <a:pt x="6611" y="8376"/>
                    <a:pt x="6602" y="8376"/>
                  </a:cubicBezTo>
                  <a:cubicBezTo>
                    <a:pt x="6593" y="8376"/>
                    <a:pt x="6585" y="8382"/>
                    <a:pt x="6585" y="8394"/>
                  </a:cubicBezTo>
                  <a:cubicBezTo>
                    <a:pt x="6537" y="8846"/>
                    <a:pt x="6477" y="9287"/>
                    <a:pt x="6418" y="9739"/>
                  </a:cubicBezTo>
                  <a:cubicBezTo>
                    <a:pt x="6287" y="9751"/>
                    <a:pt x="6144" y="9751"/>
                    <a:pt x="6013" y="9763"/>
                  </a:cubicBezTo>
                  <a:cubicBezTo>
                    <a:pt x="6096" y="8644"/>
                    <a:pt x="6096" y="7537"/>
                    <a:pt x="6084" y="6418"/>
                  </a:cubicBezTo>
                  <a:cubicBezTo>
                    <a:pt x="6084" y="6412"/>
                    <a:pt x="6076" y="6409"/>
                    <a:pt x="6067" y="6409"/>
                  </a:cubicBezTo>
                  <a:cubicBezTo>
                    <a:pt x="6058" y="6409"/>
                    <a:pt x="6049" y="6412"/>
                    <a:pt x="6049" y="6418"/>
                  </a:cubicBezTo>
                  <a:cubicBezTo>
                    <a:pt x="5989" y="7537"/>
                    <a:pt x="5882" y="8656"/>
                    <a:pt x="5811" y="9763"/>
                  </a:cubicBezTo>
                  <a:cubicBezTo>
                    <a:pt x="5656" y="9763"/>
                    <a:pt x="5501" y="9775"/>
                    <a:pt x="5346" y="9775"/>
                  </a:cubicBezTo>
                  <a:cubicBezTo>
                    <a:pt x="5180" y="9787"/>
                    <a:pt x="5001" y="9799"/>
                    <a:pt x="4834" y="9799"/>
                  </a:cubicBezTo>
                  <a:cubicBezTo>
                    <a:pt x="4811" y="9370"/>
                    <a:pt x="4680" y="8906"/>
                    <a:pt x="4572" y="8501"/>
                  </a:cubicBezTo>
                  <a:cubicBezTo>
                    <a:pt x="4568" y="8492"/>
                    <a:pt x="4560" y="8488"/>
                    <a:pt x="4552" y="8488"/>
                  </a:cubicBezTo>
                  <a:cubicBezTo>
                    <a:pt x="4538" y="8488"/>
                    <a:pt x="4525" y="8498"/>
                    <a:pt x="4525" y="8513"/>
                  </a:cubicBezTo>
                  <a:cubicBezTo>
                    <a:pt x="4608" y="8942"/>
                    <a:pt x="4620" y="9382"/>
                    <a:pt x="4680" y="9811"/>
                  </a:cubicBezTo>
                  <a:cubicBezTo>
                    <a:pt x="4358" y="9835"/>
                    <a:pt x="4025" y="9859"/>
                    <a:pt x="3703" y="9870"/>
                  </a:cubicBezTo>
                  <a:cubicBezTo>
                    <a:pt x="3763" y="9204"/>
                    <a:pt x="3644" y="8501"/>
                    <a:pt x="3632" y="7846"/>
                  </a:cubicBezTo>
                  <a:cubicBezTo>
                    <a:pt x="3632" y="7834"/>
                    <a:pt x="3623" y="7829"/>
                    <a:pt x="3614" y="7829"/>
                  </a:cubicBezTo>
                  <a:cubicBezTo>
                    <a:pt x="3605" y="7829"/>
                    <a:pt x="3596" y="7834"/>
                    <a:pt x="3596" y="7846"/>
                  </a:cubicBezTo>
                  <a:cubicBezTo>
                    <a:pt x="3548" y="8501"/>
                    <a:pt x="3429" y="9216"/>
                    <a:pt x="3525" y="9882"/>
                  </a:cubicBezTo>
                  <a:cubicBezTo>
                    <a:pt x="3310" y="9894"/>
                    <a:pt x="3096" y="9894"/>
                    <a:pt x="2870" y="9894"/>
                  </a:cubicBezTo>
                  <a:cubicBezTo>
                    <a:pt x="2810" y="9418"/>
                    <a:pt x="2739" y="8954"/>
                    <a:pt x="2655" y="8489"/>
                  </a:cubicBezTo>
                  <a:cubicBezTo>
                    <a:pt x="2651" y="8484"/>
                    <a:pt x="2644" y="8481"/>
                    <a:pt x="2637" y="8481"/>
                  </a:cubicBezTo>
                  <a:cubicBezTo>
                    <a:pt x="2628" y="8481"/>
                    <a:pt x="2620" y="8487"/>
                    <a:pt x="2620" y="8501"/>
                  </a:cubicBezTo>
                  <a:cubicBezTo>
                    <a:pt x="2620" y="8954"/>
                    <a:pt x="2632" y="9418"/>
                    <a:pt x="2655" y="9882"/>
                  </a:cubicBezTo>
                  <a:cubicBezTo>
                    <a:pt x="2477" y="9870"/>
                    <a:pt x="2310" y="9859"/>
                    <a:pt x="2144" y="9835"/>
                  </a:cubicBezTo>
                  <a:cubicBezTo>
                    <a:pt x="1251" y="9728"/>
                    <a:pt x="977" y="9406"/>
                    <a:pt x="750" y="8561"/>
                  </a:cubicBezTo>
                  <a:cubicBezTo>
                    <a:pt x="643" y="8084"/>
                    <a:pt x="691" y="7501"/>
                    <a:pt x="655" y="7001"/>
                  </a:cubicBezTo>
                  <a:cubicBezTo>
                    <a:pt x="512" y="4786"/>
                    <a:pt x="393" y="2560"/>
                    <a:pt x="167" y="345"/>
                  </a:cubicBezTo>
                  <a:lnTo>
                    <a:pt x="167" y="345"/>
                  </a:lnTo>
                  <a:cubicBezTo>
                    <a:pt x="667" y="393"/>
                    <a:pt x="1179" y="405"/>
                    <a:pt x="1691" y="417"/>
                  </a:cubicBezTo>
                  <a:cubicBezTo>
                    <a:pt x="1709" y="417"/>
                    <a:pt x="1728" y="418"/>
                    <a:pt x="1748" y="418"/>
                  </a:cubicBezTo>
                  <a:cubicBezTo>
                    <a:pt x="2000" y="418"/>
                    <a:pt x="2368" y="376"/>
                    <a:pt x="2697" y="376"/>
                  </a:cubicBezTo>
                  <a:cubicBezTo>
                    <a:pt x="2912" y="376"/>
                    <a:pt x="3111" y="394"/>
                    <a:pt x="3251" y="453"/>
                  </a:cubicBezTo>
                  <a:cubicBezTo>
                    <a:pt x="3632" y="607"/>
                    <a:pt x="3882" y="1024"/>
                    <a:pt x="4037" y="1512"/>
                  </a:cubicBezTo>
                  <a:cubicBezTo>
                    <a:pt x="4060" y="1715"/>
                    <a:pt x="4072" y="1893"/>
                    <a:pt x="4072" y="1965"/>
                  </a:cubicBezTo>
                  <a:cubicBezTo>
                    <a:pt x="4168" y="2572"/>
                    <a:pt x="4251" y="3179"/>
                    <a:pt x="4334" y="3786"/>
                  </a:cubicBezTo>
                  <a:cubicBezTo>
                    <a:pt x="4168" y="4965"/>
                    <a:pt x="4322" y="6346"/>
                    <a:pt x="4525" y="7430"/>
                  </a:cubicBezTo>
                  <a:cubicBezTo>
                    <a:pt x="4525" y="7436"/>
                    <a:pt x="4531" y="7439"/>
                    <a:pt x="4537" y="7439"/>
                  </a:cubicBezTo>
                  <a:cubicBezTo>
                    <a:pt x="4543" y="7439"/>
                    <a:pt x="4549" y="7436"/>
                    <a:pt x="4549" y="7430"/>
                  </a:cubicBezTo>
                  <a:cubicBezTo>
                    <a:pt x="4572" y="6703"/>
                    <a:pt x="4549" y="5977"/>
                    <a:pt x="4572" y="5251"/>
                  </a:cubicBezTo>
                  <a:cubicBezTo>
                    <a:pt x="4596" y="4834"/>
                    <a:pt x="4632" y="4405"/>
                    <a:pt x="4656" y="3977"/>
                  </a:cubicBezTo>
                  <a:cubicBezTo>
                    <a:pt x="4656" y="3965"/>
                    <a:pt x="4656" y="3965"/>
                    <a:pt x="4656" y="3953"/>
                  </a:cubicBezTo>
                  <a:cubicBezTo>
                    <a:pt x="4691" y="3548"/>
                    <a:pt x="4727" y="3143"/>
                    <a:pt x="4763" y="2727"/>
                  </a:cubicBezTo>
                  <a:cubicBezTo>
                    <a:pt x="4775" y="2643"/>
                    <a:pt x="4787" y="2560"/>
                    <a:pt x="4799" y="2489"/>
                  </a:cubicBezTo>
                  <a:cubicBezTo>
                    <a:pt x="4834" y="2143"/>
                    <a:pt x="4870" y="1810"/>
                    <a:pt x="4870" y="1465"/>
                  </a:cubicBezTo>
                  <a:cubicBezTo>
                    <a:pt x="4882" y="1417"/>
                    <a:pt x="4882" y="1357"/>
                    <a:pt x="4870" y="1310"/>
                  </a:cubicBezTo>
                  <a:cubicBezTo>
                    <a:pt x="4894" y="1048"/>
                    <a:pt x="4918" y="774"/>
                    <a:pt x="4953" y="512"/>
                  </a:cubicBezTo>
                  <a:cubicBezTo>
                    <a:pt x="5001" y="441"/>
                    <a:pt x="5084" y="369"/>
                    <a:pt x="5203" y="310"/>
                  </a:cubicBezTo>
                  <a:cubicBezTo>
                    <a:pt x="5460" y="163"/>
                    <a:pt x="5961" y="102"/>
                    <a:pt x="6419" y="102"/>
                  </a:cubicBezTo>
                  <a:close/>
                  <a:moveTo>
                    <a:pt x="10466" y="9620"/>
                  </a:moveTo>
                  <a:lnTo>
                    <a:pt x="10466" y="9620"/>
                  </a:lnTo>
                  <a:cubicBezTo>
                    <a:pt x="10430" y="9954"/>
                    <a:pt x="10395" y="10287"/>
                    <a:pt x="10323" y="10609"/>
                  </a:cubicBezTo>
                  <a:cubicBezTo>
                    <a:pt x="9994" y="10579"/>
                    <a:pt x="9660" y="10568"/>
                    <a:pt x="9324" y="10568"/>
                  </a:cubicBezTo>
                  <a:cubicBezTo>
                    <a:pt x="8445" y="10568"/>
                    <a:pt x="7553" y="10646"/>
                    <a:pt x="6692" y="10680"/>
                  </a:cubicBezTo>
                  <a:cubicBezTo>
                    <a:pt x="6668" y="10692"/>
                    <a:pt x="6668" y="10716"/>
                    <a:pt x="6692" y="10716"/>
                  </a:cubicBezTo>
                  <a:cubicBezTo>
                    <a:pt x="7666" y="10785"/>
                    <a:pt x="8683" y="10897"/>
                    <a:pt x="9671" y="10897"/>
                  </a:cubicBezTo>
                  <a:cubicBezTo>
                    <a:pt x="9866" y="10897"/>
                    <a:pt x="10060" y="10892"/>
                    <a:pt x="10252" y="10882"/>
                  </a:cubicBezTo>
                  <a:lnTo>
                    <a:pt x="10252" y="10882"/>
                  </a:lnTo>
                  <a:cubicBezTo>
                    <a:pt x="10216" y="11013"/>
                    <a:pt x="10180" y="11132"/>
                    <a:pt x="10133" y="11252"/>
                  </a:cubicBezTo>
                  <a:cubicBezTo>
                    <a:pt x="9774" y="11210"/>
                    <a:pt x="9405" y="11193"/>
                    <a:pt x="9033" y="11193"/>
                  </a:cubicBezTo>
                  <a:cubicBezTo>
                    <a:pt x="8244" y="11193"/>
                    <a:pt x="7440" y="11266"/>
                    <a:pt x="6680" y="11323"/>
                  </a:cubicBezTo>
                  <a:cubicBezTo>
                    <a:pt x="6656" y="11323"/>
                    <a:pt x="6656" y="11359"/>
                    <a:pt x="6680" y="11359"/>
                  </a:cubicBezTo>
                  <a:cubicBezTo>
                    <a:pt x="7712" y="11405"/>
                    <a:pt x="8777" y="11550"/>
                    <a:pt x="9812" y="11550"/>
                  </a:cubicBezTo>
                  <a:cubicBezTo>
                    <a:pt x="9851" y="11550"/>
                    <a:pt x="9891" y="11550"/>
                    <a:pt x="9930" y="11549"/>
                  </a:cubicBezTo>
                  <a:lnTo>
                    <a:pt x="9930" y="11549"/>
                  </a:lnTo>
                  <a:cubicBezTo>
                    <a:pt x="9492" y="11944"/>
                    <a:pt x="8551" y="12020"/>
                    <a:pt x="7711" y="12020"/>
                  </a:cubicBezTo>
                  <a:cubicBezTo>
                    <a:pt x="7182" y="12020"/>
                    <a:pt x="6693" y="11990"/>
                    <a:pt x="6394" y="11990"/>
                  </a:cubicBezTo>
                  <a:cubicBezTo>
                    <a:pt x="6232" y="11992"/>
                    <a:pt x="6070" y="11993"/>
                    <a:pt x="5907" y="11993"/>
                  </a:cubicBezTo>
                  <a:cubicBezTo>
                    <a:pt x="5019" y="11993"/>
                    <a:pt x="4125" y="11963"/>
                    <a:pt x="3239" y="11883"/>
                  </a:cubicBezTo>
                  <a:cubicBezTo>
                    <a:pt x="2477" y="11823"/>
                    <a:pt x="1846" y="11859"/>
                    <a:pt x="1405" y="11311"/>
                  </a:cubicBezTo>
                  <a:lnTo>
                    <a:pt x="1405" y="11311"/>
                  </a:lnTo>
                  <a:cubicBezTo>
                    <a:pt x="1637" y="11374"/>
                    <a:pt x="1876" y="11396"/>
                    <a:pt x="2119" y="11396"/>
                  </a:cubicBezTo>
                  <a:cubicBezTo>
                    <a:pt x="2289" y="11396"/>
                    <a:pt x="2460" y="11385"/>
                    <a:pt x="2632" y="11371"/>
                  </a:cubicBezTo>
                  <a:cubicBezTo>
                    <a:pt x="3191" y="11323"/>
                    <a:pt x="3763" y="11275"/>
                    <a:pt x="4310" y="11168"/>
                  </a:cubicBezTo>
                  <a:cubicBezTo>
                    <a:pt x="4322" y="11168"/>
                    <a:pt x="4322" y="11144"/>
                    <a:pt x="4310" y="11144"/>
                  </a:cubicBezTo>
                  <a:cubicBezTo>
                    <a:pt x="4195" y="11140"/>
                    <a:pt x="4080" y="11139"/>
                    <a:pt x="3966" y="11139"/>
                  </a:cubicBezTo>
                  <a:cubicBezTo>
                    <a:pt x="3444" y="11139"/>
                    <a:pt x="2938" y="11173"/>
                    <a:pt x="2428" y="11173"/>
                  </a:cubicBezTo>
                  <a:cubicBezTo>
                    <a:pt x="2041" y="11173"/>
                    <a:pt x="1652" y="11153"/>
                    <a:pt x="1251" y="11085"/>
                  </a:cubicBezTo>
                  <a:cubicBezTo>
                    <a:pt x="1227" y="11049"/>
                    <a:pt x="1203" y="11013"/>
                    <a:pt x="1191" y="10966"/>
                  </a:cubicBezTo>
                  <a:cubicBezTo>
                    <a:pt x="1155" y="10894"/>
                    <a:pt x="1120" y="10811"/>
                    <a:pt x="1096" y="10728"/>
                  </a:cubicBezTo>
                  <a:lnTo>
                    <a:pt x="1096" y="10728"/>
                  </a:lnTo>
                  <a:cubicBezTo>
                    <a:pt x="1504" y="10754"/>
                    <a:pt x="1912" y="10762"/>
                    <a:pt x="2320" y="10762"/>
                  </a:cubicBezTo>
                  <a:cubicBezTo>
                    <a:pt x="2650" y="10762"/>
                    <a:pt x="2980" y="10757"/>
                    <a:pt x="3310" y="10751"/>
                  </a:cubicBezTo>
                  <a:cubicBezTo>
                    <a:pt x="3334" y="10751"/>
                    <a:pt x="3334" y="10716"/>
                    <a:pt x="3310" y="10716"/>
                  </a:cubicBezTo>
                  <a:cubicBezTo>
                    <a:pt x="2548" y="10621"/>
                    <a:pt x="1786" y="10537"/>
                    <a:pt x="1024" y="10501"/>
                  </a:cubicBezTo>
                  <a:cubicBezTo>
                    <a:pt x="1001" y="10394"/>
                    <a:pt x="977" y="10275"/>
                    <a:pt x="953" y="10156"/>
                  </a:cubicBezTo>
                  <a:lnTo>
                    <a:pt x="953" y="10156"/>
                  </a:lnTo>
                  <a:cubicBezTo>
                    <a:pt x="1001" y="10168"/>
                    <a:pt x="1036" y="10180"/>
                    <a:pt x="1084" y="10192"/>
                  </a:cubicBezTo>
                  <a:cubicBezTo>
                    <a:pt x="1317" y="10247"/>
                    <a:pt x="1578" y="10267"/>
                    <a:pt x="1849" y="10267"/>
                  </a:cubicBezTo>
                  <a:cubicBezTo>
                    <a:pt x="2161" y="10267"/>
                    <a:pt x="2487" y="10241"/>
                    <a:pt x="2798" y="10216"/>
                  </a:cubicBezTo>
                  <a:lnTo>
                    <a:pt x="2810" y="10216"/>
                  </a:lnTo>
                  <a:cubicBezTo>
                    <a:pt x="3048" y="10192"/>
                    <a:pt x="3275" y="10180"/>
                    <a:pt x="3489" y="10180"/>
                  </a:cubicBezTo>
                  <a:cubicBezTo>
                    <a:pt x="4263" y="10168"/>
                    <a:pt x="5037" y="10132"/>
                    <a:pt x="5811" y="10109"/>
                  </a:cubicBezTo>
                  <a:cubicBezTo>
                    <a:pt x="5828" y="10137"/>
                    <a:pt x="5858" y="10152"/>
                    <a:pt x="5889" y="10152"/>
                  </a:cubicBezTo>
                  <a:cubicBezTo>
                    <a:pt x="5924" y="10152"/>
                    <a:pt x="5959" y="10134"/>
                    <a:pt x="5977" y="10097"/>
                  </a:cubicBezTo>
                  <a:cubicBezTo>
                    <a:pt x="6489" y="10085"/>
                    <a:pt x="7037" y="10085"/>
                    <a:pt x="7585" y="10085"/>
                  </a:cubicBezTo>
                  <a:cubicBezTo>
                    <a:pt x="7597" y="10126"/>
                    <a:pt x="7635" y="10147"/>
                    <a:pt x="7672" y="10147"/>
                  </a:cubicBezTo>
                  <a:cubicBezTo>
                    <a:pt x="7710" y="10147"/>
                    <a:pt x="7745" y="10126"/>
                    <a:pt x="7751" y="10085"/>
                  </a:cubicBezTo>
                  <a:cubicBezTo>
                    <a:pt x="8513" y="10073"/>
                    <a:pt x="9275" y="10025"/>
                    <a:pt x="9954" y="9847"/>
                  </a:cubicBezTo>
                  <a:cubicBezTo>
                    <a:pt x="10180" y="9799"/>
                    <a:pt x="10335" y="9728"/>
                    <a:pt x="10466" y="9620"/>
                  </a:cubicBezTo>
                  <a:close/>
                  <a:moveTo>
                    <a:pt x="3560" y="12252"/>
                  </a:moveTo>
                  <a:lnTo>
                    <a:pt x="3560" y="12252"/>
                  </a:lnTo>
                  <a:cubicBezTo>
                    <a:pt x="4418" y="12299"/>
                    <a:pt x="5275" y="12335"/>
                    <a:pt x="6120" y="12347"/>
                  </a:cubicBezTo>
                  <a:lnTo>
                    <a:pt x="7454" y="12347"/>
                  </a:lnTo>
                  <a:cubicBezTo>
                    <a:pt x="7323" y="12383"/>
                    <a:pt x="7192" y="12442"/>
                    <a:pt x="7061" y="12502"/>
                  </a:cubicBezTo>
                  <a:cubicBezTo>
                    <a:pt x="6823" y="12597"/>
                    <a:pt x="6608" y="12716"/>
                    <a:pt x="6394" y="12871"/>
                  </a:cubicBezTo>
                  <a:cubicBezTo>
                    <a:pt x="6384" y="12880"/>
                    <a:pt x="6390" y="12898"/>
                    <a:pt x="6399" y="12898"/>
                  </a:cubicBezTo>
                  <a:cubicBezTo>
                    <a:pt x="6401" y="12898"/>
                    <a:pt x="6404" y="12897"/>
                    <a:pt x="6406" y="12895"/>
                  </a:cubicBezTo>
                  <a:cubicBezTo>
                    <a:pt x="6656" y="12835"/>
                    <a:pt x="6882" y="12752"/>
                    <a:pt x="7120" y="12668"/>
                  </a:cubicBezTo>
                  <a:lnTo>
                    <a:pt x="7120" y="12668"/>
                  </a:lnTo>
                  <a:cubicBezTo>
                    <a:pt x="6382" y="13502"/>
                    <a:pt x="6894" y="14776"/>
                    <a:pt x="7120" y="15931"/>
                  </a:cubicBezTo>
                  <a:cubicBezTo>
                    <a:pt x="7275" y="16752"/>
                    <a:pt x="7204" y="17562"/>
                    <a:pt x="7132" y="18383"/>
                  </a:cubicBezTo>
                  <a:cubicBezTo>
                    <a:pt x="7097" y="18812"/>
                    <a:pt x="7132" y="19360"/>
                    <a:pt x="6966" y="19753"/>
                  </a:cubicBezTo>
                  <a:cubicBezTo>
                    <a:pt x="6718" y="20321"/>
                    <a:pt x="6325" y="20541"/>
                    <a:pt x="5914" y="20541"/>
                  </a:cubicBezTo>
                  <a:cubicBezTo>
                    <a:pt x="5456" y="20541"/>
                    <a:pt x="4976" y="20266"/>
                    <a:pt x="4656" y="19895"/>
                  </a:cubicBezTo>
                  <a:cubicBezTo>
                    <a:pt x="3727" y="18788"/>
                    <a:pt x="4346" y="16514"/>
                    <a:pt x="4560" y="15145"/>
                  </a:cubicBezTo>
                  <a:cubicBezTo>
                    <a:pt x="4763" y="13907"/>
                    <a:pt x="4680" y="12704"/>
                    <a:pt x="3560" y="12252"/>
                  </a:cubicBezTo>
                  <a:close/>
                  <a:moveTo>
                    <a:pt x="10883" y="0"/>
                  </a:moveTo>
                  <a:cubicBezTo>
                    <a:pt x="10025" y="24"/>
                    <a:pt x="9168" y="48"/>
                    <a:pt x="8311" y="60"/>
                  </a:cubicBezTo>
                  <a:cubicBezTo>
                    <a:pt x="8275" y="60"/>
                    <a:pt x="8251" y="84"/>
                    <a:pt x="8251" y="119"/>
                  </a:cubicBezTo>
                  <a:cubicBezTo>
                    <a:pt x="8228" y="238"/>
                    <a:pt x="8073" y="1548"/>
                    <a:pt x="8061" y="1548"/>
                  </a:cubicBezTo>
                  <a:cubicBezTo>
                    <a:pt x="8061" y="1548"/>
                    <a:pt x="7930" y="214"/>
                    <a:pt x="7918" y="107"/>
                  </a:cubicBezTo>
                  <a:cubicBezTo>
                    <a:pt x="7906" y="72"/>
                    <a:pt x="7882" y="36"/>
                    <a:pt x="7847" y="36"/>
                  </a:cubicBezTo>
                  <a:cubicBezTo>
                    <a:pt x="7292" y="36"/>
                    <a:pt x="6732" y="11"/>
                    <a:pt x="6179" y="11"/>
                  </a:cubicBezTo>
                  <a:cubicBezTo>
                    <a:pt x="5972" y="11"/>
                    <a:pt x="5765" y="14"/>
                    <a:pt x="5561" y="24"/>
                  </a:cubicBezTo>
                  <a:cubicBezTo>
                    <a:pt x="5515" y="24"/>
                    <a:pt x="5401" y="16"/>
                    <a:pt x="5272" y="16"/>
                  </a:cubicBezTo>
                  <a:cubicBezTo>
                    <a:pt x="5096" y="16"/>
                    <a:pt x="4893" y="31"/>
                    <a:pt x="4811" y="107"/>
                  </a:cubicBezTo>
                  <a:cubicBezTo>
                    <a:pt x="4644" y="250"/>
                    <a:pt x="4656" y="857"/>
                    <a:pt x="4680" y="1512"/>
                  </a:cubicBezTo>
                  <a:cubicBezTo>
                    <a:pt x="4620" y="2000"/>
                    <a:pt x="4584" y="2500"/>
                    <a:pt x="4549" y="2989"/>
                  </a:cubicBezTo>
                  <a:cubicBezTo>
                    <a:pt x="4549" y="2989"/>
                    <a:pt x="4549" y="3001"/>
                    <a:pt x="4549" y="3012"/>
                  </a:cubicBezTo>
                  <a:cubicBezTo>
                    <a:pt x="4542" y="3010"/>
                    <a:pt x="4536" y="3009"/>
                    <a:pt x="4530" y="3009"/>
                  </a:cubicBezTo>
                  <a:cubicBezTo>
                    <a:pt x="4501" y="3009"/>
                    <a:pt x="4475" y="3031"/>
                    <a:pt x="4465" y="3060"/>
                  </a:cubicBezTo>
                  <a:cubicBezTo>
                    <a:pt x="4465" y="3060"/>
                    <a:pt x="4465" y="3072"/>
                    <a:pt x="4465" y="3072"/>
                  </a:cubicBezTo>
                  <a:cubicBezTo>
                    <a:pt x="4453" y="2977"/>
                    <a:pt x="4441" y="2893"/>
                    <a:pt x="4430" y="2822"/>
                  </a:cubicBezTo>
                  <a:cubicBezTo>
                    <a:pt x="4334" y="2310"/>
                    <a:pt x="4227" y="1786"/>
                    <a:pt x="4132" y="1274"/>
                  </a:cubicBezTo>
                  <a:cubicBezTo>
                    <a:pt x="4096" y="750"/>
                    <a:pt x="4025" y="298"/>
                    <a:pt x="3894" y="179"/>
                  </a:cubicBezTo>
                  <a:cubicBezTo>
                    <a:pt x="3790" y="87"/>
                    <a:pt x="3608" y="64"/>
                    <a:pt x="3421" y="64"/>
                  </a:cubicBezTo>
                  <a:cubicBezTo>
                    <a:pt x="3243" y="64"/>
                    <a:pt x="3060" y="84"/>
                    <a:pt x="2936" y="84"/>
                  </a:cubicBezTo>
                  <a:cubicBezTo>
                    <a:pt x="2921" y="84"/>
                    <a:pt x="2907" y="84"/>
                    <a:pt x="2894" y="84"/>
                  </a:cubicBezTo>
                  <a:cubicBezTo>
                    <a:pt x="2562" y="79"/>
                    <a:pt x="2231" y="76"/>
                    <a:pt x="1900" y="76"/>
                  </a:cubicBezTo>
                  <a:cubicBezTo>
                    <a:pt x="1326" y="76"/>
                    <a:pt x="753" y="85"/>
                    <a:pt x="179" y="107"/>
                  </a:cubicBezTo>
                  <a:cubicBezTo>
                    <a:pt x="143" y="107"/>
                    <a:pt x="131" y="131"/>
                    <a:pt x="119" y="155"/>
                  </a:cubicBezTo>
                  <a:cubicBezTo>
                    <a:pt x="119" y="155"/>
                    <a:pt x="108" y="155"/>
                    <a:pt x="108" y="167"/>
                  </a:cubicBezTo>
                  <a:cubicBezTo>
                    <a:pt x="93" y="160"/>
                    <a:pt x="78" y="156"/>
                    <a:pt x="63" y="156"/>
                  </a:cubicBezTo>
                  <a:cubicBezTo>
                    <a:pt x="29" y="156"/>
                    <a:pt x="0" y="177"/>
                    <a:pt x="0" y="226"/>
                  </a:cubicBezTo>
                  <a:cubicBezTo>
                    <a:pt x="48" y="3203"/>
                    <a:pt x="36" y="6394"/>
                    <a:pt x="453" y="9347"/>
                  </a:cubicBezTo>
                  <a:cubicBezTo>
                    <a:pt x="512" y="9763"/>
                    <a:pt x="512" y="9954"/>
                    <a:pt x="727" y="10073"/>
                  </a:cubicBezTo>
                  <a:cubicBezTo>
                    <a:pt x="703" y="10847"/>
                    <a:pt x="762" y="11740"/>
                    <a:pt x="1346" y="12085"/>
                  </a:cubicBezTo>
                  <a:cubicBezTo>
                    <a:pt x="1572" y="12224"/>
                    <a:pt x="1928" y="12250"/>
                    <a:pt x="2287" y="12250"/>
                  </a:cubicBezTo>
                  <a:cubicBezTo>
                    <a:pt x="2515" y="12250"/>
                    <a:pt x="2743" y="12240"/>
                    <a:pt x="2941" y="12240"/>
                  </a:cubicBezTo>
                  <a:cubicBezTo>
                    <a:pt x="5239" y="12728"/>
                    <a:pt x="3965" y="16717"/>
                    <a:pt x="3870" y="18407"/>
                  </a:cubicBezTo>
                  <a:cubicBezTo>
                    <a:pt x="3798" y="19693"/>
                    <a:pt x="3918" y="20717"/>
                    <a:pt x="5382" y="20991"/>
                  </a:cubicBezTo>
                  <a:cubicBezTo>
                    <a:pt x="5562" y="21024"/>
                    <a:pt x="5729" y="21040"/>
                    <a:pt x="5884" y="21040"/>
                  </a:cubicBezTo>
                  <a:cubicBezTo>
                    <a:pt x="6951" y="21040"/>
                    <a:pt x="7450" y="20282"/>
                    <a:pt x="7585" y="19169"/>
                  </a:cubicBezTo>
                  <a:cubicBezTo>
                    <a:pt x="7680" y="18348"/>
                    <a:pt x="7656" y="17502"/>
                    <a:pt x="7585" y="16681"/>
                  </a:cubicBezTo>
                  <a:cubicBezTo>
                    <a:pt x="7454" y="15312"/>
                    <a:pt x="6406" y="13478"/>
                    <a:pt x="7728" y="12478"/>
                  </a:cubicBezTo>
                  <a:cubicBezTo>
                    <a:pt x="7739" y="12478"/>
                    <a:pt x="7751" y="12478"/>
                    <a:pt x="7775" y="12466"/>
                  </a:cubicBezTo>
                  <a:cubicBezTo>
                    <a:pt x="7787" y="12454"/>
                    <a:pt x="7799" y="12442"/>
                    <a:pt x="7799" y="12430"/>
                  </a:cubicBezTo>
                  <a:cubicBezTo>
                    <a:pt x="7847" y="12395"/>
                    <a:pt x="7906" y="12359"/>
                    <a:pt x="7966" y="12335"/>
                  </a:cubicBezTo>
                  <a:cubicBezTo>
                    <a:pt x="8311" y="12323"/>
                    <a:pt x="8656" y="12311"/>
                    <a:pt x="9002" y="12287"/>
                  </a:cubicBezTo>
                  <a:cubicBezTo>
                    <a:pt x="9406" y="12264"/>
                    <a:pt x="9966" y="12311"/>
                    <a:pt x="10287" y="12014"/>
                  </a:cubicBezTo>
                  <a:cubicBezTo>
                    <a:pt x="10478" y="11835"/>
                    <a:pt x="10537" y="11585"/>
                    <a:pt x="10609" y="11347"/>
                  </a:cubicBezTo>
                  <a:cubicBezTo>
                    <a:pt x="10859" y="10537"/>
                    <a:pt x="10895" y="9430"/>
                    <a:pt x="10918" y="8537"/>
                  </a:cubicBezTo>
                  <a:cubicBezTo>
                    <a:pt x="11478" y="5834"/>
                    <a:pt x="11335" y="2786"/>
                    <a:pt x="11014" y="84"/>
                  </a:cubicBezTo>
                  <a:cubicBezTo>
                    <a:pt x="11005" y="57"/>
                    <a:pt x="10989" y="43"/>
                    <a:pt x="10967" y="43"/>
                  </a:cubicBezTo>
                  <a:cubicBezTo>
                    <a:pt x="10959" y="43"/>
                    <a:pt x="10951" y="45"/>
                    <a:pt x="10942" y="48"/>
                  </a:cubicBezTo>
                  <a:cubicBezTo>
                    <a:pt x="10942" y="24"/>
                    <a:pt x="10918" y="0"/>
                    <a:pt x="108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65"/>
            <p:cNvSpPr/>
            <p:nvPr/>
          </p:nvSpPr>
          <p:spPr>
            <a:xfrm>
              <a:off x="3015550" y="1945825"/>
              <a:ext cx="9250" cy="134500"/>
            </a:xfrm>
            <a:custGeom>
              <a:rect b="b" l="l" r="r" t="t"/>
              <a:pathLst>
                <a:path extrusionOk="0" h="5380" w="370">
                  <a:moveTo>
                    <a:pt x="18" y="1"/>
                  </a:moveTo>
                  <a:cubicBezTo>
                    <a:pt x="9" y="1"/>
                    <a:pt x="0" y="10"/>
                    <a:pt x="0" y="28"/>
                  </a:cubicBezTo>
                  <a:cubicBezTo>
                    <a:pt x="0" y="1778"/>
                    <a:pt x="24" y="3587"/>
                    <a:pt x="226" y="5326"/>
                  </a:cubicBezTo>
                  <a:cubicBezTo>
                    <a:pt x="232" y="5361"/>
                    <a:pt x="259" y="5379"/>
                    <a:pt x="284" y="5379"/>
                  </a:cubicBezTo>
                  <a:cubicBezTo>
                    <a:pt x="310" y="5379"/>
                    <a:pt x="334" y="5361"/>
                    <a:pt x="334" y="5326"/>
                  </a:cubicBezTo>
                  <a:cubicBezTo>
                    <a:pt x="369" y="3576"/>
                    <a:pt x="215" y="1766"/>
                    <a:pt x="36" y="28"/>
                  </a:cubicBezTo>
                  <a:cubicBezTo>
                    <a:pt x="36" y="10"/>
                    <a:pt x="27" y="1"/>
                    <a:pt x="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65"/>
            <p:cNvSpPr/>
            <p:nvPr/>
          </p:nvSpPr>
          <p:spPr>
            <a:xfrm>
              <a:off x="3071800" y="1976050"/>
              <a:ext cx="5525" cy="59450"/>
            </a:xfrm>
            <a:custGeom>
              <a:rect b="b" l="l" r="r" t="t"/>
              <a:pathLst>
                <a:path extrusionOk="0" h="2378" w="221">
                  <a:moveTo>
                    <a:pt x="12" y="0"/>
                  </a:moveTo>
                  <a:cubicBezTo>
                    <a:pt x="6" y="0"/>
                    <a:pt x="1" y="3"/>
                    <a:pt x="1" y="9"/>
                  </a:cubicBezTo>
                  <a:cubicBezTo>
                    <a:pt x="48" y="783"/>
                    <a:pt x="72" y="1569"/>
                    <a:pt x="131" y="2331"/>
                  </a:cubicBezTo>
                  <a:cubicBezTo>
                    <a:pt x="131" y="2362"/>
                    <a:pt x="158" y="2377"/>
                    <a:pt x="181" y="2377"/>
                  </a:cubicBezTo>
                  <a:cubicBezTo>
                    <a:pt x="202" y="2377"/>
                    <a:pt x="220" y="2365"/>
                    <a:pt x="215" y="2343"/>
                  </a:cubicBezTo>
                  <a:cubicBezTo>
                    <a:pt x="179" y="1557"/>
                    <a:pt x="96" y="783"/>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65"/>
            <p:cNvSpPr/>
            <p:nvPr/>
          </p:nvSpPr>
          <p:spPr>
            <a:xfrm>
              <a:off x="2887400" y="1955750"/>
              <a:ext cx="14750" cy="142275"/>
            </a:xfrm>
            <a:custGeom>
              <a:rect b="b" l="l" r="r" t="t"/>
              <a:pathLst>
                <a:path extrusionOk="0" h="5691" w="590">
                  <a:moveTo>
                    <a:pt x="25" y="1"/>
                  </a:moveTo>
                  <a:cubicBezTo>
                    <a:pt x="11" y="1"/>
                    <a:pt x="0" y="10"/>
                    <a:pt x="7" y="23"/>
                  </a:cubicBezTo>
                  <a:cubicBezTo>
                    <a:pt x="126" y="1881"/>
                    <a:pt x="126" y="3774"/>
                    <a:pt x="364" y="5619"/>
                  </a:cubicBezTo>
                  <a:cubicBezTo>
                    <a:pt x="370" y="5667"/>
                    <a:pt x="402" y="5691"/>
                    <a:pt x="435" y="5691"/>
                  </a:cubicBezTo>
                  <a:cubicBezTo>
                    <a:pt x="468" y="5691"/>
                    <a:pt x="501" y="5667"/>
                    <a:pt x="507" y="5619"/>
                  </a:cubicBezTo>
                  <a:cubicBezTo>
                    <a:pt x="590" y="3762"/>
                    <a:pt x="316" y="1857"/>
                    <a:pt x="54" y="23"/>
                  </a:cubicBezTo>
                  <a:cubicBezTo>
                    <a:pt x="49" y="7"/>
                    <a:pt x="36"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65"/>
            <p:cNvSpPr/>
            <p:nvPr/>
          </p:nvSpPr>
          <p:spPr>
            <a:xfrm>
              <a:off x="2885175" y="2121300"/>
              <a:ext cx="1200" cy="17275"/>
            </a:xfrm>
            <a:custGeom>
              <a:rect b="b" l="l" r="r" t="t"/>
              <a:pathLst>
                <a:path extrusionOk="0" h="691" w="48">
                  <a:moveTo>
                    <a:pt x="30" y="0"/>
                  </a:moveTo>
                  <a:cubicBezTo>
                    <a:pt x="21" y="0"/>
                    <a:pt x="12" y="3"/>
                    <a:pt x="12" y="9"/>
                  </a:cubicBezTo>
                  <a:cubicBezTo>
                    <a:pt x="0" y="236"/>
                    <a:pt x="0" y="450"/>
                    <a:pt x="0" y="664"/>
                  </a:cubicBezTo>
                  <a:cubicBezTo>
                    <a:pt x="0" y="682"/>
                    <a:pt x="12" y="691"/>
                    <a:pt x="24" y="691"/>
                  </a:cubicBezTo>
                  <a:cubicBezTo>
                    <a:pt x="36" y="691"/>
                    <a:pt x="48" y="682"/>
                    <a:pt x="48" y="664"/>
                  </a:cubicBezTo>
                  <a:cubicBezTo>
                    <a:pt x="48" y="450"/>
                    <a:pt x="48" y="236"/>
                    <a:pt x="48" y="9"/>
                  </a:cubicBezTo>
                  <a:cubicBezTo>
                    <a:pt x="48" y="3"/>
                    <a:pt x="39" y="0"/>
                    <a:pt x="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65"/>
            <p:cNvSpPr/>
            <p:nvPr/>
          </p:nvSpPr>
          <p:spPr>
            <a:xfrm>
              <a:off x="2954225" y="2232100"/>
              <a:ext cx="28600" cy="170550"/>
            </a:xfrm>
            <a:custGeom>
              <a:rect b="b" l="l" r="r" t="t"/>
              <a:pathLst>
                <a:path extrusionOk="0" h="6822" w="1144">
                  <a:moveTo>
                    <a:pt x="312" y="1"/>
                  </a:moveTo>
                  <a:cubicBezTo>
                    <a:pt x="296" y="1"/>
                    <a:pt x="279" y="19"/>
                    <a:pt x="286" y="42"/>
                  </a:cubicBezTo>
                  <a:cubicBezTo>
                    <a:pt x="1144" y="1971"/>
                    <a:pt x="203" y="3388"/>
                    <a:pt x="72" y="5293"/>
                  </a:cubicBezTo>
                  <a:cubicBezTo>
                    <a:pt x="24" y="5983"/>
                    <a:pt x="96" y="6543"/>
                    <a:pt x="763" y="6817"/>
                  </a:cubicBezTo>
                  <a:cubicBezTo>
                    <a:pt x="771" y="6820"/>
                    <a:pt x="779" y="6821"/>
                    <a:pt x="788" y="6821"/>
                  </a:cubicBezTo>
                  <a:cubicBezTo>
                    <a:pt x="847" y="6821"/>
                    <a:pt x="889" y="6750"/>
                    <a:pt x="858" y="6698"/>
                  </a:cubicBezTo>
                  <a:cubicBezTo>
                    <a:pt x="1" y="5388"/>
                    <a:pt x="822" y="4114"/>
                    <a:pt x="941" y="2757"/>
                  </a:cubicBezTo>
                  <a:cubicBezTo>
                    <a:pt x="1036" y="1769"/>
                    <a:pt x="798" y="864"/>
                    <a:pt x="334" y="18"/>
                  </a:cubicBezTo>
                  <a:cubicBezTo>
                    <a:pt x="330" y="6"/>
                    <a:pt x="321" y="1"/>
                    <a:pt x="3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65"/>
            <p:cNvSpPr/>
            <p:nvPr/>
          </p:nvSpPr>
          <p:spPr>
            <a:xfrm>
              <a:off x="2997100" y="2339375"/>
              <a:ext cx="7150" cy="34500"/>
            </a:xfrm>
            <a:custGeom>
              <a:rect b="b" l="l" r="r" t="t"/>
              <a:pathLst>
                <a:path extrusionOk="0" h="1380" w="286">
                  <a:moveTo>
                    <a:pt x="92" y="1"/>
                  </a:moveTo>
                  <a:cubicBezTo>
                    <a:pt x="78" y="1"/>
                    <a:pt x="60" y="11"/>
                    <a:pt x="60" y="26"/>
                  </a:cubicBezTo>
                  <a:cubicBezTo>
                    <a:pt x="107" y="454"/>
                    <a:pt x="0" y="871"/>
                    <a:pt x="0" y="1299"/>
                  </a:cubicBezTo>
                  <a:cubicBezTo>
                    <a:pt x="0" y="1352"/>
                    <a:pt x="40" y="1379"/>
                    <a:pt x="79" y="1379"/>
                  </a:cubicBezTo>
                  <a:cubicBezTo>
                    <a:pt x="112" y="1379"/>
                    <a:pt x="144" y="1361"/>
                    <a:pt x="155" y="1323"/>
                  </a:cubicBezTo>
                  <a:cubicBezTo>
                    <a:pt x="286" y="907"/>
                    <a:pt x="191" y="430"/>
                    <a:pt x="107" y="14"/>
                  </a:cubicBezTo>
                  <a:cubicBezTo>
                    <a:pt x="107" y="5"/>
                    <a:pt x="100"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65"/>
            <p:cNvSpPr/>
            <p:nvPr/>
          </p:nvSpPr>
          <p:spPr>
            <a:xfrm>
              <a:off x="2867600" y="1942400"/>
              <a:ext cx="10150" cy="121775"/>
            </a:xfrm>
            <a:custGeom>
              <a:rect b="b" l="l" r="r" t="t"/>
              <a:pathLst>
                <a:path extrusionOk="0" h="4871" w="406">
                  <a:moveTo>
                    <a:pt x="48" y="1"/>
                  </a:moveTo>
                  <a:cubicBezTo>
                    <a:pt x="42" y="1"/>
                    <a:pt x="37" y="4"/>
                    <a:pt x="37" y="10"/>
                  </a:cubicBezTo>
                  <a:cubicBezTo>
                    <a:pt x="1" y="1605"/>
                    <a:pt x="84" y="3224"/>
                    <a:pt x="263" y="4808"/>
                  </a:cubicBezTo>
                  <a:cubicBezTo>
                    <a:pt x="269" y="4850"/>
                    <a:pt x="304" y="4870"/>
                    <a:pt x="339" y="4870"/>
                  </a:cubicBezTo>
                  <a:cubicBezTo>
                    <a:pt x="373" y="4870"/>
                    <a:pt x="406" y="4850"/>
                    <a:pt x="406" y="4808"/>
                  </a:cubicBezTo>
                  <a:cubicBezTo>
                    <a:pt x="287" y="3212"/>
                    <a:pt x="179" y="1617"/>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65"/>
            <p:cNvSpPr/>
            <p:nvPr/>
          </p:nvSpPr>
          <p:spPr>
            <a:xfrm>
              <a:off x="2929225" y="1965400"/>
              <a:ext cx="3300" cy="34625"/>
            </a:xfrm>
            <a:custGeom>
              <a:rect b="b" l="l" r="r" t="t"/>
              <a:pathLst>
                <a:path extrusionOk="0" h="1385" w="132">
                  <a:moveTo>
                    <a:pt x="20" y="1"/>
                  </a:moveTo>
                  <a:cubicBezTo>
                    <a:pt x="9" y="1"/>
                    <a:pt x="0" y="7"/>
                    <a:pt x="0" y="18"/>
                  </a:cubicBezTo>
                  <a:cubicBezTo>
                    <a:pt x="36" y="459"/>
                    <a:pt x="36" y="899"/>
                    <a:pt x="12" y="1340"/>
                  </a:cubicBezTo>
                  <a:cubicBezTo>
                    <a:pt x="12" y="1370"/>
                    <a:pt x="36" y="1385"/>
                    <a:pt x="60" y="1385"/>
                  </a:cubicBezTo>
                  <a:cubicBezTo>
                    <a:pt x="84" y="1385"/>
                    <a:pt x="108" y="1370"/>
                    <a:pt x="108" y="1340"/>
                  </a:cubicBezTo>
                  <a:cubicBezTo>
                    <a:pt x="131" y="899"/>
                    <a:pt x="96" y="459"/>
                    <a:pt x="48" y="18"/>
                  </a:cubicBezTo>
                  <a:cubicBezTo>
                    <a:pt x="42" y="7"/>
                    <a:pt x="30" y="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65"/>
            <p:cNvSpPr/>
            <p:nvPr/>
          </p:nvSpPr>
          <p:spPr>
            <a:xfrm>
              <a:off x="2969100" y="1935700"/>
              <a:ext cx="15225" cy="118250"/>
            </a:xfrm>
            <a:custGeom>
              <a:rect b="b" l="l" r="r" t="t"/>
              <a:pathLst>
                <a:path extrusionOk="0" h="4730" w="609">
                  <a:moveTo>
                    <a:pt x="199" y="1"/>
                  </a:moveTo>
                  <a:cubicBezTo>
                    <a:pt x="185" y="1"/>
                    <a:pt x="173" y="10"/>
                    <a:pt x="179" y="28"/>
                  </a:cubicBezTo>
                  <a:cubicBezTo>
                    <a:pt x="203" y="1504"/>
                    <a:pt x="1" y="3219"/>
                    <a:pt x="322" y="4659"/>
                  </a:cubicBezTo>
                  <a:cubicBezTo>
                    <a:pt x="332" y="4709"/>
                    <a:pt x="368" y="4730"/>
                    <a:pt x="406" y="4730"/>
                  </a:cubicBezTo>
                  <a:cubicBezTo>
                    <a:pt x="459" y="4730"/>
                    <a:pt x="518" y="4691"/>
                    <a:pt x="525" y="4635"/>
                  </a:cubicBezTo>
                  <a:cubicBezTo>
                    <a:pt x="608" y="3885"/>
                    <a:pt x="453" y="3076"/>
                    <a:pt x="406" y="2326"/>
                  </a:cubicBezTo>
                  <a:cubicBezTo>
                    <a:pt x="346" y="1564"/>
                    <a:pt x="287" y="790"/>
                    <a:pt x="227" y="28"/>
                  </a:cubicBezTo>
                  <a:cubicBezTo>
                    <a:pt x="227" y="10"/>
                    <a:pt x="212" y="1"/>
                    <a:pt x="1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65"/>
            <p:cNvSpPr/>
            <p:nvPr/>
          </p:nvSpPr>
          <p:spPr>
            <a:xfrm>
              <a:off x="3092050" y="1951325"/>
              <a:ext cx="3575" cy="66700"/>
            </a:xfrm>
            <a:custGeom>
              <a:rect b="b" l="l" r="r" t="t"/>
              <a:pathLst>
                <a:path extrusionOk="0" h="2668" w="143">
                  <a:moveTo>
                    <a:pt x="48" y="1"/>
                  </a:moveTo>
                  <a:cubicBezTo>
                    <a:pt x="42" y="1"/>
                    <a:pt x="36" y="4"/>
                    <a:pt x="36" y="10"/>
                  </a:cubicBezTo>
                  <a:cubicBezTo>
                    <a:pt x="36" y="879"/>
                    <a:pt x="36" y="1748"/>
                    <a:pt x="0" y="2605"/>
                  </a:cubicBezTo>
                  <a:cubicBezTo>
                    <a:pt x="0" y="2647"/>
                    <a:pt x="30" y="2668"/>
                    <a:pt x="60" y="2668"/>
                  </a:cubicBezTo>
                  <a:cubicBezTo>
                    <a:pt x="89" y="2668"/>
                    <a:pt x="119" y="2647"/>
                    <a:pt x="119" y="2605"/>
                  </a:cubicBezTo>
                  <a:cubicBezTo>
                    <a:pt x="143" y="1736"/>
                    <a:pt x="131" y="879"/>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3" name="Google Shape;663;p65"/>
          <p:cNvSpPr/>
          <p:nvPr/>
        </p:nvSpPr>
        <p:spPr>
          <a:xfrm flipH="1" rot="5400000">
            <a:off x="9253375" y="3223046"/>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65"/>
          <p:cNvSpPr/>
          <p:nvPr/>
        </p:nvSpPr>
        <p:spPr>
          <a:xfrm flipH="1" rot="5400000">
            <a:off x="9253375" y="3737396"/>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65"/>
          <p:cNvSpPr/>
          <p:nvPr/>
        </p:nvSpPr>
        <p:spPr>
          <a:xfrm flipH="1">
            <a:off x="9275262" y="2796300"/>
            <a:ext cx="59475" cy="213125"/>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6" name="Google Shape;666;p65"/>
          <p:cNvGrpSpPr/>
          <p:nvPr/>
        </p:nvGrpSpPr>
        <p:grpSpPr>
          <a:xfrm>
            <a:off x="8771819" y="3885304"/>
            <a:ext cx="239510" cy="286333"/>
            <a:chOff x="2516975" y="3208200"/>
            <a:chExt cx="149750" cy="179025"/>
          </a:xfrm>
        </p:grpSpPr>
        <p:sp>
          <p:nvSpPr>
            <p:cNvPr id="667" name="Google Shape;667;p65"/>
            <p:cNvSpPr/>
            <p:nvPr/>
          </p:nvSpPr>
          <p:spPr>
            <a:xfrm>
              <a:off x="2516975" y="3208200"/>
              <a:ext cx="149750" cy="179025"/>
            </a:xfrm>
            <a:custGeom>
              <a:rect b="b" l="l" r="r" t="t"/>
              <a:pathLst>
                <a:path extrusionOk="0" h="7161" w="5990">
                  <a:moveTo>
                    <a:pt x="2703" y="205"/>
                  </a:moveTo>
                  <a:lnTo>
                    <a:pt x="2703" y="205"/>
                  </a:lnTo>
                  <a:cubicBezTo>
                    <a:pt x="3072" y="241"/>
                    <a:pt x="3441" y="265"/>
                    <a:pt x="3786" y="277"/>
                  </a:cubicBezTo>
                  <a:cubicBezTo>
                    <a:pt x="3801" y="277"/>
                    <a:pt x="3816" y="278"/>
                    <a:pt x="3833" y="278"/>
                  </a:cubicBezTo>
                  <a:cubicBezTo>
                    <a:pt x="4004" y="278"/>
                    <a:pt x="4297" y="247"/>
                    <a:pt x="4553" y="247"/>
                  </a:cubicBezTo>
                  <a:cubicBezTo>
                    <a:pt x="4730" y="247"/>
                    <a:pt x="4889" y="262"/>
                    <a:pt x="4977" y="313"/>
                  </a:cubicBezTo>
                  <a:cubicBezTo>
                    <a:pt x="5120" y="408"/>
                    <a:pt x="5203" y="574"/>
                    <a:pt x="5251" y="777"/>
                  </a:cubicBezTo>
                  <a:cubicBezTo>
                    <a:pt x="4946" y="550"/>
                    <a:pt x="4478" y="496"/>
                    <a:pt x="4015" y="496"/>
                  </a:cubicBezTo>
                  <a:cubicBezTo>
                    <a:pt x="3629" y="496"/>
                    <a:pt x="3246" y="533"/>
                    <a:pt x="2965" y="539"/>
                  </a:cubicBezTo>
                  <a:cubicBezTo>
                    <a:pt x="2930" y="539"/>
                    <a:pt x="2896" y="539"/>
                    <a:pt x="2860" y="539"/>
                  </a:cubicBezTo>
                  <a:cubicBezTo>
                    <a:pt x="2500" y="539"/>
                    <a:pt x="2088" y="516"/>
                    <a:pt x="1675" y="516"/>
                  </a:cubicBezTo>
                  <a:cubicBezTo>
                    <a:pt x="1160" y="516"/>
                    <a:pt x="645" y="553"/>
                    <a:pt x="226" y="717"/>
                  </a:cubicBezTo>
                  <a:cubicBezTo>
                    <a:pt x="238" y="658"/>
                    <a:pt x="250" y="610"/>
                    <a:pt x="262" y="598"/>
                  </a:cubicBezTo>
                  <a:cubicBezTo>
                    <a:pt x="458" y="281"/>
                    <a:pt x="1035" y="213"/>
                    <a:pt x="1598" y="213"/>
                  </a:cubicBezTo>
                  <a:cubicBezTo>
                    <a:pt x="2030" y="213"/>
                    <a:pt x="2454" y="253"/>
                    <a:pt x="2691" y="253"/>
                  </a:cubicBezTo>
                  <a:cubicBezTo>
                    <a:pt x="2715" y="253"/>
                    <a:pt x="2715" y="217"/>
                    <a:pt x="2703" y="205"/>
                  </a:cubicBezTo>
                  <a:close/>
                  <a:moveTo>
                    <a:pt x="3631" y="694"/>
                  </a:moveTo>
                  <a:cubicBezTo>
                    <a:pt x="3620" y="694"/>
                    <a:pt x="3620" y="705"/>
                    <a:pt x="3620" y="705"/>
                  </a:cubicBezTo>
                  <a:cubicBezTo>
                    <a:pt x="3584" y="1384"/>
                    <a:pt x="3584" y="2063"/>
                    <a:pt x="3584" y="2741"/>
                  </a:cubicBezTo>
                  <a:cubicBezTo>
                    <a:pt x="3096" y="2741"/>
                    <a:pt x="2608" y="2741"/>
                    <a:pt x="2131" y="2730"/>
                  </a:cubicBezTo>
                  <a:lnTo>
                    <a:pt x="1917" y="2730"/>
                  </a:lnTo>
                  <a:cubicBezTo>
                    <a:pt x="1905" y="2075"/>
                    <a:pt x="2001" y="1408"/>
                    <a:pt x="1977" y="741"/>
                  </a:cubicBezTo>
                  <a:lnTo>
                    <a:pt x="1977" y="741"/>
                  </a:lnTo>
                  <a:cubicBezTo>
                    <a:pt x="2143" y="753"/>
                    <a:pt x="2310" y="753"/>
                    <a:pt x="2477" y="753"/>
                  </a:cubicBezTo>
                  <a:cubicBezTo>
                    <a:pt x="2762" y="741"/>
                    <a:pt x="3191" y="706"/>
                    <a:pt x="3631" y="694"/>
                  </a:cubicBezTo>
                  <a:close/>
                  <a:moveTo>
                    <a:pt x="1379" y="747"/>
                  </a:moveTo>
                  <a:cubicBezTo>
                    <a:pt x="1539" y="747"/>
                    <a:pt x="1699" y="750"/>
                    <a:pt x="1858" y="753"/>
                  </a:cubicBezTo>
                  <a:cubicBezTo>
                    <a:pt x="1727" y="1396"/>
                    <a:pt x="1762" y="2098"/>
                    <a:pt x="1739" y="2753"/>
                  </a:cubicBezTo>
                  <a:cubicBezTo>
                    <a:pt x="1547" y="2766"/>
                    <a:pt x="1330" y="2781"/>
                    <a:pt x="1118" y="2781"/>
                  </a:cubicBezTo>
                  <a:cubicBezTo>
                    <a:pt x="725" y="2781"/>
                    <a:pt x="354" y="2728"/>
                    <a:pt x="215" y="2503"/>
                  </a:cubicBezTo>
                  <a:cubicBezTo>
                    <a:pt x="131" y="2360"/>
                    <a:pt x="155" y="1289"/>
                    <a:pt x="215" y="813"/>
                  </a:cubicBezTo>
                  <a:cubicBezTo>
                    <a:pt x="595" y="762"/>
                    <a:pt x="987" y="747"/>
                    <a:pt x="1379" y="747"/>
                  </a:cubicBezTo>
                  <a:close/>
                  <a:moveTo>
                    <a:pt x="3882" y="680"/>
                  </a:moveTo>
                  <a:cubicBezTo>
                    <a:pt x="4439" y="680"/>
                    <a:pt x="4987" y="735"/>
                    <a:pt x="5287" y="991"/>
                  </a:cubicBezTo>
                  <a:lnTo>
                    <a:pt x="5299" y="991"/>
                  </a:lnTo>
                  <a:cubicBezTo>
                    <a:pt x="5334" y="1206"/>
                    <a:pt x="5334" y="1432"/>
                    <a:pt x="5334" y="1587"/>
                  </a:cubicBezTo>
                  <a:cubicBezTo>
                    <a:pt x="5358" y="1920"/>
                    <a:pt x="5477" y="2515"/>
                    <a:pt x="5156" y="2753"/>
                  </a:cubicBezTo>
                  <a:cubicBezTo>
                    <a:pt x="5108" y="2787"/>
                    <a:pt x="5009" y="2798"/>
                    <a:pt x="4891" y="2798"/>
                  </a:cubicBezTo>
                  <a:cubicBezTo>
                    <a:pt x="4628" y="2798"/>
                    <a:pt x="4267" y="2741"/>
                    <a:pt x="4144" y="2741"/>
                  </a:cubicBezTo>
                  <a:lnTo>
                    <a:pt x="3822" y="2741"/>
                  </a:lnTo>
                  <a:cubicBezTo>
                    <a:pt x="3846" y="2063"/>
                    <a:pt x="3810" y="1372"/>
                    <a:pt x="3703" y="694"/>
                  </a:cubicBezTo>
                  <a:cubicBezTo>
                    <a:pt x="3703" y="694"/>
                    <a:pt x="3691" y="694"/>
                    <a:pt x="3691" y="682"/>
                  </a:cubicBezTo>
                  <a:cubicBezTo>
                    <a:pt x="3755" y="680"/>
                    <a:pt x="3819" y="680"/>
                    <a:pt x="3882" y="680"/>
                  </a:cubicBezTo>
                  <a:close/>
                  <a:moveTo>
                    <a:pt x="1893" y="2944"/>
                  </a:moveTo>
                  <a:cubicBezTo>
                    <a:pt x="2143" y="2944"/>
                    <a:pt x="2382" y="2956"/>
                    <a:pt x="2632" y="2956"/>
                  </a:cubicBezTo>
                  <a:cubicBezTo>
                    <a:pt x="2953" y="2956"/>
                    <a:pt x="3322" y="3003"/>
                    <a:pt x="3703" y="3027"/>
                  </a:cubicBezTo>
                  <a:cubicBezTo>
                    <a:pt x="3846" y="3170"/>
                    <a:pt x="4001" y="3301"/>
                    <a:pt x="4096" y="3456"/>
                  </a:cubicBezTo>
                  <a:cubicBezTo>
                    <a:pt x="4179" y="3515"/>
                    <a:pt x="4203" y="3599"/>
                    <a:pt x="4156" y="3706"/>
                  </a:cubicBezTo>
                  <a:cubicBezTo>
                    <a:pt x="4108" y="3742"/>
                    <a:pt x="4072" y="3789"/>
                    <a:pt x="4025" y="3837"/>
                  </a:cubicBezTo>
                  <a:cubicBezTo>
                    <a:pt x="3941" y="3932"/>
                    <a:pt x="3870" y="4015"/>
                    <a:pt x="3786" y="4111"/>
                  </a:cubicBezTo>
                  <a:cubicBezTo>
                    <a:pt x="3237" y="4131"/>
                    <a:pt x="2646" y="4176"/>
                    <a:pt x="2084" y="4176"/>
                  </a:cubicBezTo>
                  <a:cubicBezTo>
                    <a:pt x="1975" y="4176"/>
                    <a:pt x="1868" y="4174"/>
                    <a:pt x="1762" y="4170"/>
                  </a:cubicBezTo>
                  <a:cubicBezTo>
                    <a:pt x="1762" y="4146"/>
                    <a:pt x="1762" y="4123"/>
                    <a:pt x="1739" y="4111"/>
                  </a:cubicBezTo>
                  <a:cubicBezTo>
                    <a:pt x="1667" y="4015"/>
                    <a:pt x="1584" y="3920"/>
                    <a:pt x="1500" y="3825"/>
                  </a:cubicBezTo>
                  <a:cubicBezTo>
                    <a:pt x="1453" y="3777"/>
                    <a:pt x="1417" y="3730"/>
                    <a:pt x="1369" y="3682"/>
                  </a:cubicBezTo>
                  <a:cubicBezTo>
                    <a:pt x="1322" y="3575"/>
                    <a:pt x="1346" y="3492"/>
                    <a:pt x="1429" y="3444"/>
                  </a:cubicBezTo>
                  <a:cubicBezTo>
                    <a:pt x="1548" y="3265"/>
                    <a:pt x="1739" y="3111"/>
                    <a:pt x="1893" y="2944"/>
                  </a:cubicBezTo>
                  <a:close/>
                  <a:moveTo>
                    <a:pt x="1703" y="4242"/>
                  </a:moveTo>
                  <a:cubicBezTo>
                    <a:pt x="1804" y="4324"/>
                    <a:pt x="2104" y="4350"/>
                    <a:pt x="2448" y="4350"/>
                  </a:cubicBezTo>
                  <a:cubicBezTo>
                    <a:pt x="2996" y="4350"/>
                    <a:pt x="3657" y="4285"/>
                    <a:pt x="3810" y="4277"/>
                  </a:cubicBezTo>
                  <a:lnTo>
                    <a:pt x="3834" y="4277"/>
                  </a:lnTo>
                  <a:cubicBezTo>
                    <a:pt x="3917" y="4420"/>
                    <a:pt x="4025" y="4551"/>
                    <a:pt x="4120" y="4694"/>
                  </a:cubicBezTo>
                  <a:cubicBezTo>
                    <a:pt x="4287" y="4777"/>
                    <a:pt x="4310" y="4873"/>
                    <a:pt x="4191" y="4980"/>
                  </a:cubicBezTo>
                  <a:cubicBezTo>
                    <a:pt x="4144" y="5099"/>
                    <a:pt x="4060" y="5182"/>
                    <a:pt x="3941" y="5242"/>
                  </a:cubicBezTo>
                  <a:cubicBezTo>
                    <a:pt x="3870" y="5301"/>
                    <a:pt x="3739" y="5361"/>
                    <a:pt x="3679" y="5456"/>
                  </a:cubicBezTo>
                  <a:cubicBezTo>
                    <a:pt x="3460" y="5479"/>
                    <a:pt x="3237" y="5487"/>
                    <a:pt x="3011" y="5487"/>
                  </a:cubicBezTo>
                  <a:cubicBezTo>
                    <a:pt x="2881" y="5487"/>
                    <a:pt x="2750" y="5484"/>
                    <a:pt x="2620" y="5480"/>
                  </a:cubicBezTo>
                  <a:cubicBezTo>
                    <a:pt x="2495" y="5474"/>
                    <a:pt x="2361" y="5459"/>
                    <a:pt x="2228" y="5459"/>
                  </a:cubicBezTo>
                  <a:cubicBezTo>
                    <a:pt x="2096" y="5459"/>
                    <a:pt x="1965" y="5474"/>
                    <a:pt x="1846" y="5527"/>
                  </a:cubicBezTo>
                  <a:cubicBezTo>
                    <a:pt x="1834" y="5385"/>
                    <a:pt x="1655" y="5301"/>
                    <a:pt x="1560" y="5218"/>
                  </a:cubicBezTo>
                  <a:cubicBezTo>
                    <a:pt x="1500" y="5182"/>
                    <a:pt x="1453" y="5135"/>
                    <a:pt x="1393" y="5099"/>
                  </a:cubicBezTo>
                  <a:cubicBezTo>
                    <a:pt x="1191" y="4932"/>
                    <a:pt x="1191" y="4789"/>
                    <a:pt x="1393" y="4670"/>
                  </a:cubicBezTo>
                  <a:cubicBezTo>
                    <a:pt x="1500" y="4527"/>
                    <a:pt x="1608" y="4396"/>
                    <a:pt x="1703" y="4242"/>
                  </a:cubicBezTo>
                  <a:close/>
                  <a:moveTo>
                    <a:pt x="1834" y="5599"/>
                  </a:moveTo>
                  <a:cubicBezTo>
                    <a:pt x="1985" y="5694"/>
                    <a:pt x="2167" y="5715"/>
                    <a:pt x="2350" y="5715"/>
                  </a:cubicBezTo>
                  <a:cubicBezTo>
                    <a:pt x="2441" y="5715"/>
                    <a:pt x="2532" y="5710"/>
                    <a:pt x="2620" y="5706"/>
                  </a:cubicBezTo>
                  <a:cubicBezTo>
                    <a:pt x="2977" y="5694"/>
                    <a:pt x="3322" y="5658"/>
                    <a:pt x="3679" y="5658"/>
                  </a:cubicBezTo>
                  <a:cubicBezTo>
                    <a:pt x="3775" y="5825"/>
                    <a:pt x="4036" y="5992"/>
                    <a:pt x="4108" y="6075"/>
                  </a:cubicBezTo>
                  <a:cubicBezTo>
                    <a:pt x="4275" y="6278"/>
                    <a:pt x="4310" y="6194"/>
                    <a:pt x="4108" y="6409"/>
                  </a:cubicBezTo>
                  <a:cubicBezTo>
                    <a:pt x="3941" y="6575"/>
                    <a:pt x="3679" y="6706"/>
                    <a:pt x="3489" y="6837"/>
                  </a:cubicBezTo>
                  <a:cubicBezTo>
                    <a:pt x="3465" y="6849"/>
                    <a:pt x="3453" y="6873"/>
                    <a:pt x="3441" y="6885"/>
                  </a:cubicBezTo>
                  <a:cubicBezTo>
                    <a:pt x="3179" y="6897"/>
                    <a:pt x="2917" y="6885"/>
                    <a:pt x="2655" y="6909"/>
                  </a:cubicBezTo>
                  <a:cubicBezTo>
                    <a:pt x="2524" y="6909"/>
                    <a:pt x="2393" y="6897"/>
                    <a:pt x="2262" y="6897"/>
                  </a:cubicBezTo>
                  <a:cubicBezTo>
                    <a:pt x="2215" y="6897"/>
                    <a:pt x="2167" y="6891"/>
                    <a:pt x="2123" y="6891"/>
                  </a:cubicBezTo>
                  <a:cubicBezTo>
                    <a:pt x="2101" y="6891"/>
                    <a:pt x="2080" y="6893"/>
                    <a:pt x="2060" y="6897"/>
                  </a:cubicBezTo>
                  <a:lnTo>
                    <a:pt x="2048" y="6897"/>
                  </a:lnTo>
                  <a:cubicBezTo>
                    <a:pt x="2036" y="6873"/>
                    <a:pt x="2024" y="6849"/>
                    <a:pt x="2001" y="6825"/>
                  </a:cubicBezTo>
                  <a:cubicBezTo>
                    <a:pt x="1786" y="6694"/>
                    <a:pt x="1560" y="6563"/>
                    <a:pt x="1381" y="6385"/>
                  </a:cubicBezTo>
                  <a:cubicBezTo>
                    <a:pt x="1179" y="6194"/>
                    <a:pt x="1191" y="6266"/>
                    <a:pt x="1381" y="6063"/>
                  </a:cubicBezTo>
                  <a:cubicBezTo>
                    <a:pt x="1465" y="5968"/>
                    <a:pt x="1786" y="5778"/>
                    <a:pt x="1834" y="5599"/>
                  </a:cubicBezTo>
                  <a:close/>
                  <a:moveTo>
                    <a:pt x="1807" y="0"/>
                  </a:moveTo>
                  <a:cubicBezTo>
                    <a:pt x="1428" y="0"/>
                    <a:pt x="1053" y="30"/>
                    <a:pt x="691" y="122"/>
                  </a:cubicBezTo>
                  <a:cubicBezTo>
                    <a:pt x="500" y="134"/>
                    <a:pt x="298" y="170"/>
                    <a:pt x="191" y="265"/>
                  </a:cubicBezTo>
                  <a:cubicBezTo>
                    <a:pt x="36" y="408"/>
                    <a:pt x="84" y="765"/>
                    <a:pt x="72" y="908"/>
                  </a:cubicBezTo>
                  <a:cubicBezTo>
                    <a:pt x="48" y="1551"/>
                    <a:pt x="24" y="2182"/>
                    <a:pt x="0" y="2813"/>
                  </a:cubicBezTo>
                  <a:cubicBezTo>
                    <a:pt x="0" y="2872"/>
                    <a:pt x="48" y="2908"/>
                    <a:pt x="107" y="2908"/>
                  </a:cubicBezTo>
                  <a:cubicBezTo>
                    <a:pt x="643" y="2932"/>
                    <a:pt x="1179" y="2932"/>
                    <a:pt x="1715" y="2944"/>
                  </a:cubicBezTo>
                  <a:cubicBezTo>
                    <a:pt x="1620" y="3027"/>
                    <a:pt x="1512" y="3122"/>
                    <a:pt x="1417" y="3218"/>
                  </a:cubicBezTo>
                  <a:cubicBezTo>
                    <a:pt x="1334" y="3289"/>
                    <a:pt x="1143" y="3420"/>
                    <a:pt x="1119" y="3539"/>
                  </a:cubicBezTo>
                  <a:cubicBezTo>
                    <a:pt x="1096" y="3622"/>
                    <a:pt x="1143" y="3670"/>
                    <a:pt x="1191" y="3730"/>
                  </a:cubicBezTo>
                  <a:cubicBezTo>
                    <a:pt x="1322" y="3896"/>
                    <a:pt x="1489" y="4039"/>
                    <a:pt x="1631" y="4182"/>
                  </a:cubicBezTo>
                  <a:cubicBezTo>
                    <a:pt x="1405" y="4396"/>
                    <a:pt x="1203" y="4635"/>
                    <a:pt x="988" y="4861"/>
                  </a:cubicBezTo>
                  <a:cubicBezTo>
                    <a:pt x="953" y="4908"/>
                    <a:pt x="965" y="4956"/>
                    <a:pt x="1012" y="4980"/>
                  </a:cubicBezTo>
                  <a:cubicBezTo>
                    <a:pt x="1250" y="5158"/>
                    <a:pt x="1750" y="5361"/>
                    <a:pt x="1524" y="5694"/>
                  </a:cubicBezTo>
                  <a:cubicBezTo>
                    <a:pt x="1405" y="5885"/>
                    <a:pt x="1143" y="6039"/>
                    <a:pt x="977" y="6170"/>
                  </a:cubicBezTo>
                  <a:cubicBezTo>
                    <a:pt x="929" y="6206"/>
                    <a:pt x="953" y="6278"/>
                    <a:pt x="1000" y="6301"/>
                  </a:cubicBezTo>
                  <a:cubicBezTo>
                    <a:pt x="1286" y="6528"/>
                    <a:pt x="1584" y="6754"/>
                    <a:pt x="1870" y="6992"/>
                  </a:cubicBezTo>
                  <a:cubicBezTo>
                    <a:pt x="1893" y="7016"/>
                    <a:pt x="1905" y="7016"/>
                    <a:pt x="1929" y="7016"/>
                  </a:cubicBezTo>
                  <a:cubicBezTo>
                    <a:pt x="1941" y="7051"/>
                    <a:pt x="1953" y="7075"/>
                    <a:pt x="1989" y="7075"/>
                  </a:cubicBezTo>
                  <a:cubicBezTo>
                    <a:pt x="2087" y="7098"/>
                    <a:pt x="2180" y="7106"/>
                    <a:pt x="2275" y="7106"/>
                  </a:cubicBezTo>
                  <a:cubicBezTo>
                    <a:pt x="2329" y="7106"/>
                    <a:pt x="2384" y="7103"/>
                    <a:pt x="2441" y="7099"/>
                  </a:cubicBezTo>
                  <a:lnTo>
                    <a:pt x="2727" y="7099"/>
                  </a:lnTo>
                  <a:cubicBezTo>
                    <a:pt x="2882" y="7111"/>
                    <a:pt x="3024" y="7147"/>
                    <a:pt x="3179" y="7159"/>
                  </a:cubicBezTo>
                  <a:cubicBezTo>
                    <a:pt x="3196" y="7160"/>
                    <a:pt x="3212" y="7160"/>
                    <a:pt x="3228" y="7160"/>
                  </a:cubicBezTo>
                  <a:cubicBezTo>
                    <a:pt x="3367" y="7160"/>
                    <a:pt x="3463" y="7113"/>
                    <a:pt x="3548" y="7028"/>
                  </a:cubicBezTo>
                  <a:cubicBezTo>
                    <a:pt x="3572" y="7028"/>
                    <a:pt x="3596" y="7028"/>
                    <a:pt x="3620" y="7004"/>
                  </a:cubicBezTo>
                  <a:cubicBezTo>
                    <a:pt x="3894" y="6766"/>
                    <a:pt x="4203" y="6551"/>
                    <a:pt x="4489" y="6325"/>
                  </a:cubicBezTo>
                  <a:cubicBezTo>
                    <a:pt x="4537" y="6301"/>
                    <a:pt x="4560" y="6230"/>
                    <a:pt x="4513" y="6194"/>
                  </a:cubicBezTo>
                  <a:cubicBezTo>
                    <a:pt x="4346" y="6063"/>
                    <a:pt x="4084" y="5897"/>
                    <a:pt x="3965" y="5718"/>
                  </a:cubicBezTo>
                  <a:cubicBezTo>
                    <a:pt x="3751" y="5373"/>
                    <a:pt x="4251" y="5182"/>
                    <a:pt x="4501" y="5004"/>
                  </a:cubicBezTo>
                  <a:cubicBezTo>
                    <a:pt x="4537" y="4968"/>
                    <a:pt x="4548" y="4920"/>
                    <a:pt x="4513" y="4885"/>
                  </a:cubicBezTo>
                  <a:cubicBezTo>
                    <a:pt x="4310" y="4646"/>
                    <a:pt x="4120" y="4408"/>
                    <a:pt x="3894" y="4194"/>
                  </a:cubicBezTo>
                  <a:cubicBezTo>
                    <a:pt x="4036" y="4063"/>
                    <a:pt x="4179" y="3932"/>
                    <a:pt x="4310" y="3789"/>
                  </a:cubicBezTo>
                  <a:cubicBezTo>
                    <a:pt x="4370" y="3730"/>
                    <a:pt x="4441" y="3658"/>
                    <a:pt x="4417" y="3563"/>
                  </a:cubicBezTo>
                  <a:cubicBezTo>
                    <a:pt x="4394" y="3444"/>
                    <a:pt x="4227" y="3337"/>
                    <a:pt x="4156" y="3265"/>
                  </a:cubicBezTo>
                  <a:cubicBezTo>
                    <a:pt x="4072" y="3194"/>
                    <a:pt x="4001" y="3122"/>
                    <a:pt x="3917" y="3039"/>
                  </a:cubicBezTo>
                  <a:lnTo>
                    <a:pt x="3917" y="3039"/>
                  </a:lnTo>
                  <a:cubicBezTo>
                    <a:pt x="4095" y="3054"/>
                    <a:pt x="4272" y="3063"/>
                    <a:pt x="4447" y="3063"/>
                  </a:cubicBezTo>
                  <a:cubicBezTo>
                    <a:pt x="4693" y="3063"/>
                    <a:pt x="4932" y="3045"/>
                    <a:pt x="5156" y="3003"/>
                  </a:cubicBezTo>
                  <a:cubicBezTo>
                    <a:pt x="5989" y="2825"/>
                    <a:pt x="5608" y="1551"/>
                    <a:pt x="5537" y="908"/>
                  </a:cubicBezTo>
                  <a:cubicBezTo>
                    <a:pt x="5501" y="551"/>
                    <a:pt x="5513" y="336"/>
                    <a:pt x="5215" y="170"/>
                  </a:cubicBezTo>
                  <a:cubicBezTo>
                    <a:pt x="5077" y="88"/>
                    <a:pt x="4827" y="65"/>
                    <a:pt x="4558" y="65"/>
                  </a:cubicBezTo>
                  <a:cubicBezTo>
                    <a:pt x="4229" y="65"/>
                    <a:pt x="3873" y="99"/>
                    <a:pt x="3659" y="99"/>
                  </a:cubicBezTo>
                  <a:cubicBezTo>
                    <a:pt x="3641" y="99"/>
                    <a:pt x="3624" y="99"/>
                    <a:pt x="3608" y="98"/>
                  </a:cubicBezTo>
                  <a:cubicBezTo>
                    <a:pt x="3023" y="76"/>
                    <a:pt x="2410" y="0"/>
                    <a:pt x="1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65"/>
            <p:cNvSpPr/>
            <p:nvPr/>
          </p:nvSpPr>
          <p:spPr>
            <a:xfrm>
              <a:off x="2525600" y="3234825"/>
              <a:ext cx="3300" cy="33600"/>
            </a:xfrm>
            <a:custGeom>
              <a:rect b="b" l="l" r="r" t="t"/>
              <a:pathLst>
                <a:path extrusionOk="0" h="1344" w="132">
                  <a:moveTo>
                    <a:pt x="96" y="1"/>
                  </a:moveTo>
                  <a:cubicBezTo>
                    <a:pt x="90" y="1"/>
                    <a:pt x="84" y="4"/>
                    <a:pt x="84" y="10"/>
                  </a:cubicBezTo>
                  <a:cubicBezTo>
                    <a:pt x="60" y="438"/>
                    <a:pt x="1" y="879"/>
                    <a:pt x="12" y="1307"/>
                  </a:cubicBezTo>
                  <a:cubicBezTo>
                    <a:pt x="12" y="1331"/>
                    <a:pt x="30" y="1343"/>
                    <a:pt x="50" y="1343"/>
                  </a:cubicBezTo>
                  <a:cubicBezTo>
                    <a:pt x="69" y="1343"/>
                    <a:pt x="90" y="1331"/>
                    <a:pt x="96" y="1307"/>
                  </a:cubicBezTo>
                  <a:cubicBezTo>
                    <a:pt x="132" y="879"/>
                    <a:pt x="108" y="438"/>
                    <a:pt x="108" y="10"/>
                  </a:cubicBezTo>
                  <a:cubicBezTo>
                    <a:pt x="108" y="4"/>
                    <a:pt x="102" y="1"/>
                    <a:pt x="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65"/>
            <p:cNvSpPr/>
            <p:nvPr/>
          </p:nvSpPr>
          <p:spPr>
            <a:xfrm>
              <a:off x="2638125" y="3233700"/>
              <a:ext cx="5075" cy="37775"/>
            </a:xfrm>
            <a:custGeom>
              <a:rect b="b" l="l" r="r" t="t"/>
              <a:pathLst>
                <a:path extrusionOk="0" h="1511" w="203">
                  <a:moveTo>
                    <a:pt x="85" y="1"/>
                  </a:moveTo>
                  <a:cubicBezTo>
                    <a:pt x="77" y="1"/>
                    <a:pt x="72" y="7"/>
                    <a:pt x="72" y="19"/>
                  </a:cubicBezTo>
                  <a:cubicBezTo>
                    <a:pt x="48" y="495"/>
                    <a:pt x="0" y="1007"/>
                    <a:pt x="72" y="1483"/>
                  </a:cubicBezTo>
                  <a:cubicBezTo>
                    <a:pt x="77" y="1503"/>
                    <a:pt x="90" y="1511"/>
                    <a:pt x="104" y="1511"/>
                  </a:cubicBezTo>
                  <a:cubicBezTo>
                    <a:pt x="123" y="1511"/>
                    <a:pt x="143" y="1497"/>
                    <a:pt x="143" y="1483"/>
                  </a:cubicBezTo>
                  <a:cubicBezTo>
                    <a:pt x="203" y="1007"/>
                    <a:pt x="143" y="495"/>
                    <a:pt x="107" y="19"/>
                  </a:cubicBezTo>
                  <a:cubicBezTo>
                    <a:pt x="101" y="7"/>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65"/>
            <p:cNvSpPr/>
            <p:nvPr/>
          </p:nvSpPr>
          <p:spPr>
            <a:xfrm>
              <a:off x="2634850" y="3239300"/>
              <a:ext cx="2225" cy="10850"/>
            </a:xfrm>
            <a:custGeom>
              <a:rect b="b" l="l" r="r" t="t"/>
              <a:pathLst>
                <a:path extrusionOk="0" h="434" w="89">
                  <a:moveTo>
                    <a:pt x="12" y="0"/>
                  </a:moveTo>
                  <a:cubicBezTo>
                    <a:pt x="6" y="0"/>
                    <a:pt x="0" y="3"/>
                    <a:pt x="0" y="9"/>
                  </a:cubicBezTo>
                  <a:cubicBezTo>
                    <a:pt x="0" y="140"/>
                    <a:pt x="12" y="271"/>
                    <a:pt x="24" y="402"/>
                  </a:cubicBezTo>
                  <a:cubicBezTo>
                    <a:pt x="24" y="421"/>
                    <a:pt x="44" y="433"/>
                    <a:pt x="62" y="433"/>
                  </a:cubicBezTo>
                  <a:cubicBezTo>
                    <a:pt x="77" y="433"/>
                    <a:pt x="89" y="424"/>
                    <a:pt x="83" y="402"/>
                  </a:cubicBezTo>
                  <a:cubicBezTo>
                    <a:pt x="72" y="271"/>
                    <a:pt x="48" y="140"/>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65"/>
            <p:cNvSpPr/>
            <p:nvPr/>
          </p:nvSpPr>
          <p:spPr>
            <a:xfrm>
              <a:off x="2534525" y="3234825"/>
              <a:ext cx="2125" cy="10975"/>
            </a:xfrm>
            <a:custGeom>
              <a:rect b="b" l="l" r="r" t="t"/>
              <a:pathLst>
                <a:path extrusionOk="0" h="439" w="85">
                  <a:moveTo>
                    <a:pt x="60" y="1"/>
                  </a:moveTo>
                  <a:cubicBezTo>
                    <a:pt x="54" y="1"/>
                    <a:pt x="48" y="4"/>
                    <a:pt x="48" y="10"/>
                  </a:cubicBezTo>
                  <a:cubicBezTo>
                    <a:pt x="25" y="141"/>
                    <a:pt x="13" y="271"/>
                    <a:pt x="1" y="402"/>
                  </a:cubicBezTo>
                  <a:cubicBezTo>
                    <a:pt x="1" y="426"/>
                    <a:pt x="19" y="438"/>
                    <a:pt x="36" y="438"/>
                  </a:cubicBezTo>
                  <a:cubicBezTo>
                    <a:pt x="54" y="438"/>
                    <a:pt x="72" y="426"/>
                    <a:pt x="72" y="402"/>
                  </a:cubicBezTo>
                  <a:cubicBezTo>
                    <a:pt x="72" y="271"/>
                    <a:pt x="84" y="141"/>
                    <a:pt x="72" y="10"/>
                  </a:cubicBezTo>
                  <a:cubicBezTo>
                    <a:pt x="72" y="4"/>
                    <a:pt x="66"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65"/>
            <p:cNvSpPr/>
            <p:nvPr/>
          </p:nvSpPr>
          <p:spPr>
            <a:xfrm>
              <a:off x="2561625" y="3294575"/>
              <a:ext cx="47950" cy="3325"/>
            </a:xfrm>
            <a:custGeom>
              <a:rect b="b" l="l" r="r" t="t"/>
              <a:pathLst>
                <a:path extrusionOk="0" h="133" w="1918">
                  <a:moveTo>
                    <a:pt x="1035" y="0"/>
                  </a:moveTo>
                  <a:cubicBezTo>
                    <a:pt x="689" y="0"/>
                    <a:pt x="340" y="23"/>
                    <a:pt x="12" y="48"/>
                  </a:cubicBezTo>
                  <a:cubicBezTo>
                    <a:pt x="0" y="48"/>
                    <a:pt x="0" y="72"/>
                    <a:pt x="12" y="72"/>
                  </a:cubicBezTo>
                  <a:cubicBezTo>
                    <a:pt x="396" y="102"/>
                    <a:pt x="804" y="132"/>
                    <a:pt x="1203" y="132"/>
                  </a:cubicBezTo>
                  <a:cubicBezTo>
                    <a:pt x="1434" y="132"/>
                    <a:pt x="1663" y="122"/>
                    <a:pt x="1881" y="96"/>
                  </a:cubicBezTo>
                  <a:cubicBezTo>
                    <a:pt x="1905" y="96"/>
                    <a:pt x="1917" y="60"/>
                    <a:pt x="1893" y="60"/>
                  </a:cubicBezTo>
                  <a:cubicBezTo>
                    <a:pt x="1620" y="17"/>
                    <a:pt x="1328" y="0"/>
                    <a:pt x="1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65"/>
            <p:cNvSpPr/>
            <p:nvPr/>
          </p:nvSpPr>
          <p:spPr>
            <a:xfrm>
              <a:off x="2561625" y="3326675"/>
              <a:ext cx="55975" cy="3650"/>
            </a:xfrm>
            <a:custGeom>
              <a:rect b="b" l="l" r="r" t="t"/>
              <a:pathLst>
                <a:path extrusionOk="0" h="146" w="2239">
                  <a:moveTo>
                    <a:pt x="809" y="1"/>
                  </a:moveTo>
                  <a:cubicBezTo>
                    <a:pt x="542" y="1"/>
                    <a:pt x="275" y="12"/>
                    <a:pt x="12" y="38"/>
                  </a:cubicBezTo>
                  <a:cubicBezTo>
                    <a:pt x="0" y="38"/>
                    <a:pt x="0" y="50"/>
                    <a:pt x="12" y="50"/>
                  </a:cubicBezTo>
                  <a:cubicBezTo>
                    <a:pt x="738" y="122"/>
                    <a:pt x="1477" y="134"/>
                    <a:pt x="2215" y="146"/>
                  </a:cubicBezTo>
                  <a:cubicBezTo>
                    <a:pt x="2239" y="146"/>
                    <a:pt x="2239" y="98"/>
                    <a:pt x="2215" y="98"/>
                  </a:cubicBezTo>
                  <a:cubicBezTo>
                    <a:pt x="1752" y="37"/>
                    <a:pt x="1279" y="1"/>
                    <a:pt x="8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65"/>
            <p:cNvSpPr/>
            <p:nvPr/>
          </p:nvSpPr>
          <p:spPr>
            <a:xfrm>
              <a:off x="2560125" y="3362350"/>
              <a:ext cx="54200" cy="2775"/>
            </a:xfrm>
            <a:custGeom>
              <a:rect b="b" l="l" r="r" t="t"/>
              <a:pathLst>
                <a:path extrusionOk="0" h="111" w="2168">
                  <a:moveTo>
                    <a:pt x="978" y="1"/>
                  </a:moveTo>
                  <a:cubicBezTo>
                    <a:pt x="656" y="1"/>
                    <a:pt x="334" y="13"/>
                    <a:pt x="13" y="40"/>
                  </a:cubicBezTo>
                  <a:cubicBezTo>
                    <a:pt x="1" y="40"/>
                    <a:pt x="1" y="52"/>
                    <a:pt x="13" y="64"/>
                  </a:cubicBezTo>
                  <a:cubicBezTo>
                    <a:pt x="390" y="95"/>
                    <a:pt x="767" y="110"/>
                    <a:pt x="1144" y="110"/>
                  </a:cubicBezTo>
                  <a:cubicBezTo>
                    <a:pt x="1481" y="110"/>
                    <a:pt x="1818" y="98"/>
                    <a:pt x="2156" y="76"/>
                  </a:cubicBezTo>
                  <a:cubicBezTo>
                    <a:pt x="2168" y="76"/>
                    <a:pt x="2168" y="52"/>
                    <a:pt x="2156" y="52"/>
                  </a:cubicBezTo>
                  <a:cubicBezTo>
                    <a:pt x="1763" y="19"/>
                    <a:pt x="1371"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5" name="Google Shape;675;p65"/>
          <p:cNvGrpSpPr/>
          <p:nvPr/>
        </p:nvGrpSpPr>
        <p:grpSpPr>
          <a:xfrm rot="-5400000">
            <a:off x="8776942" y="4226689"/>
            <a:ext cx="654803" cy="833747"/>
            <a:chOff x="597975" y="2768650"/>
            <a:chExt cx="489975" cy="623875"/>
          </a:xfrm>
        </p:grpSpPr>
        <p:sp>
          <p:nvSpPr>
            <p:cNvPr id="676" name="Google Shape;676;p65"/>
            <p:cNvSpPr/>
            <p:nvPr/>
          </p:nvSpPr>
          <p:spPr>
            <a:xfrm>
              <a:off x="957850" y="3185400"/>
              <a:ext cx="78600" cy="136600"/>
            </a:xfrm>
            <a:custGeom>
              <a:rect b="b" l="l" r="r" t="t"/>
              <a:pathLst>
                <a:path extrusionOk="0" h="5464" w="3144">
                  <a:moveTo>
                    <a:pt x="2894" y="189"/>
                  </a:moveTo>
                  <a:cubicBezTo>
                    <a:pt x="2810" y="891"/>
                    <a:pt x="2822" y="4523"/>
                    <a:pt x="2834" y="5213"/>
                  </a:cubicBezTo>
                  <a:cubicBezTo>
                    <a:pt x="2686" y="5195"/>
                    <a:pt x="2539" y="5189"/>
                    <a:pt x="2393" y="5189"/>
                  </a:cubicBezTo>
                  <a:cubicBezTo>
                    <a:pt x="2152" y="5189"/>
                    <a:pt x="1912" y="5206"/>
                    <a:pt x="1667" y="5213"/>
                  </a:cubicBezTo>
                  <a:cubicBezTo>
                    <a:pt x="1239" y="5225"/>
                    <a:pt x="798" y="5225"/>
                    <a:pt x="369" y="5225"/>
                  </a:cubicBezTo>
                  <a:cubicBezTo>
                    <a:pt x="369" y="4546"/>
                    <a:pt x="381" y="939"/>
                    <a:pt x="310" y="272"/>
                  </a:cubicBezTo>
                  <a:cubicBezTo>
                    <a:pt x="786" y="260"/>
                    <a:pt x="1262" y="236"/>
                    <a:pt x="1739" y="236"/>
                  </a:cubicBezTo>
                  <a:cubicBezTo>
                    <a:pt x="1805" y="234"/>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0"/>
                    <a:pt x="219" y="29"/>
                    <a:pt x="214" y="29"/>
                  </a:cubicBezTo>
                  <a:cubicBezTo>
                    <a:pt x="202" y="29"/>
                    <a:pt x="187" y="37"/>
                    <a:pt x="179" y="46"/>
                  </a:cubicBezTo>
                  <a:cubicBezTo>
                    <a:pt x="96" y="70"/>
                    <a:pt x="84" y="165"/>
                    <a:pt x="119" y="224"/>
                  </a:cubicBezTo>
                  <a:cubicBezTo>
                    <a:pt x="48" y="915"/>
                    <a:pt x="60" y="4558"/>
                    <a:pt x="60" y="5249"/>
                  </a:cubicBezTo>
                  <a:cubicBezTo>
                    <a:pt x="0" y="5320"/>
                    <a:pt x="24" y="5463"/>
                    <a:pt x="143" y="5463"/>
                  </a:cubicBezTo>
                  <a:lnTo>
                    <a:pt x="238" y="5463"/>
                  </a:lnTo>
                  <a:cubicBezTo>
                    <a:pt x="715" y="5439"/>
                    <a:pt x="1191" y="5427"/>
                    <a:pt x="1667" y="5416"/>
                  </a:cubicBezTo>
                  <a:cubicBezTo>
                    <a:pt x="1842" y="5416"/>
                    <a:pt x="2016" y="5420"/>
                    <a:pt x="2190" y="5420"/>
                  </a:cubicBezTo>
                  <a:cubicBezTo>
                    <a:pt x="2407" y="5420"/>
                    <a:pt x="2622" y="5413"/>
                    <a:pt x="2834" y="5380"/>
                  </a:cubicBezTo>
                  <a:cubicBezTo>
                    <a:pt x="2860" y="5436"/>
                    <a:pt x="2916" y="5464"/>
                    <a:pt x="2972" y="5464"/>
                  </a:cubicBezTo>
                  <a:cubicBezTo>
                    <a:pt x="3046" y="5464"/>
                    <a:pt x="3120" y="5415"/>
                    <a:pt x="3120" y="5320"/>
                  </a:cubicBezTo>
                  <a:cubicBezTo>
                    <a:pt x="3120" y="4570"/>
                    <a:pt x="3144" y="891"/>
                    <a:pt x="3060" y="153"/>
                  </a:cubicBezTo>
                  <a:cubicBezTo>
                    <a:pt x="3108" y="141"/>
                    <a:pt x="3108" y="70"/>
                    <a:pt x="3060" y="58"/>
                  </a:cubicBezTo>
                  <a:cubicBezTo>
                    <a:pt x="3048" y="58"/>
                    <a:pt x="3036" y="46"/>
                    <a:pt x="3025" y="46"/>
                  </a:cubicBezTo>
                  <a:cubicBezTo>
                    <a:pt x="3008" y="37"/>
                    <a:pt x="2991" y="29"/>
                    <a:pt x="2970" y="29"/>
                  </a:cubicBezTo>
                  <a:cubicBezTo>
                    <a:pt x="2961" y="29"/>
                    <a:pt x="2952" y="30"/>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65"/>
            <p:cNvSpPr/>
            <p:nvPr/>
          </p:nvSpPr>
          <p:spPr>
            <a:xfrm>
              <a:off x="957850" y="3025850"/>
              <a:ext cx="78600" cy="63375"/>
            </a:xfrm>
            <a:custGeom>
              <a:rect b="b" l="l" r="r" t="t"/>
              <a:pathLst>
                <a:path extrusionOk="0" h="2535" w="3144">
                  <a:moveTo>
                    <a:pt x="2894" y="189"/>
                  </a:moveTo>
                  <a:lnTo>
                    <a:pt x="2894" y="189"/>
                  </a:lnTo>
                  <a:cubicBezTo>
                    <a:pt x="2810" y="891"/>
                    <a:pt x="2822" y="1582"/>
                    <a:pt x="2834" y="2284"/>
                  </a:cubicBezTo>
                  <a:cubicBezTo>
                    <a:pt x="2689" y="2263"/>
                    <a:pt x="2546" y="2255"/>
                    <a:pt x="2404" y="2255"/>
                  </a:cubicBezTo>
                  <a:cubicBezTo>
                    <a:pt x="2159" y="2255"/>
                    <a:pt x="1915" y="2277"/>
                    <a:pt x="1667" y="2284"/>
                  </a:cubicBezTo>
                  <a:cubicBezTo>
                    <a:pt x="1524" y="2288"/>
                    <a:pt x="1380" y="2290"/>
                    <a:pt x="1235" y="2290"/>
                  </a:cubicBezTo>
                  <a:cubicBezTo>
                    <a:pt x="946" y="2290"/>
                    <a:pt x="655" y="2284"/>
                    <a:pt x="369" y="2284"/>
                  </a:cubicBezTo>
                  <a:cubicBezTo>
                    <a:pt x="369" y="1618"/>
                    <a:pt x="381" y="939"/>
                    <a:pt x="310" y="272"/>
                  </a:cubicBezTo>
                  <a:cubicBezTo>
                    <a:pt x="786" y="260"/>
                    <a:pt x="1262" y="237"/>
                    <a:pt x="1739" y="237"/>
                  </a:cubicBezTo>
                  <a:cubicBezTo>
                    <a:pt x="1805" y="235"/>
                    <a:pt x="1872" y="234"/>
                    <a:pt x="1939" y="234"/>
                  </a:cubicBezTo>
                  <a:cubicBezTo>
                    <a:pt x="2041" y="234"/>
                    <a:pt x="2144" y="235"/>
                    <a:pt x="2248" y="235"/>
                  </a:cubicBezTo>
                  <a:cubicBezTo>
                    <a:pt x="2464" y="235"/>
                    <a:pt x="2681" y="229"/>
                    <a:pt x="2894" y="189"/>
                  </a:cubicBezTo>
                  <a:close/>
                  <a:moveTo>
                    <a:pt x="2434" y="1"/>
                  </a:moveTo>
                  <a:cubicBezTo>
                    <a:pt x="2203" y="1"/>
                    <a:pt x="1971" y="15"/>
                    <a:pt x="1739" y="22"/>
                  </a:cubicBezTo>
                  <a:cubicBezTo>
                    <a:pt x="1489" y="28"/>
                    <a:pt x="1239" y="28"/>
                    <a:pt x="987" y="28"/>
                  </a:cubicBezTo>
                  <a:cubicBezTo>
                    <a:pt x="736" y="28"/>
                    <a:pt x="483" y="28"/>
                    <a:pt x="227" y="34"/>
                  </a:cubicBezTo>
                  <a:cubicBezTo>
                    <a:pt x="223" y="31"/>
                    <a:pt x="219" y="29"/>
                    <a:pt x="214" y="29"/>
                  </a:cubicBezTo>
                  <a:cubicBezTo>
                    <a:pt x="202" y="29"/>
                    <a:pt x="187" y="38"/>
                    <a:pt x="179" y="46"/>
                  </a:cubicBezTo>
                  <a:cubicBezTo>
                    <a:pt x="96" y="70"/>
                    <a:pt x="84" y="165"/>
                    <a:pt x="119" y="225"/>
                  </a:cubicBezTo>
                  <a:cubicBezTo>
                    <a:pt x="48" y="927"/>
                    <a:pt x="72" y="1630"/>
                    <a:pt x="72" y="2320"/>
                  </a:cubicBezTo>
                  <a:cubicBezTo>
                    <a:pt x="0" y="2392"/>
                    <a:pt x="24" y="2534"/>
                    <a:pt x="143" y="2534"/>
                  </a:cubicBezTo>
                  <a:cubicBezTo>
                    <a:pt x="167" y="2534"/>
                    <a:pt x="191" y="2523"/>
                    <a:pt x="203" y="2523"/>
                  </a:cubicBezTo>
                  <a:lnTo>
                    <a:pt x="238" y="2523"/>
                  </a:lnTo>
                  <a:cubicBezTo>
                    <a:pt x="715" y="2511"/>
                    <a:pt x="1191" y="2487"/>
                    <a:pt x="1667" y="2487"/>
                  </a:cubicBezTo>
                  <a:cubicBezTo>
                    <a:pt x="1824" y="2487"/>
                    <a:pt x="1982" y="2491"/>
                    <a:pt x="2138" y="2491"/>
                  </a:cubicBezTo>
                  <a:cubicBezTo>
                    <a:pt x="2373" y="2491"/>
                    <a:pt x="2605" y="2482"/>
                    <a:pt x="2834" y="2439"/>
                  </a:cubicBezTo>
                  <a:cubicBezTo>
                    <a:pt x="2860" y="2497"/>
                    <a:pt x="2919" y="2527"/>
                    <a:pt x="2977" y="2527"/>
                  </a:cubicBezTo>
                  <a:cubicBezTo>
                    <a:pt x="3049" y="2527"/>
                    <a:pt x="3120" y="2479"/>
                    <a:pt x="3120" y="2380"/>
                  </a:cubicBezTo>
                  <a:cubicBezTo>
                    <a:pt x="3120" y="1642"/>
                    <a:pt x="3144" y="891"/>
                    <a:pt x="3060" y="153"/>
                  </a:cubicBezTo>
                  <a:cubicBezTo>
                    <a:pt x="3108" y="141"/>
                    <a:pt x="3108" y="70"/>
                    <a:pt x="3060" y="58"/>
                  </a:cubicBezTo>
                  <a:cubicBezTo>
                    <a:pt x="3048" y="58"/>
                    <a:pt x="3036" y="46"/>
                    <a:pt x="3025" y="46"/>
                  </a:cubicBezTo>
                  <a:cubicBezTo>
                    <a:pt x="3008" y="38"/>
                    <a:pt x="2991" y="29"/>
                    <a:pt x="2970" y="29"/>
                  </a:cubicBezTo>
                  <a:cubicBezTo>
                    <a:pt x="2961" y="29"/>
                    <a:pt x="2952" y="31"/>
                    <a:pt x="2941" y="34"/>
                  </a:cubicBezTo>
                  <a:cubicBezTo>
                    <a:pt x="2774" y="9"/>
                    <a:pt x="2604"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65"/>
            <p:cNvSpPr/>
            <p:nvPr/>
          </p:nvSpPr>
          <p:spPr>
            <a:xfrm>
              <a:off x="854850" y="3025850"/>
              <a:ext cx="78600" cy="63100"/>
            </a:xfrm>
            <a:custGeom>
              <a:rect b="b" l="l" r="r" t="t"/>
              <a:pathLst>
                <a:path extrusionOk="0" h="2524" w="3144">
                  <a:moveTo>
                    <a:pt x="2882" y="189"/>
                  </a:moveTo>
                  <a:lnTo>
                    <a:pt x="2882" y="189"/>
                  </a:lnTo>
                  <a:cubicBezTo>
                    <a:pt x="2811" y="880"/>
                    <a:pt x="2823" y="1582"/>
                    <a:pt x="2823" y="2284"/>
                  </a:cubicBezTo>
                  <a:cubicBezTo>
                    <a:pt x="2682" y="2263"/>
                    <a:pt x="2540" y="2255"/>
                    <a:pt x="2398" y="2255"/>
                  </a:cubicBezTo>
                  <a:cubicBezTo>
                    <a:pt x="2154" y="2255"/>
                    <a:pt x="1908" y="2277"/>
                    <a:pt x="1668" y="2284"/>
                  </a:cubicBezTo>
                  <a:lnTo>
                    <a:pt x="358" y="2284"/>
                  </a:lnTo>
                  <a:cubicBezTo>
                    <a:pt x="358" y="1618"/>
                    <a:pt x="382" y="939"/>
                    <a:pt x="310" y="272"/>
                  </a:cubicBezTo>
                  <a:cubicBezTo>
                    <a:pt x="787" y="260"/>
                    <a:pt x="1263" y="237"/>
                    <a:pt x="1739" y="225"/>
                  </a:cubicBezTo>
                  <a:cubicBezTo>
                    <a:pt x="1930" y="225"/>
                    <a:pt x="2123" y="234"/>
                    <a:pt x="2315" y="234"/>
                  </a:cubicBezTo>
                  <a:cubicBezTo>
                    <a:pt x="2507" y="234"/>
                    <a:pt x="2698" y="225"/>
                    <a:pt x="2882" y="189"/>
                  </a:cubicBezTo>
                  <a:close/>
                  <a:moveTo>
                    <a:pt x="2434" y="1"/>
                  </a:moveTo>
                  <a:cubicBezTo>
                    <a:pt x="2204" y="1"/>
                    <a:pt x="1971" y="15"/>
                    <a:pt x="1739" y="22"/>
                  </a:cubicBezTo>
                  <a:cubicBezTo>
                    <a:pt x="1489" y="28"/>
                    <a:pt x="1236" y="28"/>
                    <a:pt x="983" y="28"/>
                  </a:cubicBezTo>
                  <a:cubicBezTo>
                    <a:pt x="730" y="28"/>
                    <a:pt x="477" y="28"/>
                    <a:pt x="227" y="34"/>
                  </a:cubicBezTo>
                  <a:cubicBezTo>
                    <a:pt x="223" y="30"/>
                    <a:pt x="218" y="29"/>
                    <a:pt x="212" y="29"/>
                  </a:cubicBezTo>
                  <a:cubicBezTo>
                    <a:pt x="201" y="29"/>
                    <a:pt x="187" y="34"/>
                    <a:pt x="179" y="34"/>
                  </a:cubicBezTo>
                  <a:cubicBezTo>
                    <a:pt x="96" y="70"/>
                    <a:pt x="84" y="165"/>
                    <a:pt x="120" y="225"/>
                  </a:cubicBezTo>
                  <a:cubicBezTo>
                    <a:pt x="48" y="915"/>
                    <a:pt x="60" y="1618"/>
                    <a:pt x="60" y="2320"/>
                  </a:cubicBezTo>
                  <a:cubicBezTo>
                    <a:pt x="1" y="2392"/>
                    <a:pt x="25" y="2523"/>
                    <a:pt x="144" y="2523"/>
                  </a:cubicBezTo>
                  <a:lnTo>
                    <a:pt x="227" y="2523"/>
                  </a:lnTo>
                  <a:cubicBezTo>
                    <a:pt x="703" y="2511"/>
                    <a:pt x="1191" y="2487"/>
                    <a:pt x="1668" y="2487"/>
                  </a:cubicBezTo>
                  <a:cubicBezTo>
                    <a:pt x="1736" y="2485"/>
                    <a:pt x="1805" y="2484"/>
                    <a:pt x="1873" y="2484"/>
                  </a:cubicBezTo>
                  <a:cubicBezTo>
                    <a:pt x="1978" y="2484"/>
                    <a:pt x="2082" y="2486"/>
                    <a:pt x="2186" y="2486"/>
                  </a:cubicBezTo>
                  <a:cubicBezTo>
                    <a:pt x="2405" y="2486"/>
                    <a:pt x="2621" y="2479"/>
                    <a:pt x="2834" y="2439"/>
                  </a:cubicBezTo>
                  <a:cubicBezTo>
                    <a:pt x="2860" y="2496"/>
                    <a:pt x="2917" y="2523"/>
                    <a:pt x="2973" y="2523"/>
                  </a:cubicBezTo>
                  <a:cubicBezTo>
                    <a:pt x="3047" y="2523"/>
                    <a:pt x="3120" y="2475"/>
                    <a:pt x="3120" y="2380"/>
                  </a:cubicBezTo>
                  <a:cubicBezTo>
                    <a:pt x="3120" y="1642"/>
                    <a:pt x="3144" y="891"/>
                    <a:pt x="3061" y="153"/>
                  </a:cubicBezTo>
                  <a:cubicBezTo>
                    <a:pt x="3108" y="141"/>
                    <a:pt x="3108" y="70"/>
                    <a:pt x="3061" y="58"/>
                  </a:cubicBezTo>
                  <a:cubicBezTo>
                    <a:pt x="3049" y="58"/>
                    <a:pt x="3037" y="46"/>
                    <a:pt x="3025" y="46"/>
                  </a:cubicBezTo>
                  <a:cubicBezTo>
                    <a:pt x="3008" y="38"/>
                    <a:pt x="2985" y="29"/>
                    <a:pt x="2965" y="29"/>
                  </a:cubicBezTo>
                  <a:cubicBezTo>
                    <a:pt x="2957" y="29"/>
                    <a:pt x="2949" y="31"/>
                    <a:pt x="2942" y="34"/>
                  </a:cubicBezTo>
                  <a:cubicBezTo>
                    <a:pt x="2774" y="9"/>
                    <a:pt x="2605" y="1"/>
                    <a:pt x="243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65"/>
            <p:cNvSpPr/>
            <p:nvPr/>
          </p:nvSpPr>
          <p:spPr>
            <a:xfrm>
              <a:off x="854925" y="3185475"/>
              <a:ext cx="78525" cy="63100"/>
            </a:xfrm>
            <a:custGeom>
              <a:rect b="b" l="l" r="r" t="t"/>
              <a:pathLst>
                <a:path extrusionOk="0" h="2524" w="3141">
                  <a:moveTo>
                    <a:pt x="2879" y="186"/>
                  </a:moveTo>
                  <a:lnTo>
                    <a:pt x="2879" y="186"/>
                  </a:lnTo>
                  <a:cubicBezTo>
                    <a:pt x="2808" y="876"/>
                    <a:pt x="2820" y="1579"/>
                    <a:pt x="2820" y="2281"/>
                  </a:cubicBezTo>
                  <a:cubicBezTo>
                    <a:pt x="2679" y="2259"/>
                    <a:pt x="2537" y="2252"/>
                    <a:pt x="2395" y="2252"/>
                  </a:cubicBezTo>
                  <a:cubicBezTo>
                    <a:pt x="2151" y="2252"/>
                    <a:pt x="1905" y="2274"/>
                    <a:pt x="1665" y="2281"/>
                  </a:cubicBezTo>
                  <a:lnTo>
                    <a:pt x="355" y="2281"/>
                  </a:lnTo>
                  <a:cubicBezTo>
                    <a:pt x="355" y="1614"/>
                    <a:pt x="379" y="936"/>
                    <a:pt x="307" y="269"/>
                  </a:cubicBezTo>
                  <a:cubicBezTo>
                    <a:pt x="784" y="257"/>
                    <a:pt x="1260" y="233"/>
                    <a:pt x="1736" y="221"/>
                  </a:cubicBezTo>
                  <a:cubicBezTo>
                    <a:pt x="1927" y="221"/>
                    <a:pt x="2120" y="230"/>
                    <a:pt x="2312" y="230"/>
                  </a:cubicBezTo>
                  <a:cubicBezTo>
                    <a:pt x="2504" y="230"/>
                    <a:pt x="2695" y="221"/>
                    <a:pt x="2879" y="186"/>
                  </a:cubicBezTo>
                  <a:close/>
                  <a:moveTo>
                    <a:pt x="2481" y="1"/>
                  </a:moveTo>
                  <a:cubicBezTo>
                    <a:pt x="2234" y="1"/>
                    <a:pt x="1985" y="19"/>
                    <a:pt x="1736" y="19"/>
                  </a:cubicBezTo>
                  <a:cubicBezTo>
                    <a:pt x="1236" y="31"/>
                    <a:pt x="724" y="31"/>
                    <a:pt x="224" y="31"/>
                  </a:cubicBezTo>
                  <a:cubicBezTo>
                    <a:pt x="212" y="31"/>
                    <a:pt x="188" y="31"/>
                    <a:pt x="176" y="43"/>
                  </a:cubicBezTo>
                  <a:cubicBezTo>
                    <a:pt x="93" y="67"/>
                    <a:pt x="81" y="162"/>
                    <a:pt x="117" y="221"/>
                  </a:cubicBezTo>
                  <a:cubicBezTo>
                    <a:pt x="45" y="912"/>
                    <a:pt x="57" y="1614"/>
                    <a:pt x="57" y="2317"/>
                  </a:cubicBezTo>
                  <a:cubicBezTo>
                    <a:pt x="0" y="2386"/>
                    <a:pt x="20" y="2520"/>
                    <a:pt x="127" y="2520"/>
                  </a:cubicBezTo>
                  <a:cubicBezTo>
                    <a:pt x="131" y="2520"/>
                    <a:pt x="136" y="2520"/>
                    <a:pt x="141" y="2519"/>
                  </a:cubicBezTo>
                  <a:lnTo>
                    <a:pt x="224" y="2519"/>
                  </a:lnTo>
                  <a:cubicBezTo>
                    <a:pt x="700" y="2507"/>
                    <a:pt x="1188" y="2484"/>
                    <a:pt x="1665" y="2484"/>
                  </a:cubicBezTo>
                  <a:cubicBezTo>
                    <a:pt x="1733" y="2482"/>
                    <a:pt x="1802" y="2481"/>
                    <a:pt x="1870" y="2481"/>
                  </a:cubicBezTo>
                  <a:cubicBezTo>
                    <a:pt x="1975" y="2481"/>
                    <a:pt x="2079" y="2482"/>
                    <a:pt x="2183" y="2482"/>
                  </a:cubicBezTo>
                  <a:cubicBezTo>
                    <a:pt x="2402" y="2482"/>
                    <a:pt x="2618" y="2476"/>
                    <a:pt x="2831" y="2436"/>
                  </a:cubicBezTo>
                  <a:cubicBezTo>
                    <a:pt x="2858" y="2494"/>
                    <a:pt x="2917" y="2524"/>
                    <a:pt x="2974" y="2524"/>
                  </a:cubicBezTo>
                  <a:cubicBezTo>
                    <a:pt x="3047" y="2524"/>
                    <a:pt x="3117" y="2476"/>
                    <a:pt x="3117" y="2376"/>
                  </a:cubicBezTo>
                  <a:cubicBezTo>
                    <a:pt x="3117" y="1638"/>
                    <a:pt x="3141" y="888"/>
                    <a:pt x="3058" y="150"/>
                  </a:cubicBezTo>
                  <a:cubicBezTo>
                    <a:pt x="3105" y="138"/>
                    <a:pt x="3105" y="67"/>
                    <a:pt x="3058" y="55"/>
                  </a:cubicBezTo>
                  <a:cubicBezTo>
                    <a:pt x="3046" y="55"/>
                    <a:pt x="3034" y="55"/>
                    <a:pt x="3022" y="43"/>
                  </a:cubicBezTo>
                  <a:cubicBezTo>
                    <a:pt x="3005" y="34"/>
                    <a:pt x="2982" y="26"/>
                    <a:pt x="2962" y="26"/>
                  </a:cubicBezTo>
                  <a:cubicBezTo>
                    <a:pt x="2954" y="26"/>
                    <a:pt x="2946" y="27"/>
                    <a:pt x="2939" y="31"/>
                  </a:cubicBezTo>
                  <a:cubicBezTo>
                    <a:pt x="2787" y="8"/>
                    <a:pt x="2635" y="1"/>
                    <a:pt x="2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65"/>
            <p:cNvSpPr/>
            <p:nvPr/>
          </p:nvSpPr>
          <p:spPr>
            <a:xfrm>
              <a:off x="854925" y="3261400"/>
              <a:ext cx="78525" cy="63075"/>
            </a:xfrm>
            <a:custGeom>
              <a:rect b="b" l="l" r="r" t="t"/>
              <a:pathLst>
                <a:path extrusionOk="0" h="2523" w="3141">
                  <a:moveTo>
                    <a:pt x="2879" y="185"/>
                  </a:moveTo>
                  <a:lnTo>
                    <a:pt x="2879" y="185"/>
                  </a:lnTo>
                  <a:cubicBezTo>
                    <a:pt x="2808" y="875"/>
                    <a:pt x="2820" y="1578"/>
                    <a:pt x="2820" y="2280"/>
                  </a:cubicBezTo>
                  <a:cubicBezTo>
                    <a:pt x="2679" y="2258"/>
                    <a:pt x="2537" y="2251"/>
                    <a:pt x="2395" y="2251"/>
                  </a:cubicBezTo>
                  <a:cubicBezTo>
                    <a:pt x="2151" y="2251"/>
                    <a:pt x="1905" y="2273"/>
                    <a:pt x="1665" y="2280"/>
                  </a:cubicBezTo>
                  <a:cubicBezTo>
                    <a:pt x="1518" y="2284"/>
                    <a:pt x="1372" y="2286"/>
                    <a:pt x="1227" y="2286"/>
                  </a:cubicBezTo>
                  <a:cubicBezTo>
                    <a:pt x="937" y="2286"/>
                    <a:pt x="649" y="2280"/>
                    <a:pt x="355" y="2280"/>
                  </a:cubicBezTo>
                  <a:cubicBezTo>
                    <a:pt x="355" y="1614"/>
                    <a:pt x="379" y="935"/>
                    <a:pt x="307" y="268"/>
                  </a:cubicBezTo>
                  <a:cubicBezTo>
                    <a:pt x="784" y="256"/>
                    <a:pt x="1260" y="232"/>
                    <a:pt x="1736" y="232"/>
                  </a:cubicBezTo>
                  <a:cubicBezTo>
                    <a:pt x="1803" y="230"/>
                    <a:pt x="1869" y="230"/>
                    <a:pt x="1936" y="230"/>
                  </a:cubicBezTo>
                  <a:cubicBezTo>
                    <a:pt x="2039" y="230"/>
                    <a:pt x="2141" y="231"/>
                    <a:pt x="2244" y="231"/>
                  </a:cubicBezTo>
                  <a:cubicBezTo>
                    <a:pt x="2459" y="231"/>
                    <a:pt x="2673" y="225"/>
                    <a:pt x="2879" y="185"/>
                  </a:cubicBezTo>
                  <a:close/>
                  <a:moveTo>
                    <a:pt x="2481" y="0"/>
                  </a:moveTo>
                  <a:cubicBezTo>
                    <a:pt x="2234" y="0"/>
                    <a:pt x="1985" y="18"/>
                    <a:pt x="1736" y="18"/>
                  </a:cubicBezTo>
                  <a:cubicBezTo>
                    <a:pt x="1236" y="30"/>
                    <a:pt x="724" y="30"/>
                    <a:pt x="224" y="30"/>
                  </a:cubicBezTo>
                  <a:cubicBezTo>
                    <a:pt x="212" y="30"/>
                    <a:pt x="188" y="30"/>
                    <a:pt x="176" y="42"/>
                  </a:cubicBezTo>
                  <a:cubicBezTo>
                    <a:pt x="93" y="66"/>
                    <a:pt x="81" y="161"/>
                    <a:pt x="117" y="221"/>
                  </a:cubicBezTo>
                  <a:cubicBezTo>
                    <a:pt x="45" y="911"/>
                    <a:pt x="57" y="1614"/>
                    <a:pt x="57" y="2316"/>
                  </a:cubicBezTo>
                  <a:cubicBezTo>
                    <a:pt x="0" y="2385"/>
                    <a:pt x="20" y="2519"/>
                    <a:pt x="127" y="2519"/>
                  </a:cubicBezTo>
                  <a:cubicBezTo>
                    <a:pt x="131" y="2519"/>
                    <a:pt x="136" y="2519"/>
                    <a:pt x="141" y="2518"/>
                  </a:cubicBezTo>
                  <a:lnTo>
                    <a:pt x="224" y="2518"/>
                  </a:lnTo>
                  <a:cubicBezTo>
                    <a:pt x="700" y="2507"/>
                    <a:pt x="1188" y="2483"/>
                    <a:pt x="1665" y="2483"/>
                  </a:cubicBezTo>
                  <a:cubicBezTo>
                    <a:pt x="1733" y="2481"/>
                    <a:pt x="1802" y="2480"/>
                    <a:pt x="1870" y="2480"/>
                  </a:cubicBezTo>
                  <a:cubicBezTo>
                    <a:pt x="1975" y="2480"/>
                    <a:pt x="2079" y="2481"/>
                    <a:pt x="2183" y="2481"/>
                  </a:cubicBezTo>
                  <a:cubicBezTo>
                    <a:pt x="2402" y="2481"/>
                    <a:pt x="2618" y="2475"/>
                    <a:pt x="2831" y="2435"/>
                  </a:cubicBezTo>
                  <a:cubicBezTo>
                    <a:pt x="2858" y="2493"/>
                    <a:pt x="2917" y="2523"/>
                    <a:pt x="2974" y="2523"/>
                  </a:cubicBezTo>
                  <a:cubicBezTo>
                    <a:pt x="3047" y="2523"/>
                    <a:pt x="3117" y="2475"/>
                    <a:pt x="3117" y="2376"/>
                  </a:cubicBezTo>
                  <a:cubicBezTo>
                    <a:pt x="3117" y="1637"/>
                    <a:pt x="3141" y="887"/>
                    <a:pt x="3058" y="149"/>
                  </a:cubicBezTo>
                  <a:cubicBezTo>
                    <a:pt x="3105" y="137"/>
                    <a:pt x="3105" y="66"/>
                    <a:pt x="3058" y="54"/>
                  </a:cubicBezTo>
                  <a:cubicBezTo>
                    <a:pt x="3046" y="54"/>
                    <a:pt x="3034" y="54"/>
                    <a:pt x="3022" y="42"/>
                  </a:cubicBezTo>
                  <a:cubicBezTo>
                    <a:pt x="3005" y="34"/>
                    <a:pt x="2982" y="25"/>
                    <a:pt x="2962" y="25"/>
                  </a:cubicBezTo>
                  <a:cubicBezTo>
                    <a:pt x="2954" y="25"/>
                    <a:pt x="2946" y="27"/>
                    <a:pt x="2939" y="30"/>
                  </a:cubicBezTo>
                  <a:cubicBezTo>
                    <a:pt x="2787" y="7"/>
                    <a:pt x="2635" y="0"/>
                    <a:pt x="24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65"/>
            <p:cNvSpPr/>
            <p:nvPr/>
          </p:nvSpPr>
          <p:spPr>
            <a:xfrm>
              <a:off x="854850" y="3107575"/>
              <a:ext cx="78600" cy="63225"/>
            </a:xfrm>
            <a:custGeom>
              <a:rect b="b" l="l" r="r" t="t"/>
              <a:pathLst>
                <a:path extrusionOk="0" h="2529" w="3144">
                  <a:moveTo>
                    <a:pt x="2882" y="194"/>
                  </a:moveTo>
                  <a:cubicBezTo>
                    <a:pt x="2811" y="885"/>
                    <a:pt x="2823" y="1587"/>
                    <a:pt x="2823" y="2278"/>
                  </a:cubicBezTo>
                  <a:cubicBezTo>
                    <a:pt x="2679" y="2260"/>
                    <a:pt x="2533" y="2254"/>
                    <a:pt x="2388" y="2254"/>
                  </a:cubicBezTo>
                  <a:cubicBezTo>
                    <a:pt x="2147" y="2254"/>
                    <a:pt x="1905" y="2270"/>
                    <a:pt x="1668" y="2278"/>
                  </a:cubicBezTo>
                  <a:cubicBezTo>
                    <a:pt x="1227" y="2290"/>
                    <a:pt x="798" y="2290"/>
                    <a:pt x="358" y="2290"/>
                  </a:cubicBezTo>
                  <a:cubicBezTo>
                    <a:pt x="358" y="1611"/>
                    <a:pt x="382" y="932"/>
                    <a:pt x="310" y="266"/>
                  </a:cubicBezTo>
                  <a:cubicBezTo>
                    <a:pt x="787" y="254"/>
                    <a:pt x="1263" y="230"/>
                    <a:pt x="1739" y="230"/>
                  </a:cubicBezTo>
                  <a:cubicBezTo>
                    <a:pt x="1908" y="230"/>
                    <a:pt x="2080" y="235"/>
                    <a:pt x="2251" y="235"/>
                  </a:cubicBezTo>
                  <a:cubicBezTo>
                    <a:pt x="2465" y="235"/>
                    <a:pt x="2677" y="227"/>
                    <a:pt x="2882" y="194"/>
                  </a:cubicBezTo>
                  <a:close/>
                  <a:moveTo>
                    <a:pt x="2455" y="1"/>
                  </a:moveTo>
                  <a:cubicBezTo>
                    <a:pt x="2218" y="1"/>
                    <a:pt x="1979" y="20"/>
                    <a:pt x="1739" y="27"/>
                  </a:cubicBezTo>
                  <a:cubicBezTo>
                    <a:pt x="1572" y="31"/>
                    <a:pt x="1404" y="33"/>
                    <a:pt x="1236" y="33"/>
                  </a:cubicBezTo>
                  <a:cubicBezTo>
                    <a:pt x="899" y="33"/>
                    <a:pt x="560" y="27"/>
                    <a:pt x="227" y="27"/>
                  </a:cubicBezTo>
                  <a:cubicBezTo>
                    <a:pt x="215" y="27"/>
                    <a:pt x="191" y="27"/>
                    <a:pt x="179" y="39"/>
                  </a:cubicBezTo>
                  <a:cubicBezTo>
                    <a:pt x="96" y="63"/>
                    <a:pt x="84" y="170"/>
                    <a:pt x="120" y="230"/>
                  </a:cubicBezTo>
                  <a:cubicBezTo>
                    <a:pt x="48" y="920"/>
                    <a:pt x="60" y="1623"/>
                    <a:pt x="60" y="2313"/>
                  </a:cubicBezTo>
                  <a:cubicBezTo>
                    <a:pt x="1" y="2385"/>
                    <a:pt x="25" y="2528"/>
                    <a:pt x="144" y="2528"/>
                  </a:cubicBezTo>
                  <a:lnTo>
                    <a:pt x="227" y="2528"/>
                  </a:lnTo>
                  <a:cubicBezTo>
                    <a:pt x="703" y="2504"/>
                    <a:pt x="1191" y="2492"/>
                    <a:pt x="1668" y="2480"/>
                  </a:cubicBezTo>
                  <a:cubicBezTo>
                    <a:pt x="1842" y="2480"/>
                    <a:pt x="2017" y="2485"/>
                    <a:pt x="2190" y="2485"/>
                  </a:cubicBezTo>
                  <a:cubicBezTo>
                    <a:pt x="2407" y="2485"/>
                    <a:pt x="2623" y="2478"/>
                    <a:pt x="2834" y="2444"/>
                  </a:cubicBezTo>
                  <a:cubicBezTo>
                    <a:pt x="2860" y="2501"/>
                    <a:pt x="2917" y="2529"/>
                    <a:pt x="2973" y="2529"/>
                  </a:cubicBezTo>
                  <a:cubicBezTo>
                    <a:pt x="3047" y="2529"/>
                    <a:pt x="3120" y="2480"/>
                    <a:pt x="3120" y="2385"/>
                  </a:cubicBezTo>
                  <a:cubicBezTo>
                    <a:pt x="3120" y="1635"/>
                    <a:pt x="3144" y="897"/>
                    <a:pt x="3061" y="158"/>
                  </a:cubicBezTo>
                  <a:cubicBezTo>
                    <a:pt x="3108" y="135"/>
                    <a:pt x="3108" y="63"/>
                    <a:pt x="3061" y="51"/>
                  </a:cubicBezTo>
                  <a:lnTo>
                    <a:pt x="3025" y="51"/>
                  </a:lnTo>
                  <a:cubicBezTo>
                    <a:pt x="3011" y="37"/>
                    <a:pt x="2993" y="32"/>
                    <a:pt x="2976" y="32"/>
                  </a:cubicBezTo>
                  <a:cubicBezTo>
                    <a:pt x="2963" y="32"/>
                    <a:pt x="2951" y="34"/>
                    <a:pt x="2942" y="39"/>
                  </a:cubicBezTo>
                  <a:cubicBezTo>
                    <a:pt x="2781" y="10"/>
                    <a:pt x="2619" y="1"/>
                    <a:pt x="24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65"/>
            <p:cNvSpPr/>
            <p:nvPr/>
          </p:nvSpPr>
          <p:spPr>
            <a:xfrm>
              <a:off x="957850" y="3107525"/>
              <a:ext cx="78600" cy="63275"/>
            </a:xfrm>
            <a:custGeom>
              <a:rect b="b" l="l" r="r" t="t"/>
              <a:pathLst>
                <a:path extrusionOk="0" h="2531" w="3144">
                  <a:moveTo>
                    <a:pt x="2894" y="196"/>
                  </a:moveTo>
                  <a:lnTo>
                    <a:pt x="2894" y="196"/>
                  </a:lnTo>
                  <a:cubicBezTo>
                    <a:pt x="2810" y="887"/>
                    <a:pt x="2822" y="1589"/>
                    <a:pt x="2834" y="2280"/>
                  </a:cubicBezTo>
                  <a:cubicBezTo>
                    <a:pt x="2686" y="2262"/>
                    <a:pt x="2539" y="2256"/>
                    <a:pt x="2393" y="2256"/>
                  </a:cubicBezTo>
                  <a:cubicBezTo>
                    <a:pt x="2152" y="2256"/>
                    <a:pt x="1912" y="2272"/>
                    <a:pt x="1667" y="2280"/>
                  </a:cubicBezTo>
                  <a:cubicBezTo>
                    <a:pt x="1239" y="2292"/>
                    <a:pt x="798" y="2292"/>
                    <a:pt x="369" y="2292"/>
                  </a:cubicBezTo>
                  <a:cubicBezTo>
                    <a:pt x="369" y="1613"/>
                    <a:pt x="381" y="946"/>
                    <a:pt x="310" y="268"/>
                  </a:cubicBezTo>
                  <a:cubicBezTo>
                    <a:pt x="786" y="256"/>
                    <a:pt x="1262" y="232"/>
                    <a:pt x="1739" y="232"/>
                  </a:cubicBezTo>
                  <a:cubicBezTo>
                    <a:pt x="1908" y="232"/>
                    <a:pt x="2080" y="237"/>
                    <a:pt x="2252" y="237"/>
                  </a:cubicBezTo>
                  <a:cubicBezTo>
                    <a:pt x="2467" y="237"/>
                    <a:pt x="2682" y="229"/>
                    <a:pt x="2894" y="196"/>
                  </a:cubicBezTo>
                  <a:close/>
                  <a:moveTo>
                    <a:pt x="2503" y="0"/>
                  </a:moveTo>
                  <a:cubicBezTo>
                    <a:pt x="2250" y="0"/>
                    <a:pt x="1994" y="22"/>
                    <a:pt x="1739" y="29"/>
                  </a:cubicBezTo>
                  <a:cubicBezTo>
                    <a:pt x="1572" y="33"/>
                    <a:pt x="1405" y="35"/>
                    <a:pt x="1238" y="35"/>
                  </a:cubicBezTo>
                  <a:cubicBezTo>
                    <a:pt x="904" y="35"/>
                    <a:pt x="568" y="29"/>
                    <a:pt x="227" y="29"/>
                  </a:cubicBezTo>
                  <a:cubicBezTo>
                    <a:pt x="215" y="29"/>
                    <a:pt x="191" y="29"/>
                    <a:pt x="179" y="41"/>
                  </a:cubicBezTo>
                  <a:cubicBezTo>
                    <a:pt x="96" y="65"/>
                    <a:pt x="84" y="160"/>
                    <a:pt x="119" y="220"/>
                  </a:cubicBezTo>
                  <a:cubicBezTo>
                    <a:pt x="48" y="922"/>
                    <a:pt x="60" y="1625"/>
                    <a:pt x="60" y="2315"/>
                  </a:cubicBezTo>
                  <a:cubicBezTo>
                    <a:pt x="0" y="2387"/>
                    <a:pt x="24" y="2530"/>
                    <a:pt x="143" y="2530"/>
                  </a:cubicBezTo>
                  <a:lnTo>
                    <a:pt x="238" y="2530"/>
                  </a:lnTo>
                  <a:cubicBezTo>
                    <a:pt x="715" y="2518"/>
                    <a:pt x="1191" y="2494"/>
                    <a:pt x="1667" y="2482"/>
                  </a:cubicBezTo>
                  <a:cubicBezTo>
                    <a:pt x="1842" y="2482"/>
                    <a:pt x="2016" y="2487"/>
                    <a:pt x="2190" y="2487"/>
                  </a:cubicBezTo>
                  <a:cubicBezTo>
                    <a:pt x="2407" y="2487"/>
                    <a:pt x="2622" y="2480"/>
                    <a:pt x="2834" y="2446"/>
                  </a:cubicBezTo>
                  <a:cubicBezTo>
                    <a:pt x="2860" y="2503"/>
                    <a:pt x="2916" y="2531"/>
                    <a:pt x="2972" y="2531"/>
                  </a:cubicBezTo>
                  <a:cubicBezTo>
                    <a:pt x="3046" y="2531"/>
                    <a:pt x="3120" y="2482"/>
                    <a:pt x="3120" y="2387"/>
                  </a:cubicBezTo>
                  <a:cubicBezTo>
                    <a:pt x="3120" y="1637"/>
                    <a:pt x="3144" y="899"/>
                    <a:pt x="3060" y="160"/>
                  </a:cubicBezTo>
                  <a:cubicBezTo>
                    <a:pt x="3108" y="137"/>
                    <a:pt x="3108" y="65"/>
                    <a:pt x="3060" y="53"/>
                  </a:cubicBezTo>
                  <a:lnTo>
                    <a:pt x="3025" y="53"/>
                  </a:lnTo>
                  <a:cubicBezTo>
                    <a:pt x="3001" y="29"/>
                    <a:pt x="2977" y="29"/>
                    <a:pt x="2941" y="29"/>
                  </a:cubicBezTo>
                  <a:cubicBezTo>
                    <a:pt x="2797" y="8"/>
                    <a:pt x="2650"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65"/>
            <p:cNvSpPr/>
            <p:nvPr/>
          </p:nvSpPr>
          <p:spPr>
            <a:xfrm>
              <a:off x="650375" y="2982675"/>
              <a:ext cx="385175" cy="9425"/>
            </a:xfrm>
            <a:custGeom>
              <a:rect b="b" l="l" r="r" t="t"/>
              <a:pathLst>
                <a:path extrusionOk="0" h="377" w="15407">
                  <a:moveTo>
                    <a:pt x="3494" y="1"/>
                  </a:moveTo>
                  <a:cubicBezTo>
                    <a:pt x="2341" y="1"/>
                    <a:pt x="1189" y="38"/>
                    <a:pt x="72" y="178"/>
                  </a:cubicBezTo>
                  <a:cubicBezTo>
                    <a:pt x="0" y="178"/>
                    <a:pt x="0" y="285"/>
                    <a:pt x="72" y="285"/>
                  </a:cubicBezTo>
                  <a:cubicBezTo>
                    <a:pt x="953" y="356"/>
                    <a:pt x="1846" y="376"/>
                    <a:pt x="2742" y="376"/>
                  </a:cubicBezTo>
                  <a:cubicBezTo>
                    <a:pt x="3913" y="376"/>
                    <a:pt x="5088" y="342"/>
                    <a:pt x="6247" y="342"/>
                  </a:cubicBezTo>
                  <a:cubicBezTo>
                    <a:pt x="6427" y="342"/>
                    <a:pt x="6607" y="342"/>
                    <a:pt x="6787" y="344"/>
                  </a:cubicBezTo>
                  <a:cubicBezTo>
                    <a:pt x="6930" y="344"/>
                    <a:pt x="7061" y="356"/>
                    <a:pt x="7203" y="356"/>
                  </a:cubicBezTo>
                  <a:lnTo>
                    <a:pt x="7203" y="368"/>
                  </a:lnTo>
                  <a:lnTo>
                    <a:pt x="8215" y="368"/>
                  </a:lnTo>
                  <a:lnTo>
                    <a:pt x="8215" y="356"/>
                  </a:lnTo>
                  <a:cubicBezTo>
                    <a:pt x="8346" y="344"/>
                    <a:pt x="8477" y="344"/>
                    <a:pt x="8620" y="344"/>
                  </a:cubicBezTo>
                  <a:cubicBezTo>
                    <a:pt x="8800" y="342"/>
                    <a:pt x="8980" y="342"/>
                    <a:pt x="9160" y="342"/>
                  </a:cubicBezTo>
                  <a:cubicBezTo>
                    <a:pt x="10319" y="342"/>
                    <a:pt x="11494" y="376"/>
                    <a:pt x="12665" y="376"/>
                  </a:cubicBezTo>
                  <a:cubicBezTo>
                    <a:pt x="13561" y="376"/>
                    <a:pt x="14454" y="356"/>
                    <a:pt x="15335" y="285"/>
                  </a:cubicBezTo>
                  <a:cubicBezTo>
                    <a:pt x="15407" y="273"/>
                    <a:pt x="15407" y="178"/>
                    <a:pt x="15335" y="178"/>
                  </a:cubicBezTo>
                  <a:cubicBezTo>
                    <a:pt x="14218" y="38"/>
                    <a:pt x="13066" y="1"/>
                    <a:pt x="11913" y="1"/>
                  </a:cubicBezTo>
                  <a:cubicBezTo>
                    <a:pt x="10807" y="1"/>
                    <a:pt x="9699" y="35"/>
                    <a:pt x="8620" y="47"/>
                  </a:cubicBezTo>
                  <a:cubicBezTo>
                    <a:pt x="8311" y="59"/>
                    <a:pt x="8013" y="59"/>
                    <a:pt x="7704" y="71"/>
                  </a:cubicBezTo>
                  <a:cubicBezTo>
                    <a:pt x="7394" y="59"/>
                    <a:pt x="7096" y="47"/>
                    <a:pt x="6787" y="47"/>
                  </a:cubicBezTo>
                  <a:cubicBezTo>
                    <a:pt x="5708" y="35"/>
                    <a:pt x="4600" y="1"/>
                    <a:pt x="349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65"/>
            <p:cNvSpPr/>
            <p:nvPr/>
          </p:nvSpPr>
          <p:spPr>
            <a:xfrm>
              <a:off x="648575" y="2841850"/>
              <a:ext cx="388775" cy="130100"/>
            </a:xfrm>
            <a:custGeom>
              <a:rect b="b" l="l" r="r" t="t"/>
              <a:pathLst>
                <a:path extrusionOk="0" h="5204" w="15551">
                  <a:moveTo>
                    <a:pt x="13276" y="334"/>
                  </a:moveTo>
                  <a:cubicBezTo>
                    <a:pt x="14229" y="334"/>
                    <a:pt x="15193" y="489"/>
                    <a:pt x="15229" y="1691"/>
                  </a:cubicBezTo>
                  <a:cubicBezTo>
                    <a:pt x="15241" y="2358"/>
                    <a:pt x="15193" y="3025"/>
                    <a:pt x="15157" y="3679"/>
                  </a:cubicBezTo>
                  <a:cubicBezTo>
                    <a:pt x="15145" y="4001"/>
                    <a:pt x="15229" y="4477"/>
                    <a:pt x="15003" y="4703"/>
                  </a:cubicBezTo>
                  <a:cubicBezTo>
                    <a:pt x="14884" y="4822"/>
                    <a:pt x="14724" y="4847"/>
                    <a:pt x="14555" y="4847"/>
                  </a:cubicBezTo>
                  <a:cubicBezTo>
                    <a:pt x="14436" y="4847"/>
                    <a:pt x="14311" y="4834"/>
                    <a:pt x="14193" y="4834"/>
                  </a:cubicBezTo>
                  <a:cubicBezTo>
                    <a:pt x="13550" y="4846"/>
                    <a:pt x="12907" y="4858"/>
                    <a:pt x="12264" y="4870"/>
                  </a:cubicBezTo>
                  <a:cubicBezTo>
                    <a:pt x="11014" y="4882"/>
                    <a:pt x="9752" y="4894"/>
                    <a:pt x="8502" y="4894"/>
                  </a:cubicBezTo>
                  <a:lnTo>
                    <a:pt x="7049" y="4894"/>
                  </a:lnTo>
                  <a:cubicBezTo>
                    <a:pt x="5799" y="4894"/>
                    <a:pt x="4537" y="4882"/>
                    <a:pt x="3287" y="4870"/>
                  </a:cubicBezTo>
                  <a:cubicBezTo>
                    <a:pt x="2644" y="4858"/>
                    <a:pt x="2001" y="4846"/>
                    <a:pt x="1358" y="4834"/>
                  </a:cubicBezTo>
                  <a:cubicBezTo>
                    <a:pt x="1240" y="4834"/>
                    <a:pt x="1115" y="4847"/>
                    <a:pt x="996" y="4847"/>
                  </a:cubicBezTo>
                  <a:cubicBezTo>
                    <a:pt x="827" y="4847"/>
                    <a:pt x="667" y="4822"/>
                    <a:pt x="548" y="4703"/>
                  </a:cubicBezTo>
                  <a:cubicBezTo>
                    <a:pt x="310" y="4477"/>
                    <a:pt x="406" y="4001"/>
                    <a:pt x="394" y="3679"/>
                  </a:cubicBezTo>
                  <a:cubicBezTo>
                    <a:pt x="358" y="3025"/>
                    <a:pt x="298" y="2358"/>
                    <a:pt x="322" y="1691"/>
                  </a:cubicBezTo>
                  <a:cubicBezTo>
                    <a:pt x="346" y="489"/>
                    <a:pt x="1322" y="334"/>
                    <a:pt x="2275" y="334"/>
                  </a:cubicBezTo>
                  <a:cubicBezTo>
                    <a:pt x="3489" y="334"/>
                    <a:pt x="4716" y="334"/>
                    <a:pt x="5930" y="346"/>
                  </a:cubicBezTo>
                  <a:cubicBezTo>
                    <a:pt x="6371" y="346"/>
                    <a:pt x="6823" y="358"/>
                    <a:pt x="7264" y="358"/>
                  </a:cubicBezTo>
                  <a:lnTo>
                    <a:pt x="7264" y="370"/>
                  </a:lnTo>
                  <a:lnTo>
                    <a:pt x="8276" y="370"/>
                  </a:lnTo>
                  <a:lnTo>
                    <a:pt x="8276" y="358"/>
                  </a:lnTo>
                  <a:cubicBezTo>
                    <a:pt x="8728" y="358"/>
                    <a:pt x="9169" y="358"/>
                    <a:pt x="9609" y="346"/>
                  </a:cubicBezTo>
                  <a:cubicBezTo>
                    <a:pt x="10835" y="334"/>
                    <a:pt x="12050" y="334"/>
                    <a:pt x="13276" y="334"/>
                  </a:cubicBezTo>
                  <a:close/>
                  <a:moveTo>
                    <a:pt x="1943" y="1"/>
                  </a:moveTo>
                  <a:cubicBezTo>
                    <a:pt x="1315" y="1"/>
                    <a:pt x="704" y="104"/>
                    <a:pt x="346" y="560"/>
                  </a:cubicBezTo>
                  <a:cubicBezTo>
                    <a:pt x="1" y="989"/>
                    <a:pt x="60" y="1536"/>
                    <a:pt x="60" y="2048"/>
                  </a:cubicBezTo>
                  <a:cubicBezTo>
                    <a:pt x="84" y="3013"/>
                    <a:pt x="167" y="3977"/>
                    <a:pt x="179" y="4953"/>
                  </a:cubicBezTo>
                  <a:cubicBezTo>
                    <a:pt x="179" y="5025"/>
                    <a:pt x="239" y="5084"/>
                    <a:pt x="310" y="5084"/>
                  </a:cubicBezTo>
                  <a:cubicBezTo>
                    <a:pt x="2632" y="5180"/>
                    <a:pt x="4954" y="5192"/>
                    <a:pt x="7275" y="5203"/>
                  </a:cubicBezTo>
                  <a:lnTo>
                    <a:pt x="8287" y="5203"/>
                  </a:lnTo>
                  <a:cubicBezTo>
                    <a:pt x="10597" y="5192"/>
                    <a:pt x="12919" y="5180"/>
                    <a:pt x="15241" y="5084"/>
                  </a:cubicBezTo>
                  <a:cubicBezTo>
                    <a:pt x="15312" y="5084"/>
                    <a:pt x="15372" y="5025"/>
                    <a:pt x="15372" y="4953"/>
                  </a:cubicBezTo>
                  <a:cubicBezTo>
                    <a:pt x="15384" y="3977"/>
                    <a:pt x="15467" y="3013"/>
                    <a:pt x="15491" y="2048"/>
                  </a:cubicBezTo>
                  <a:cubicBezTo>
                    <a:pt x="15503" y="1536"/>
                    <a:pt x="15550" y="989"/>
                    <a:pt x="15217" y="560"/>
                  </a:cubicBezTo>
                  <a:cubicBezTo>
                    <a:pt x="14852" y="104"/>
                    <a:pt x="14238" y="1"/>
                    <a:pt x="13607" y="1"/>
                  </a:cubicBezTo>
                  <a:cubicBezTo>
                    <a:pt x="13084" y="1"/>
                    <a:pt x="12549" y="72"/>
                    <a:pt x="12133" y="72"/>
                  </a:cubicBezTo>
                  <a:cubicBezTo>
                    <a:pt x="10681" y="72"/>
                    <a:pt x="9228" y="84"/>
                    <a:pt x="7776" y="96"/>
                  </a:cubicBezTo>
                  <a:cubicBezTo>
                    <a:pt x="6323" y="84"/>
                    <a:pt x="4870" y="72"/>
                    <a:pt x="3406" y="72"/>
                  </a:cubicBezTo>
                  <a:cubicBezTo>
                    <a:pt x="2996" y="72"/>
                    <a:pt x="2464" y="1"/>
                    <a:pt x="19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65"/>
            <p:cNvSpPr/>
            <p:nvPr/>
          </p:nvSpPr>
          <p:spPr>
            <a:xfrm>
              <a:off x="649175" y="3185475"/>
              <a:ext cx="78900" cy="63300"/>
            </a:xfrm>
            <a:custGeom>
              <a:rect b="b" l="l" r="r" t="t"/>
              <a:pathLst>
                <a:path extrusionOk="0" h="2532" w="3156">
                  <a:moveTo>
                    <a:pt x="262" y="186"/>
                  </a:moveTo>
                  <a:cubicBezTo>
                    <a:pt x="475" y="226"/>
                    <a:pt x="692" y="232"/>
                    <a:pt x="908" y="232"/>
                  </a:cubicBezTo>
                  <a:cubicBezTo>
                    <a:pt x="1012" y="232"/>
                    <a:pt x="1115" y="231"/>
                    <a:pt x="1217" y="231"/>
                  </a:cubicBezTo>
                  <a:cubicBezTo>
                    <a:pt x="1284" y="231"/>
                    <a:pt x="1351" y="231"/>
                    <a:pt x="1417" y="233"/>
                  </a:cubicBezTo>
                  <a:cubicBezTo>
                    <a:pt x="1894" y="233"/>
                    <a:pt x="2370" y="257"/>
                    <a:pt x="2846" y="269"/>
                  </a:cubicBezTo>
                  <a:cubicBezTo>
                    <a:pt x="2775" y="936"/>
                    <a:pt x="2787" y="1614"/>
                    <a:pt x="2787" y="2281"/>
                  </a:cubicBezTo>
                  <a:cubicBezTo>
                    <a:pt x="2501" y="2281"/>
                    <a:pt x="2210" y="2286"/>
                    <a:pt x="1921" y="2286"/>
                  </a:cubicBezTo>
                  <a:cubicBezTo>
                    <a:pt x="1776" y="2286"/>
                    <a:pt x="1632" y="2285"/>
                    <a:pt x="1489" y="2281"/>
                  </a:cubicBezTo>
                  <a:cubicBezTo>
                    <a:pt x="1241" y="2274"/>
                    <a:pt x="997" y="2252"/>
                    <a:pt x="752" y="2252"/>
                  </a:cubicBezTo>
                  <a:cubicBezTo>
                    <a:pt x="610" y="2252"/>
                    <a:pt x="467" y="2259"/>
                    <a:pt x="322" y="2281"/>
                  </a:cubicBezTo>
                  <a:cubicBezTo>
                    <a:pt x="334" y="1579"/>
                    <a:pt x="346" y="888"/>
                    <a:pt x="262" y="186"/>
                  </a:cubicBezTo>
                  <a:close/>
                  <a:moveTo>
                    <a:pt x="670" y="1"/>
                  </a:moveTo>
                  <a:cubicBezTo>
                    <a:pt x="514" y="1"/>
                    <a:pt x="359" y="8"/>
                    <a:pt x="203" y="31"/>
                  </a:cubicBezTo>
                  <a:cubicBezTo>
                    <a:pt x="196" y="27"/>
                    <a:pt x="188" y="26"/>
                    <a:pt x="180" y="26"/>
                  </a:cubicBezTo>
                  <a:cubicBezTo>
                    <a:pt x="160" y="26"/>
                    <a:pt x="140" y="34"/>
                    <a:pt x="132" y="43"/>
                  </a:cubicBezTo>
                  <a:cubicBezTo>
                    <a:pt x="120" y="55"/>
                    <a:pt x="108" y="55"/>
                    <a:pt x="96" y="55"/>
                  </a:cubicBezTo>
                  <a:cubicBezTo>
                    <a:pt x="48" y="67"/>
                    <a:pt x="48" y="138"/>
                    <a:pt x="96" y="150"/>
                  </a:cubicBezTo>
                  <a:cubicBezTo>
                    <a:pt x="1" y="888"/>
                    <a:pt x="24" y="1638"/>
                    <a:pt x="24" y="2388"/>
                  </a:cubicBezTo>
                  <a:cubicBezTo>
                    <a:pt x="24" y="2483"/>
                    <a:pt x="102" y="2532"/>
                    <a:pt x="177" y="2532"/>
                  </a:cubicBezTo>
                  <a:cubicBezTo>
                    <a:pt x="234" y="2532"/>
                    <a:pt x="290" y="2504"/>
                    <a:pt x="310" y="2448"/>
                  </a:cubicBezTo>
                  <a:cubicBezTo>
                    <a:pt x="528" y="2481"/>
                    <a:pt x="747" y="2488"/>
                    <a:pt x="965" y="2488"/>
                  </a:cubicBezTo>
                  <a:cubicBezTo>
                    <a:pt x="1140" y="2488"/>
                    <a:pt x="1314" y="2484"/>
                    <a:pt x="1489" y="2484"/>
                  </a:cubicBezTo>
                  <a:cubicBezTo>
                    <a:pt x="1965" y="2496"/>
                    <a:pt x="2441" y="2519"/>
                    <a:pt x="2918" y="2531"/>
                  </a:cubicBezTo>
                  <a:lnTo>
                    <a:pt x="3001" y="2531"/>
                  </a:lnTo>
                  <a:cubicBezTo>
                    <a:pt x="3120" y="2531"/>
                    <a:pt x="3156" y="2388"/>
                    <a:pt x="3084" y="2317"/>
                  </a:cubicBezTo>
                  <a:cubicBezTo>
                    <a:pt x="3084" y="1626"/>
                    <a:pt x="3108" y="924"/>
                    <a:pt x="3037" y="221"/>
                  </a:cubicBezTo>
                  <a:cubicBezTo>
                    <a:pt x="3072" y="162"/>
                    <a:pt x="3060" y="67"/>
                    <a:pt x="2977" y="43"/>
                  </a:cubicBezTo>
                  <a:cubicBezTo>
                    <a:pt x="2953" y="31"/>
                    <a:pt x="2941" y="31"/>
                    <a:pt x="2918" y="31"/>
                  </a:cubicBezTo>
                  <a:cubicBezTo>
                    <a:pt x="2418" y="31"/>
                    <a:pt x="1917" y="31"/>
                    <a:pt x="1417" y="19"/>
                  </a:cubicBezTo>
                  <a:cubicBezTo>
                    <a:pt x="1168" y="19"/>
                    <a:pt x="919" y="1"/>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65"/>
            <p:cNvSpPr/>
            <p:nvPr/>
          </p:nvSpPr>
          <p:spPr>
            <a:xfrm>
              <a:off x="649175" y="3261400"/>
              <a:ext cx="78900" cy="63300"/>
            </a:xfrm>
            <a:custGeom>
              <a:rect b="b" l="l" r="r" t="t"/>
              <a:pathLst>
                <a:path extrusionOk="0" h="2532" w="3156">
                  <a:moveTo>
                    <a:pt x="262" y="197"/>
                  </a:moveTo>
                  <a:lnTo>
                    <a:pt x="262" y="197"/>
                  </a:lnTo>
                  <a:cubicBezTo>
                    <a:pt x="453" y="226"/>
                    <a:pt x="646" y="232"/>
                    <a:pt x="840" y="232"/>
                  </a:cubicBezTo>
                  <a:cubicBezTo>
                    <a:pt x="969" y="232"/>
                    <a:pt x="1098" y="230"/>
                    <a:pt x="1226" y="230"/>
                  </a:cubicBezTo>
                  <a:cubicBezTo>
                    <a:pt x="1290" y="230"/>
                    <a:pt x="1354" y="230"/>
                    <a:pt x="1417" y="232"/>
                  </a:cubicBezTo>
                  <a:cubicBezTo>
                    <a:pt x="1894" y="232"/>
                    <a:pt x="2370" y="256"/>
                    <a:pt x="2846" y="268"/>
                  </a:cubicBezTo>
                  <a:cubicBezTo>
                    <a:pt x="2775" y="935"/>
                    <a:pt x="2787" y="1614"/>
                    <a:pt x="2787" y="2280"/>
                  </a:cubicBezTo>
                  <a:cubicBezTo>
                    <a:pt x="2501" y="2280"/>
                    <a:pt x="2210" y="2286"/>
                    <a:pt x="1921" y="2286"/>
                  </a:cubicBezTo>
                  <a:cubicBezTo>
                    <a:pt x="1776" y="2286"/>
                    <a:pt x="1632" y="2284"/>
                    <a:pt x="1489" y="2280"/>
                  </a:cubicBezTo>
                  <a:cubicBezTo>
                    <a:pt x="1244" y="2273"/>
                    <a:pt x="1004" y="2256"/>
                    <a:pt x="763" y="2256"/>
                  </a:cubicBezTo>
                  <a:cubicBezTo>
                    <a:pt x="617" y="2256"/>
                    <a:pt x="470" y="2262"/>
                    <a:pt x="322" y="2280"/>
                  </a:cubicBezTo>
                  <a:cubicBezTo>
                    <a:pt x="334" y="1578"/>
                    <a:pt x="346" y="887"/>
                    <a:pt x="262" y="197"/>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7"/>
                    <a:pt x="24" y="2387"/>
                  </a:cubicBezTo>
                  <a:cubicBezTo>
                    <a:pt x="24" y="2482"/>
                    <a:pt x="102" y="2531"/>
                    <a:pt x="177" y="2531"/>
                  </a:cubicBezTo>
                  <a:cubicBezTo>
                    <a:pt x="234" y="2531"/>
                    <a:pt x="290" y="2503"/>
                    <a:pt x="310" y="2447"/>
                  </a:cubicBezTo>
                  <a:cubicBezTo>
                    <a:pt x="528" y="2480"/>
                    <a:pt x="747" y="2487"/>
                    <a:pt x="965" y="2487"/>
                  </a:cubicBezTo>
                  <a:cubicBezTo>
                    <a:pt x="1140" y="2487"/>
                    <a:pt x="1314" y="2483"/>
                    <a:pt x="1489" y="2483"/>
                  </a:cubicBezTo>
                  <a:cubicBezTo>
                    <a:pt x="1965" y="2495"/>
                    <a:pt x="2441" y="2518"/>
                    <a:pt x="2918" y="2530"/>
                  </a:cubicBezTo>
                  <a:lnTo>
                    <a:pt x="3001" y="2530"/>
                  </a:lnTo>
                  <a:cubicBezTo>
                    <a:pt x="3120" y="2530"/>
                    <a:pt x="3156" y="2387"/>
                    <a:pt x="3084" y="2316"/>
                  </a:cubicBezTo>
                  <a:cubicBezTo>
                    <a:pt x="3084" y="1625"/>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65"/>
            <p:cNvSpPr/>
            <p:nvPr/>
          </p:nvSpPr>
          <p:spPr>
            <a:xfrm>
              <a:off x="649175" y="3025950"/>
              <a:ext cx="78900" cy="63300"/>
            </a:xfrm>
            <a:custGeom>
              <a:rect b="b" l="l" r="r" t="t"/>
              <a:pathLst>
                <a:path extrusionOk="0" h="2532" w="3156">
                  <a:moveTo>
                    <a:pt x="262" y="185"/>
                  </a:moveTo>
                  <a:cubicBezTo>
                    <a:pt x="475" y="225"/>
                    <a:pt x="692" y="231"/>
                    <a:pt x="908" y="231"/>
                  </a:cubicBezTo>
                  <a:cubicBezTo>
                    <a:pt x="1012" y="231"/>
                    <a:pt x="1115" y="230"/>
                    <a:pt x="1217" y="230"/>
                  </a:cubicBezTo>
                  <a:cubicBezTo>
                    <a:pt x="1284" y="230"/>
                    <a:pt x="1351" y="231"/>
                    <a:pt x="1417" y="233"/>
                  </a:cubicBezTo>
                  <a:cubicBezTo>
                    <a:pt x="1894" y="233"/>
                    <a:pt x="2370" y="256"/>
                    <a:pt x="2846" y="268"/>
                  </a:cubicBezTo>
                  <a:cubicBezTo>
                    <a:pt x="2775" y="935"/>
                    <a:pt x="2787" y="1614"/>
                    <a:pt x="2787" y="2280"/>
                  </a:cubicBezTo>
                  <a:lnTo>
                    <a:pt x="1489" y="2280"/>
                  </a:lnTo>
                  <a:cubicBezTo>
                    <a:pt x="1241" y="2273"/>
                    <a:pt x="997" y="2251"/>
                    <a:pt x="752" y="2251"/>
                  </a:cubicBezTo>
                  <a:cubicBezTo>
                    <a:pt x="610" y="2251"/>
                    <a:pt x="467" y="2259"/>
                    <a:pt x="322" y="2280"/>
                  </a:cubicBezTo>
                  <a:cubicBezTo>
                    <a:pt x="334" y="1578"/>
                    <a:pt x="346" y="887"/>
                    <a:pt x="262" y="185"/>
                  </a:cubicBezTo>
                  <a:close/>
                  <a:moveTo>
                    <a:pt x="670" y="0"/>
                  </a:moveTo>
                  <a:cubicBezTo>
                    <a:pt x="514" y="0"/>
                    <a:pt x="359" y="7"/>
                    <a:pt x="203" y="30"/>
                  </a:cubicBezTo>
                  <a:cubicBezTo>
                    <a:pt x="196" y="27"/>
                    <a:pt x="188" y="25"/>
                    <a:pt x="180" y="25"/>
                  </a:cubicBezTo>
                  <a:cubicBezTo>
                    <a:pt x="160" y="25"/>
                    <a:pt x="140" y="34"/>
                    <a:pt x="132" y="42"/>
                  </a:cubicBezTo>
                  <a:cubicBezTo>
                    <a:pt x="120" y="54"/>
                    <a:pt x="108" y="54"/>
                    <a:pt x="96" y="54"/>
                  </a:cubicBezTo>
                  <a:cubicBezTo>
                    <a:pt x="48" y="66"/>
                    <a:pt x="48" y="137"/>
                    <a:pt x="96" y="149"/>
                  </a:cubicBezTo>
                  <a:cubicBezTo>
                    <a:pt x="1" y="887"/>
                    <a:pt x="24" y="1638"/>
                    <a:pt x="24" y="2388"/>
                  </a:cubicBezTo>
                  <a:cubicBezTo>
                    <a:pt x="24" y="2483"/>
                    <a:pt x="102" y="2531"/>
                    <a:pt x="177" y="2531"/>
                  </a:cubicBezTo>
                  <a:cubicBezTo>
                    <a:pt x="234" y="2531"/>
                    <a:pt x="290" y="2503"/>
                    <a:pt x="310" y="2447"/>
                  </a:cubicBezTo>
                  <a:cubicBezTo>
                    <a:pt x="528" y="2480"/>
                    <a:pt x="747" y="2488"/>
                    <a:pt x="965" y="2488"/>
                  </a:cubicBezTo>
                  <a:cubicBezTo>
                    <a:pt x="1140" y="2488"/>
                    <a:pt x="1314" y="2483"/>
                    <a:pt x="1489" y="2483"/>
                  </a:cubicBezTo>
                  <a:cubicBezTo>
                    <a:pt x="1965" y="2495"/>
                    <a:pt x="2441" y="2519"/>
                    <a:pt x="2918" y="2530"/>
                  </a:cubicBezTo>
                  <a:lnTo>
                    <a:pt x="3001" y="2530"/>
                  </a:lnTo>
                  <a:cubicBezTo>
                    <a:pt x="3120" y="2530"/>
                    <a:pt x="3156" y="2388"/>
                    <a:pt x="3084" y="2316"/>
                  </a:cubicBezTo>
                  <a:cubicBezTo>
                    <a:pt x="3084" y="1626"/>
                    <a:pt x="3108" y="923"/>
                    <a:pt x="3037" y="221"/>
                  </a:cubicBezTo>
                  <a:cubicBezTo>
                    <a:pt x="3072" y="161"/>
                    <a:pt x="3060" y="66"/>
                    <a:pt x="2977" y="42"/>
                  </a:cubicBezTo>
                  <a:cubicBezTo>
                    <a:pt x="2953" y="30"/>
                    <a:pt x="2941" y="30"/>
                    <a:pt x="2918" y="30"/>
                  </a:cubicBezTo>
                  <a:cubicBezTo>
                    <a:pt x="2418" y="30"/>
                    <a:pt x="1917" y="30"/>
                    <a:pt x="1417" y="18"/>
                  </a:cubicBezTo>
                  <a:cubicBezTo>
                    <a:pt x="1168" y="18"/>
                    <a:pt x="919"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65"/>
            <p:cNvSpPr/>
            <p:nvPr/>
          </p:nvSpPr>
          <p:spPr>
            <a:xfrm>
              <a:off x="752475" y="3025950"/>
              <a:ext cx="78600" cy="63300"/>
            </a:xfrm>
            <a:custGeom>
              <a:rect b="b" l="l" r="r" t="t"/>
              <a:pathLst>
                <a:path extrusionOk="0" h="2532" w="3144">
                  <a:moveTo>
                    <a:pt x="262" y="185"/>
                  </a:moveTo>
                  <a:lnTo>
                    <a:pt x="262" y="185"/>
                  </a:lnTo>
                  <a:cubicBezTo>
                    <a:pt x="468" y="225"/>
                    <a:pt x="682" y="231"/>
                    <a:pt x="897" y="231"/>
                  </a:cubicBezTo>
                  <a:cubicBezTo>
                    <a:pt x="1000" y="231"/>
                    <a:pt x="1102" y="230"/>
                    <a:pt x="1205" y="230"/>
                  </a:cubicBezTo>
                  <a:cubicBezTo>
                    <a:pt x="1272" y="230"/>
                    <a:pt x="1338" y="231"/>
                    <a:pt x="1405" y="233"/>
                  </a:cubicBezTo>
                  <a:cubicBezTo>
                    <a:pt x="1881" y="233"/>
                    <a:pt x="2357" y="256"/>
                    <a:pt x="2834" y="268"/>
                  </a:cubicBezTo>
                  <a:cubicBezTo>
                    <a:pt x="2762" y="935"/>
                    <a:pt x="2774" y="1614"/>
                    <a:pt x="2774" y="2280"/>
                  </a:cubicBezTo>
                  <a:lnTo>
                    <a:pt x="1476" y="2280"/>
                  </a:lnTo>
                  <a:cubicBezTo>
                    <a:pt x="1228" y="2273"/>
                    <a:pt x="985" y="2251"/>
                    <a:pt x="743" y="2251"/>
                  </a:cubicBezTo>
                  <a:cubicBezTo>
                    <a:pt x="602" y="2251"/>
                    <a:pt x="462" y="2259"/>
                    <a:pt x="321" y="2280"/>
                  </a:cubicBezTo>
                  <a:cubicBezTo>
                    <a:pt x="321" y="1578"/>
                    <a:pt x="333" y="887"/>
                    <a:pt x="262" y="185"/>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8"/>
                    <a:pt x="24" y="2388"/>
                  </a:cubicBezTo>
                  <a:cubicBezTo>
                    <a:pt x="24" y="2483"/>
                    <a:pt x="97" y="2531"/>
                    <a:pt x="171" y="2531"/>
                  </a:cubicBezTo>
                  <a:cubicBezTo>
                    <a:pt x="227" y="2531"/>
                    <a:pt x="284" y="2503"/>
                    <a:pt x="310" y="2447"/>
                  </a:cubicBezTo>
                  <a:cubicBezTo>
                    <a:pt x="521" y="2480"/>
                    <a:pt x="737" y="2488"/>
                    <a:pt x="954" y="2488"/>
                  </a:cubicBezTo>
                  <a:cubicBezTo>
                    <a:pt x="1127" y="2488"/>
                    <a:pt x="1302" y="2483"/>
                    <a:pt x="1476" y="2483"/>
                  </a:cubicBezTo>
                  <a:cubicBezTo>
                    <a:pt x="1953" y="2495"/>
                    <a:pt x="2429" y="2519"/>
                    <a:pt x="2917" y="2530"/>
                  </a:cubicBezTo>
                  <a:lnTo>
                    <a:pt x="3000" y="2530"/>
                  </a:lnTo>
                  <a:cubicBezTo>
                    <a:pt x="3119" y="2530"/>
                    <a:pt x="3143" y="2388"/>
                    <a:pt x="3072" y="2316"/>
                  </a:cubicBezTo>
                  <a:cubicBezTo>
                    <a:pt x="3072" y="1626"/>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65"/>
            <p:cNvSpPr/>
            <p:nvPr/>
          </p:nvSpPr>
          <p:spPr>
            <a:xfrm>
              <a:off x="752475" y="3185475"/>
              <a:ext cx="78600" cy="63300"/>
            </a:xfrm>
            <a:custGeom>
              <a:rect b="b" l="l" r="r" t="t"/>
              <a:pathLst>
                <a:path extrusionOk="0" h="2532" w="3144">
                  <a:moveTo>
                    <a:pt x="262" y="186"/>
                  </a:moveTo>
                  <a:lnTo>
                    <a:pt x="262" y="186"/>
                  </a:lnTo>
                  <a:cubicBezTo>
                    <a:pt x="468" y="226"/>
                    <a:pt x="682" y="232"/>
                    <a:pt x="897" y="232"/>
                  </a:cubicBezTo>
                  <a:cubicBezTo>
                    <a:pt x="1000" y="232"/>
                    <a:pt x="1102" y="231"/>
                    <a:pt x="1205" y="231"/>
                  </a:cubicBezTo>
                  <a:cubicBezTo>
                    <a:pt x="1272" y="231"/>
                    <a:pt x="1338" y="231"/>
                    <a:pt x="1405" y="233"/>
                  </a:cubicBezTo>
                  <a:cubicBezTo>
                    <a:pt x="1881" y="233"/>
                    <a:pt x="2357" y="257"/>
                    <a:pt x="2834" y="269"/>
                  </a:cubicBezTo>
                  <a:cubicBezTo>
                    <a:pt x="2762" y="936"/>
                    <a:pt x="2774" y="1614"/>
                    <a:pt x="2774" y="2281"/>
                  </a:cubicBezTo>
                  <a:cubicBezTo>
                    <a:pt x="2488" y="2281"/>
                    <a:pt x="2197" y="2286"/>
                    <a:pt x="1908" y="2286"/>
                  </a:cubicBezTo>
                  <a:cubicBezTo>
                    <a:pt x="1763" y="2286"/>
                    <a:pt x="1619" y="2285"/>
                    <a:pt x="1476" y="2281"/>
                  </a:cubicBezTo>
                  <a:cubicBezTo>
                    <a:pt x="1228" y="2274"/>
                    <a:pt x="985" y="2252"/>
                    <a:pt x="743" y="2252"/>
                  </a:cubicBezTo>
                  <a:cubicBezTo>
                    <a:pt x="602" y="2252"/>
                    <a:pt x="462" y="2259"/>
                    <a:pt x="321" y="2281"/>
                  </a:cubicBezTo>
                  <a:cubicBezTo>
                    <a:pt x="321" y="1579"/>
                    <a:pt x="333" y="888"/>
                    <a:pt x="262" y="186"/>
                  </a:cubicBezTo>
                  <a:close/>
                  <a:moveTo>
                    <a:pt x="660" y="1"/>
                  </a:moveTo>
                  <a:cubicBezTo>
                    <a:pt x="506" y="1"/>
                    <a:pt x="354" y="8"/>
                    <a:pt x="202" y="31"/>
                  </a:cubicBezTo>
                  <a:cubicBezTo>
                    <a:pt x="192" y="27"/>
                    <a:pt x="183" y="26"/>
                    <a:pt x="174" y="26"/>
                  </a:cubicBezTo>
                  <a:cubicBezTo>
                    <a:pt x="153" y="26"/>
                    <a:pt x="136" y="34"/>
                    <a:pt x="119" y="43"/>
                  </a:cubicBezTo>
                  <a:cubicBezTo>
                    <a:pt x="107" y="55"/>
                    <a:pt x="95" y="55"/>
                    <a:pt x="83" y="55"/>
                  </a:cubicBezTo>
                  <a:cubicBezTo>
                    <a:pt x="36" y="67"/>
                    <a:pt x="36" y="138"/>
                    <a:pt x="83" y="150"/>
                  </a:cubicBezTo>
                  <a:cubicBezTo>
                    <a:pt x="0" y="888"/>
                    <a:pt x="24" y="1638"/>
                    <a:pt x="24" y="2388"/>
                  </a:cubicBezTo>
                  <a:cubicBezTo>
                    <a:pt x="24" y="2483"/>
                    <a:pt x="97" y="2532"/>
                    <a:pt x="171" y="2532"/>
                  </a:cubicBezTo>
                  <a:cubicBezTo>
                    <a:pt x="227" y="2532"/>
                    <a:pt x="284" y="2504"/>
                    <a:pt x="310" y="2448"/>
                  </a:cubicBezTo>
                  <a:cubicBezTo>
                    <a:pt x="521" y="2481"/>
                    <a:pt x="737" y="2488"/>
                    <a:pt x="954" y="2488"/>
                  </a:cubicBezTo>
                  <a:cubicBezTo>
                    <a:pt x="1127" y="2488"/>
                    <a:pt x="1302" y="2484"/>
                    <a:pt x="1476" y="2484"/>
                  </a:cubicBezTo>
                  <a:cubicBezTo>
                    <a:pt x="1953" y="2496"/>
                    <a:pt x="2429" y="2519"/>
                    <a:pt x="2917" y="2531"/>
                  </a:cubicBezTo>
                  <a:lnTo>
                    <a:pt x="3000" y="2531"/>
                  </a:lnTo>
                  <a:cubicBezTo>
                    <a:pt x="3119" y="2531"/>
                    <a:pt x="3143" y="2388"/>
                    <a:pt x="3072" y="2317"/>
                  </a:cubicBezTo>
                  <a:cubicBezTo>
                    <a:pt x="3072" y="1626"/>
                    <a:pt x="3096" y="924"/>
                    <a:pt x="3024" y="221"/>
                  </a:cubicBezTo>
                  <a:cubicBezTo>
                    <a:pt x="3060" y="162"/>
                    <a:pt x="3048" y="67"/>
                    <a:pt x="2965" y="43"/>
                  </a:cubicBezTo>
                  <a:cubicBezTo>
                    <a:pt x="2953" y="31"/>
                    <a:pt x="2929" y="31"/>
                    <a:pt x="2917" y="31"/>
                  </a:cubicBezTo>
                  <a:cubicBezTo>
                    <a:pt x="2405" y="31"/>
                    <a:pt x="1905" y="31"/>
                    <a:pt x="1405" y="19"/>
                  </a:cubicBezTo>
                  <a:cubicBezTo>
                    <a:pt x="1156" y="19"/>
                    <a:pt x="90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65"/>
            <p:cNvSpPr/>
            <p:nvPr/>
          </p:nvSpPr>
          <p:spPr>
            <a:xfrm>
              <a:off x="752475" y="3261400"/>
              <a:ext cx="78600" cy="63300"/>
            </a:xfrm>
            <a:custGeom>
              <a:rect b="b" l="l" r="r" t="t"/>
              <a:pathLst>
                <a:path extrusionOk="0" h="2532" w="3144">
                  <a:moveTo>
                    <a:pt x="262" y="197"/>
                  </a:moveTo>
                  <a:lnTo>
                    <a:pt x="262" y="197"/>
                  </a:lnTo>
                  <a:cubicBezTo>
                    <a:pt x="446" y="226"/>
                    <a:pt x="637" y="232"/>
                    <a:pt x="829" y="232"/>
                  </a:cubicBezTo>
                  <a:cubicBezTo>
                    <a:pt x="957" y="232"/>
                    <a:pt x="1086" y="230"/>
                    <a:pt x="1214" y="230"/>
                  </a:cubicBezTo>
                  <a:cubicBezTo>
                    <a:pt x="1278" y="230"/>
                    <a:pt x="1341" y="230"/>
                    <a:pt x="1405" y="232"/>
                  </a:cubicBezTo>
                  <a:cubicBezTo>
                    <a:pt x="1881" y="232"/>
                    <a:pt x="2357" y="256"/>
                    <a:pt x="2834" y="268"/>
                  </a:cubicBezTo>
                  <a:cubicBezTo>
                    <a:pt x="2762" y="935"/>
                    <a:pt x="2774" y="1614"/>
                    <a:pt x="2774" y="2280"/>
                  </a:cubicBezTo>
                  <a:cubicBezTo>
                    <a:pt x="2488" y="2280"/>
                    <a:pt x="2197" y="2286"/>
                    <a:pt x="1908" y="2286"/>
                  </a:cubicBezTo>
                  <a:cubicBezTo>
                    <a:pt x="1763" y="2286"/>
                    <a:pt x="1619" y="2284"/>
                    <a:pt x="1476" y="2280"/>
                  </a:cubicBezTo>
                  <a:cubicBezTo>
                    <a:pt x="1232" y="2273"/>
                    <a:pt x="992" y="2256"/>
                    <a:pt x="753" y="2256"/>
                  </a:cubicBezTo>
                  <a:cubicBezTo>
                    <a:pt x="609" y="2256"/>
                    <a:pt x="465" y="2262"/>
                    <a:pt x="321" y="2280"/>
                  </a:cubicBezTo>
                  <a:cubicBezTo>
                    <a:pt x="321" y="1578"/>
                    <a:pt x="333" y="887"/>
                    <a:pt x="262" y="197"/>
                  </a:cubicBezTo>
                  <a:close/>
                  <a:moveTo>
                    <a:pt x="660" y="0"/>
                  </a:moveTo>
                  <a:cubicBezTo>
                    <a:pt x="506" y="0"/>
                    <a:pt x="354" y="7"/>
                    <a:pt x="202" y="30"/>
                  </a:cubicBezTo>
                  <a:cubicBezTo>
                    <a:pt x="192" y="27"/>
                    <a:pt x="183" y="25"/>
                    <a:pt x="174" y="25"/>
                  </a:cubicBezTo>
                  <a:cubicBezTo>
                    <a:pt x="153" y="25"/>
                    <a:pt x="136" y="34"/>
                    <a:pt x="119" y="42"/>
                  </a:cubicBezTo>
                  <a:cubicBezTo>
                    <a:pt x="107" y="54"/>
                    <a:pt x="95" y="54"/>
                    <a:pt x="83" y="54"/>
                  </a:cubicBezTo>
                  <a:cubicBezTo>
                    <a:pt x="36" y="66"/>
                    <a:pt x="36" y="137"/>
                    <a:pt x="83" y="149"/>
                  </a:cubicBezTo>
                  <a:cubicBezTo>
                    <a:pt x="0" y="887"/>
                    <a:pt x="24" y="1637"/>
                    <a:pt x="24" y="2387"/>
                  </a:cubicBezTo>
                  <a:cubicBezTo>
                    <a:pt x="24" y="2482"/>
                    <a:pt x="97" y="2531"/>
                    <a:pt x="171" y="2531"/>
                  </a:cubicBezTo>
                  <a:cubicBezTo>
                    <a:pt x="227" y="2531"/>
                    <a:pt x="284" y="2503"/>
                    <a:pt x="310" y="2447"/>
                  </a:cubicBezTo>
                  <a:cubicBezTo>
                    <a:pt x="521" y="2480"/>
                    <a:pt x="737" y="2487"/>
                    <a:pt x="954" y="2487"/>
                  </a:cubicBezTo>
                  <a:cubicBezTo>
                    <a:pt x="1127" y="2487"/>
                    <a:pt x="1302" y="2483"/>
                    <a:pt x="1476" y="2483"/>
                  </a:cubicBezTo>
                  <a:cubicBezTo>
                    <a:pt x="1953" y="2495"/>
                    <a:pt x="2429" y="2518"/>
                    <a:pt x="2917" y="2530"/>
                  </a:cubicBezTo>
                  <a:lnTo>
                    <a:pt x="3000" y="2530"/>
                  </a:lnTo>
                  <a:cubicBezTo>
                    <a:pt x="3119" y="2530"/>
                    <a:pt x="3143" y="2387"/>
                    <a:pt x="3072" y="2316"/>
                  </a:cubicBezTo>
                  <a:cubicBezTo>
                    <a:pt x="3072" y="1625"/>
                    <a:pt x="3096" y="923"/>
                    <a:pt x="3024" y="221"/>
                  </a:cubicBezTo>
                  <a:cubicBezTo>
                    <a:pt x="3060" y="161"/>
                    <a:pt x="3048" y="66"/>
                    <a:pt x="2965" y="42"/>
                  </a:cubicBezTo>
                  <a:cubicBezTo>
                    <a:pt x="2953" y="30"/>
                    <a:pt x="2929" y="30"/>
                    <a:pt x="2917" y="30"/>
                  </a:cubicBezTo>
                  <a:cubicBezTo>
                    <a:pt x="2405" y="30"/>
                    <a:pt x="1905" y="30"/>
                    <a:pt x="1405" y="18"/>
                  </a:cubicBezTo>
                  <a:cubicBezTo>
                    <a:pt x="1156" y="18"/>
                    <a:pt x="907" y="0"/>
                    <a:pt x="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65"/>
            <p:cNvSpPr/>
            <p:nvPr/>
          </p:nvSpPr>
          <p:spPr>
            <a:xfrm>
              <a:off x="752475" y="3107575"/>
              <a:ext cx="78600" cy="63225"/>
            </a:xfrm>
            <a:custGeom>
              <a:rect b="b" l="l" r="r" t="t"/>
              <a:pathLst>
                <a:path extrusionOk="0" h="2529" w="3144">
                  <a:moveTo>
                    <a:pt x="262" y="194"/>
                  </a:moveTo>
                  <a:lnTo>
                    <a:pt x="262" y="194"/>
                  </a:lnTo>
                  <a:cubicBezTo>
                    <a:pt x="467" y="227"/>
                    <a:pt x="679" y="235"/>
                    <a:pt x="893" y="235"/>
                  </a:cubicBezTo>
                  <a:cubicBezTo>
                    <a:pt x="1064" y="235"/>
                    <a:pt x="1236" y="230"/>
                    <a:pt x="1405" y="230"/>
                  </a:cubicBezTo>
                  <a:cubicBezTo>
                    <a:pt x="1881" y="230"/>
                    <a:pt x="2357" y="254"/>
                    <a:pt x="2834" y="266"/>
                  </a:cubicBezTo>
                  <a:cubicBezTo>
                    <a:pt x="2762" y="944"/>
                    <a:pt x="2774" y="1611"/>
                    <a:pt x="2774" y="2290"/>
                  </a:cubicBezTo>
                  <a:cubicBezTo>
                    <a:pt x="2346" y="2290"/>
                    <a:pt x="1905" y="2290"/>
                    <a:pt x="1476" y="2278"/>
                  </a:cubicBezTo>
                  <a:cubicBezTo>
                    <a:pt x="1232" y="2270"/>
                    <a:pt x="992" y="2254"/>
                    <a:pt x="753" y="2254"/>
                  </a:cubicBezTo>
                  <a:cubicBezTo>
                    <a:pt x="609" y="2254"/>
                    <a:pt x="465" y="2260"/>
                    <a:pt x="321" y="2278"/>
                  </a:cubicBezTo>
                  <a:cubicBezTo>
                    <a:pt x="321" y="1587"/>
                    <a:pt x="333" y="885"/>
                    <a:pt x="262" y="194"/>
                  </a:cubicBezTo>
                  <a:close/>
                  <a:moveTo>
                    <a:pt x="689" y="1"/>
                  </a:moveTo>
                  <a:cubicBezTo>
                    <a:pt x="525" y="1"/>
                    <a:pt x="363" y="10"/>
                    <a:pt x="202" y="39"/>
                  </a:cubicBezTo>
                  <a:cubicBezTo>
                    <a:pt x="188" y="34"/>
                    <a:pt x="175" y="32"/>
                    <a:pt x="163" y="32"/>
                  </a:cubicBezTo>
                  <a:cubicBezTo>
                    <a:pt x="147" y="32"/>
                    <a:pt x="133" y="37"/>
                    <a:pt x="119" y="51"/>
                  </a:cubicBezTo>
                  <a:lnTo>
                    <a:pt x="83" y="51"/>
                  </a:lnTo>
                  <a:cubicBezTo>
                    <a:pt x="36" y="63"/>
                    <a:pt x="36" y="135"/>
                    <a:pt x="83" y="158"/>
                  </a:cubicBezTo>
                  <a:cubicBezTo>
                    <a:pt x="0" y="897"/>
                    <a:pt x="24" y="1647"/>
                    <a:pt x="24" y="2385"/>
                  </a:cubicBezTo>
                  <a:cubicBezTo>
                    <a:pt x="24" y="2480"/>
                    <a:pt x="97" y="2529"/>
                    <a:pt x="171" y="2529"/>
                  </a:cubicBezTo>
                  <a:cubicBezTo>
                    <a:pt x="227" y="2529"/>
                    <a:pt x="284" y="2501"/>
                    <a:pt x="310" y="2444"/>
                  </a:cubicBezTo>
                  <a:cubicBezTo>
                    <a:pt x="523" y="2484"/>
                    <a:pt x="739" y="2491"/>
                    <a:pt x="958" y="2491"/>
                  </a:cubicBezTo>
                  <a:cubicBezTo>
                    <a:pt x="1062" y="2491"/>
                    <a:pt x="1166" y="2489"/>
                    <a:pt x="1271" y="2489"/>
                  </a:cubicBezTo>
                  <a:cubicBezTo>
                    <a:pt x="1339" y="2489"/>
                    <a:pt x="1408" y="2490"/>
                    <a:pt x="1476" y="2492"/>
                  </a:cubicBezTo>
                  <a:cubicBezTo>
                    <a:pt x="1953" y="2492"/>
                    <a:pt x="2429" y="2516"/>
                    <a:pt x="2917" y="2528"/>
                  </a:cubicBezTo>
                  <a:lnTo>
                    <a:pt x="3000" y="2528"/>
                  </a:lnTo>
                  <a:cubicBezTo>
                    <a:pt x="3119" y="2528"/>
                    <a:pt x="3143" y="2385"/>
                    <a:pt x="3072" y="2325"/>
                  </a:cubicBezTo>
                  <a:cubicBezTo>
                    <a:pt x="3072" y="1623"/>
                    <a:pt x="3096" y="920"/>
                    <a:pt x="3024" y="230"/>
                  </a:cubicBezTo>
                  <a:cubicBezTo>
                    <a:pt x="3060" y="170"/>
                    <a:pt x="3048" y="63"/>
                    <a:pt x="2965" y="39"/>
                  </a:cubicBezTo>
                  <a:cubicBezTo>
                    <a:pt x="2953" y="27"/>
                    <a:pt x="2929" y="27"/>
                    <a:pt x="2917" y="27"/>
                  </a:cubicBezTo>
                  <a:cubicBezTo>
                    <a:pt x="2576" y="27"/>
                    <a:pt x="2240" y="33"/>
                    <a:pt x="1905" y="33"/>
                  </a:cubicBezTo>
                  <a:cubicBezTo>
                    <a:pt x="1738" y="33"/>
                    <a:pt x="1572" y="31"/>
                    <a:pt x="1405" y="27"/>
                  </a:cubicBezTo>
                  <a:cubicBezTo>
                    <a:pt x="1165" y="20"/>
                    <a:pt x="926" y="1"/>
                    <a:pt x="6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65"/>
            <p:cNvSpPr/>
            <p:nvPr/>
          </p:nvSpPr>
          <p:spPr>
            <a:xfrm>
              <a:off x="649175" y="3107575"/>
              <a:ext cx="78900" cy="63225"/>
            </a:xfrm>
            <a:custGeom>
              <a:rect b="b" l="l" r="r" t="t"/>
              <a:pathLst>
                <a:path extrusionOk="0" h="2529" w="3156">
                  <a:moveTo>
                    <a:pt x="262" y="194"/>
                  </a:moveTo>
                  <a:lnTo>
                    <a:pt x="262" y="194"/>
                  </a:lnTo>
                  <a:cubicBezTo>
                    <a:pt x="474" y="227"/>
                    <a:pt x="689" y="235"/>
                    <a:pt x="904" y="235"/>
                  </a:cubicBezTo>
                  <a:cubicBezTo>
                    <a:pt x="1076" y="235"/>
                    <a:pt x="1248" y="230"/>
                    <a:pt x="1417" y="230"/>
                  </a:cubicBezTo>
                  <a:cubicBezTo>
                    <a:pt x="1894" y="230"/>
                    <a:pt x="2370" y="254"/>
                    <a:pt x="2846" y="266"/>
                  </a:cubicBezTo>
                  <a:cubicBezTo>
                    <a:pt x="2775" y="944"/>
                    <a:pt x="2787" y="1611"/>
                    <a:pt x="2787" y="2290"/>
                  </a:cubicBezTo>
                  <a:cubicBezTo>
                    <a:pt x="2358" y="2290"/>
                    <a:pt x="1917" y="2290"/>
                    <a:pt x="1489" y="2278"/>
                  </a:cubicBezTo>
                  <a:cubicBezTo>
                    <a:pt x="1244" y="2270"/>
                    <a:pt x="1004" y="2254"/>
                    <a:pt x="763" y="2254"/>
                  </a:cubicBezTo>
                  <a:cubicBezTo>
                    <a:pt x="617" y="2254"/>
                    <a:pt x="470" y="2260"/>
                    <a:pt x="322" y="2278"/>
                  </a:cubicBezTo>
                  <a:cubicBezTo>
                    <a:pt x="334" y="1587"/>
                    <a:pt x="346" y="885"/>
                    <a:pt x="262" y="194"/>
                  </a:cubicBezTo>
                  <a:close/>
                  <a:moveTo>
                    <a:pt x="699" y="1"/>
                  </a:moveTo>
                  <a:cubicBezTo>
                    <a:pt x="534" y="1"/>
                    <a:pt x="368" y="10"/>
                    <a:pt x="203" y="39"/>
                  </a:cubicBezTo>
                  <a:cubicBezTo>
                    <a:pt x="193" y="34"/>
                    <a:pt x="181" y="32"/>
                    <a:pt x="170" y="32"/>
                  </a:cubicBezTo>
                  <a:cubicBezTo>
                    <a:pt x="154" y="32"/>
                    <a:pt x="138" y="37"/>
                    <a:pt x="132" y="51"/>
                  </a:cubicBezTo>
                  <a:lnTo>
                    <a:pt x="96" y="51"/>
                  </a:lnTo>
                  <a:cubicBezTo>
                    <a:pt x="48" y="63"/>
                    <a:pt x="48" y="135"/>
                    <a:pt x="96" y="158"/>
                  </a:cubicBezTo>
                  <a:cubicBezTo>
                    <a:pt x="1" y="897"/>
                    <a:pt x="24" y="1647"/>
                    <a:pt x="24" y="2385"/>
                  </a:cubicBezTo>
                  <a:cubicBezTo>
                    <a:pt x="24" y="2480"/>
                    <a:pt x="102" y="2529"/>
                    <a:pt x="177" y="2529"/>
                  </a:cubicBezTo>
                  <a:cubicBezTo>
                    <a:pt x="234" y="2529"/>
                    <a:pt x="290" y="2501"/>
                    <a:pt x="310" y="2444"/>
                  </a:cubicBezTo>
                  <a:cubicBezTo>
                    <a:pt x="530" y="2484"/>
                    <a:pt x="749" y="2491"/>
                    <a:pt x="969" y="2491"/>
                  </a:cubicBezTo>
                  <a:cubicBezTo>
                    <a:pt x="1074" y="2491"/>
                    <a:pt x="1178" y="2489"/>
                    <a:pt x="1283" y="2489"/>
                  </a:cubicBezTo>
                  <a:cubicBezTo>
                    <a:pt x="1352" y="2489"/>
                    <a:pt x="1420" y="2490"/>
                    <a:pt x="1489" y="2492"/>
                  </a:cubicBezTo>
                  <a:cubicBezTo>
                    <a:pt x="1965" y="2492"/>
                    <a:pt x="2441" y="2516"/>
                    <a:pt x="2918" y="2528"/>
                  </a:cubicBezTo>
                  <a:lnTo>
                    <a:pt x="3001" y="2528"/>
                  </a:lnTo>
                  <a:cubicBezTo>
                    <a:pt x="3120" y="2528"/>
                    <a:pt x="3156" y="2385"/>
                    <a:pt x="3084" y="2325"/>
                  </a:cubicBezTo>
                  <a:cubicBezTo>
                    <a:pt x="3084" y="1623"/>
                    <a:pt x="3108" y="920"/>
                    <a:pt x="3037" y="230"/>
                  </a:cubicBezTo>
                  <a:cubicBezTo>
                    <a:pt x="3072" y="170"/>
                    <a:pt x="3060" y="63"/>
                    <a:pt x="2977" y="39"/>
                  </a:cubicBezTo>
                  <a:cubicBezTo>
                    <a:pt x="2953" y="27"/>
                    <a:pt x="2941" y="27"/>
                    <a:pt x="2918" y="27"/>
                  </a:cubicBezTo>
                  <a:cubicBezTo>
                    <a:pt x="2584" y="27"/>
                    <a:pt x="2251" y="33"/>
                    <a:pt x="1917" y="33"/>
                  </a:cubicBezTo>
                  <a:cubicBezTo>
                    <a:pt x="1751" y="33"/>
                    <a:pt x="1584" y="31"/>
                    <a:pt x="1417" y="27"/>
                  </a:cubicBezTo>
                  <a:cubicBezTo>
                    <a:pt x="1178" y="20"/>
                    <a:pt x="93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65"/>
            <p:cNvSpPr/>
            <p:nvPr/>
          </p:nvSpPr>
          <p:spPr>
            <a:xfrm>
              <a:off x="597975" y="2768650"/>
              <a:ext cx="489975" cy="623875"/>
            </a:xfrm>
            <a:custGeom>
              <a:rect b="b" l="l" r="r" t="t"/>
              <a:pathLst>
                <a:path extrusionOk="0" h="24955" w="19599">
                  <a:moveTo>
                    <a:pt x="9800" y="357"/>
                  </a:moveTo>
                  <a:cubicBezTo>
                    <a:pt x="11740" y="357"/>
                    <a:pt x="13681" y="357"/>
                    <a:pt x="15622" y="416"/>
                  </a:cubicBezTo>
                  <a:cubicBezTo>
                    <a:pt x="15682" y="418"/>
                    <a:pt x="15744" y="419"/>
                    <a:pt x="15808" y="419"/>
                  </a:cubicBezTo>
                  <a:cubicBezTo>
                    <a:pt x="16159" y="419"/>
                    <a:pt x="16560" y="392"/>
                    <a:pt x="16945" y="392"/>
                  </a:cubicBezTo>
                  <a:cubicBezTo>
                    <a:pt x="17278" y="392"/>
                    <a:pt x="17601" y="412"/>
                    <a:pt x="17872" y="488"/>
                  </a:cubicBezTo>
                  <a:cubicBezTo>
                    <a:pt x="18586" y="702"/>
                    <a:pt x="18884" y="1142"/>
                    <a:pt x="18932" y="1797"/>
                  </a:cubicBezTo>
                  <a:cubicBezTo>
                    <a:pt x="18955" y="2178"/>
                    <a:pt x="18955" y="2571"/>
                    <a:pt x="18967" y="2952"/>
                  </a:cubicBezTo>
                  <a:cubicBezTo>
                    <a:pt x="19015" y="4619"/>
                    <a:pt x="19051" y="6298"/>
                    <a:pt x="19074" y="7965"/>
                  </a:cubicBezTo>
                  <a:cubicBezTo>
                    <a:pt x="19122" y="11370"/>
                    <a:pt x="19122" y="14787"/>
                    <a:pt x="19098" y="18192"/>
                  </a:cubicBezTo>
                  <a:cubicBezTo>
                    <a:pt x="19098" y="19085"/>
                    <a:pt x="19098" y="19990"/>
                    <a:pt x="19074" y="20883"/>
                  </a:cubicBezTo>
                  <a:cubicBezTo>
                    <a:pt x="19063" y="21705"/>
                    <a:pt x="19158" y="22574"/>
                    <a:pt x="18682" y="23276"/>
                  </a:cubicBezTo>
                  <a:cubicBezTo>
                    <a:pt x="18087" y="24168"/>
                    <a:pt x="16765" y="24298"/>
                    <a:pt x="15550" y="24298"/>
                  </a:cubicBezTo>
                  <a:cubicBezTo>
                    <a:pt x="15049" y="24298"/>
                    <a:pt x="14566" y="24276"/>
                    <a:pt x="14160" y="24276"/>
                  </a:cubicBezTo>
                  <a:cubicBezTo>
                    <a:pt x="14131" y="24276"/>
                    <a:pt x="14102" y="24276"/>
                    <a:pt x="14074" y="24276"/>
                  </a:cubicBezTo>
                  <a:cubicBezTo>
                    <a:pt x="12657" y="24300"/>
                    <a:pt x="11228" y="24312"/>
                    <a:pt x="9800" y="24312"/>
                  </a:cubicBezTo>
                  <a:cubicBezTo>
                    <a:pt x="8371" y="24312"/>
                    <a:pt x="6954" y="24300"/>
                    <a:pt x="5525" y="24276"/>
                  </a:cubicBezTo>
                  <a:cubicBezTo>
                    <a:pt x="5497" y="24276"/>
                    <a:pt x="5468" y="24276"/>
                    <a:pt x="5439" y="24276"/>
                  </a:cubicBezTo>
                  <a:cubicBezTo>
                    <a:pt x="5033" y="24276"/>
                    <a:pt x="4550" y="24298"/>
                    <a:pt x="4049" y="24298"/>
                  </a:cubicBezTo>
                  <a:cubicBezTo>
                    <a:pt x="2834" y="24298"/>
                    <a:pt x="1512" y="24168"/>
                    <a:pt x="917" y="23276"/>
                  </a:cubicBezTo>
                  <a:cubicBezTo>
                    <a:pt x="453" y="22574"/>
                    <a:pt x="536" y="21693"/>
                    <a:pt x="525" y="20883"/>
                  </a:cubicBezTo>
                  <a:cubicBezTo>
                    <a:pt x="513" y="19990"/>
                    <a:pt x="501" y="19085"/>
                    <a:pt x="501" y="18192"/>
                  </a:cubicBezTo>
                  <a:cubicBezTo>
                    <a:pt x="477" y="14775"/>
                    <a:pt x="477" y="11370"/>
                    <a:pt x="525" y="7965"/>
                  </a:cubicBezTo>
                  <a:cubicBezTo>
                    <a:pt x="548" y="6298"/>
                    <a:pt x="584" y="4619"/>
                    <a:pt x="632" y="2952"/>
                  </a:cubicBezTo>
                  <a:cubicBezTo>
                    <a:pt x="644" y="2571"/>
                    <a:pt x="644" y="2178"/>
                    <a:pt x="667" y="1797"/>
                  </a:cubicBezTo>
                  <a:cubicBezTo>
                    <a:pt x="715" y="1142"/>
                    <a:pt x="1013" y="702"/>
                    <a:pt x="1727" y="488"/>
                  </a:cubicBezTo>
                  <a:cubicBezTo>
                    <a:pt x="1998" y="412"/>
                    <a:pt x="2321" y="392"/>
                    <a:pt x="2654" y="392"/>
                  </a:cubicBezTo>
                  <a:cubicBezTo>
                    <a:pt x="3039" y="392"/>
                    <a:pt x="3440" y="419"/>
                    <a:pt x="3791" y="419"/>
                  </a:cubicBezTo>
                  <a:cubicBezTo>
                    <a:pt x="3855" y="419"/>
                    <a:pt x="3917" y="418"/>
                    <a:pt x="3977" y="416"/>
                  </a:cubicBezTo>
                  <a:cubicBezTo>
                    <a:pt x="5918" y="357"/>
                    <a:pt x="7859" y="357"/>
                    <a:pt x="9800" y="357"/>
                  </a:cubicBezTo>
                  <a:close/>
                  <a:moveTo>
                    <a:pt x="8506" y="1"/>
                  </a:moveTo>
                  <a:cubicBezTo>
                    <a:pt x="6878" y="1"/>
                    <a:pt x="5254" y="48"/>
                    <a:pt x="3644" y="95"/>
                  </a:cubicBezTo>
                  <a:cubicBezTo>
                    <a:pt x="3608" y="96"/>
                    <a:pt x="3570" y="96"/>
                    <a:pt x="3531" y="96"/>
                  </a:cubicBezTo>
                  <a:cubicBezTo>
                    <a:pt x="3230" y="96"/>
                    <a:pt x="2851" y="70"/>
                    <a:pt x="2462" y="70"/>
                  </a:cubicBezTo>
                  <a:cubicBezTo>
                    <a:pt x="1677" y="70"/>
                    <a:pt x="849" y="175"/>
                    <a:pt x="536" y="809"/>
                  </a:cubicBezTo>
                  <a:cubicBezTo>
                    <a:pt x="286" y="1321"/>
                    <a:pt x="370" y="2024"/>
                    <a:pt x="358" y="2571"/>
                  </a:cubicBezTo>
                  <a:cubicBezTo>
                    <a:pt x="334" y="3595"/>
                    <a:pt x="298" y="4619"/>
                    <a:pt x="275" y="5655"/>
                  </a:cubicBezTo>
                  <a:cubicBezTo>
                    <a:pt x="179" y="9632"/>
                    <a:pt x="120" y="13620"/>
                    <a:pt x="120" y="17609"/>
                  </a:cubicBezTo>
                  <a:cubicBezTo>
                    <a:pt x="108" y="18573"/>
                    <a:pt x="120" y="19538"/>
                    <a:pt x="120" y="20502"/>
                  </a:cubicBezTo>
                  <a:cubicBezTo>
                    <a:pt x="132" y="21288"/>
                    <a:pt x="1" y="22169"/>
                    <a:pt x="215" y="22931"/>
                  </a:cubicBezTo>
                  <a:cubicBezTo>
                    <a:pt x="501" y="23955"/>
                    <a:pt x="1382" y="24538"/>
                    <a:pt x="2406" y="24657"/>
                  </a:cubicBezTo>
                  <a:cubicBezTo>
                    <a:pt x="4418" y="24884"/>
                    <a:pt x="6537" y="24931"/>
                    <a:pt x="8573" y="24955"/>
                  </a:cubicBezTo>
                  <a:cubicBezTo>
                    <a:pt x="8978" y="24955"/>
                    <a:pt x="9383" y="24955"/>
                    <a:pt x="9800" y="24943"/>
                  </a:cubicBezTo>
                  <a:cubicBezTo>
                    <a:pt x="10204" y="24955"/>
                    <a:pt x="10609" y="24955"/>
                    <a:pt x="11014" y="24955"/>
                  </a:cubicBezTo>
                  <a:cubicBezTo>
                    <a:pt x="13050" y="24931"/>
                    <a:pt x="15169" y="24884"/>
                    <a:pt x="17181" y="24657"/>
                  </a:cubicBezTo>
                  <a:cubicBezTo>
                    <a:pt x="18205" y="24538"/>
                    <a:pt x="19086" y="23955"/>
                    <a:pt x="19372" y="22931"/>
                  </a:cubicBezTo>
                  <a:cubicBezTo>
                    <a:pt x="19598" y="22169"/>
                    <a:pt x="19467" y="21288"/>
                    <a:pt x="19467" y="20502"/>
                  </a:cubicBezTo>
                  <a:cubicBezTo>
                    <a:pt x="19479" y="19538"/>
                    <a:pt x="19479" y="18573"/>
                    <a:pt x="19479" y="17609"/>
                  </a:cubicBezTo>
                  <a:cubicBezTo>
                    <a:pt x="19479" y="13620"/>
                    <a:pt x="19408" y="9632"/>
                    <a:pt x="19313" y="5655"/>
                  </a:cubicBezTo>
                  <a:cubicBezTo>
                    <a:pt x="19289" y="4619"/>
                    <a:pt x="19265" y="3595"/>
                    <a:pt x="19241" y="2571"/>
                  </a:cubicBezTo>
                  <a:cubicBezTo>
                    <a:pt x="19229" y="2024"/>
                    <a:pt x="19301" y="1321"/>
                    <a:pt x="19051" y="809"/>
                  </a:cubicBezTo>
                  <a:cubicBezTo>
                    <a:pt x="18738" y="175"/>
                    <a:pt x="17915" y="70"/>
                    <a:pt x="17133" y="70"/>
                  </a:cubicBezTo>
                  <a:cubicBezTo>
                    <a:pt x="16746" y="70"/>
                    <a:pt x="16369" y="96"/>
                    <a:pt x="16068" y="96"/>
                  </a:cubicBezTo>
                  <a:cubicBezTo>
                    <a:pt x="16029" y="96"/>
                    <a:pt x="15991" y="96"/>
                    <a:pt x="15955" y="95"/>
                  </a:cubicBezTo>
                  <a:cubicBezTo>
                    <a:pt x="14345" y="48"/>
                    <a:pt x="12721" y="1"/>
                    <a:pt x="11093" y="1"/>
                  </a:cubicBezTo>
                  <a:cubicBezTo>
                    <a:pt x="10662" y="1"/>
                    <a:pt x="10231" y="4"/>
                    <a:pt x="9800" y="11"/>
                  </a:cubicBezTo>
                  <a:cubicBezTo>
                    <a:pt x="9368" y="4"/>
                    <a:pt x="8937" y="1"/>
                    <a:pt x="85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65"/>
            <p:cNvSpPr/>
            <p:nvPr/>
          </p:nvSpPr>
          <p:spPr>
            <a:xfrm>
              <a:off x="655125" y="2825175"/>
              <a:ext cx="375375" cy="8850"/>
            </a:xfrm>
            <a:custGeom>
              <a:rect b="b" l="l" r="r" t="t"/>
              <a:pathLst>
                <a:path extrusionOk="0" h="354" w="15015">
                  <a:moveTo>
                    <a:pt x="7002" y="1"/>
                  </a:moveTo>
                  <a:lnTo>
                    <a:pt x="7002" y="13"/>
                  </a:lnTo>
                  <a:cubicBezTo>
                    <a:pt x="6763" y="13"/>
                    <a:pt x="6537" y="13"/>
                    <a:pt x="6299" y="24"/>
                  </a:cubicBezTo>
                  <a:cubicBezTo>
                    <a:pt x="5228" y="24"/>
                    <a:pt x="4144" y="36"/>
                    <a:pt x="3072" y="60"/>
                  </a:cubicBezTo>
                  <a:cubicBezTo>
                    <a:pt x="2072" y="84"/>
                    <a:pt x="1001" y="24"/>
                    <a:pt x="24" y="239"/>
                  </a:cubicBezTo>
                  <a:cubicBezTo>
                    <a:pt x="13" y="239"/>
                    <a:pt x="1" y="263"/>
                    <a:pt x="24" y="275"/>
                  </a:cubicBezTo>
                  <a:cubicBezTo>
                    <a:pt x="422" y="336"/>
                    <a:pt x="831" y="353"/>
                    <a:pt x="1243" y="353"/>
                  </a:cubicBezTo>
                  <a:cubicBezTo>
                    <a:pt x="1791" y="353"/>
                    <a:pt x="2344" y="322"/>
                    <a:pt x="2882" y="322"/>
                  </a:cubicBezTo>
                  <a:cubicBezTo>
                    <a:pt x="4025" y="310"/>
                    <a:pt x="5168" y="286"/>
                    <a:pt x="6299" y="286"/>
                  </a:cubicBezTo>
                  <a:cubicBezTo>
                    <a:pt x="6704" y="275"/>
                    <a:pt x="7109" y="275"/>
                    <a:pt x="7514" y="275"/>
                  </a:cubicBezTo>
                  <a:cubicBezTo>
                    <a:pt x="7918" y="275"/>
                    <a:pt x="8323" y="275"/>
                    <a:pt x="8716" y="286"/>
                  </a:cubicBezTo>
                  <a:cubicBezTo>
                    <a:pt x="9859" y="286"/>
                    <a:pt x="11002" y="310"/>
                    <a:pt x="12145" y="322"/>
                  </a:cubicBezTo>
                  <a:cubicBezTo>
                    <a:pt x="12676" y="322"/>
                    <a:pt x="13226" y="353"/>
                    <a:pt x="13773" y="353"/>
                  </a:cubicBezTo>
                  <a:cubicBezTo>
                    <a:pt x="14184" y="353"/>
                    <a:pt x="14593" y="336"/>
                    <a:pt x="14991" y="275"/>
                  </a:cubicBezTo>
                  <a:cubicBezTo>
                    <a:pt x="15014" y="263"/>
                    <a:pt x="15014" y="239"/>
                    <a:pt x="14991" y="239"/>
                  </a:cubicBezTo>
                  <a:cubicBezTo>
                    <a:pt x="14014" y="24"/>
                    <a:pt x="12955" y="84"/>
                    <a:pt x="11955" y="60"/>
                  </a:cubicBezTo>
                  <a:cubicBezTo>
                    <a:pt x="10871" y="36"/>
                    <a:pt x="9800" y="24"/>
                    <a:pt x="8716" y="24"/>
                  </a:cubicBezTo>
                  <a:cubicBezTo>
                    <a:pt x="8490" y="13"/>
                    <a:pt x="8252" y="13"/>
                    <a:pt x="8014" y="13"/>
                  </a:cubicBezTo>
                  <a:lnTo>
                    <a:pt x="8014" y="1"/>
                  </a:lnTo>
                  <a:cubicBezTo>
                    <a:pt x="7847" y="1"/>
                    <a:pt x="7680" y="13"/>
                    <a:pt x="7514" y="13"/>
                  </a:cubicBezTo>
                  <a:cubicBezTo>
                    <a:pt x="7347" y="13"/>
                    <a:pt x="7180" y="1"/>
                    <a:pt x="7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5" name="Google Shape;695;p65"/>
          <p:cNvGrpSpPr/>
          <p:nvPr/>
        </p:nvGrpSpPr>
        <p:grpSpPr>
          <a:xfrm flipH="1">
            <a:off x="-72897" y="2182268"/>
            <a:ext cx="547041" cy="1002814"/>
            <a:chOff x="2837250" y="1906325"/>
            <a:chExt cx="286950" cy="526025"/>
          </a:xfrm>
        </p:grpSpPr>
        <p:sp>
          <p:nvSpPr>
            <p:cNvPr id="696" name="Google Shape;696;p65"/>
            <p:cNvSpPr/>
            <p:nvPr/>
          </p:nvSpPr>
          <p:spPr>
            <a:xfrm>
              <a:off x="2837250" y="1906325"/>
              <a:ext cx="286950" cy="526025"/>
            </a:xfrm>
            <a:custGeom>
              <a:rect b="b" l="l" r="r" t="t"/>
              <a:pathLst>
                <a:path extrusionOk="0" h="21041" w="11478">
                  <a:moveTo>
                    <a:pt x="2445" y="152"/>
                  </a:moveTo>
                  <a:cubicBezTo>
                    <a:pt x="2803" y="152"/>
                    <a:pt x="3136" y="177"/>
                    <a:pt x="3394" y="226"/>
                  </a:cubicBezTo>
                  <a:cubicBezTo>
                    <a:pt x="3013" y="191"/>
                    <a:pt x="2620" y="167"/>
                    <a:pt x="2227" y="155"/>
                  </a:cubicBezTo>
                  <a:cubicBezTo>
                    <a:pt x="2300" y="153"/>
                    <a:pt x="2373" y="152"/>
                    <a:pt x="2445" y="152"/>
                  </a:cubicBezTo>
                  <a:close/>
                  <a:moveTo>
                    <a:pt x="4191" y="2072"/>
                  </a:moveTo>
                  <a:lnTo>
                    <a:pt x="4191" y="2072"/>
                  </a:lnTo>
                  <a:cubicBezTo>
                    <a:pt x="4287" y="2524"/>
                    <a:pt x="4346" y="3012"/>
                    <a:pt x="4394" y="3417"/>
                  </a:cubicBezTo>
                  <a:cubicBezTo>
                    <a:pt x="4394" y="3417"/>
                    <a:pt x="4394" y="3429"/>
                    <a:pt x="4394" y="3429"/>
                  </a:cubicBezTo>
                  <a:cubicBezTo>
                    <a:pt x="4263" y="3286"/>
                    <a:pt x="4227" y="2703"/>
                    <a:pt x="4191" y="2072"/>
                  </a:cubicBezTo>
                  <a:close/>
                  <a:moveTo>
                    <a:pt x="6419" y="102"/>
                  </a:moveTo>
                  <a:cubicBezTo>
                    <a:pt x="6705" y="102"/>
                    <a:pt x="6973" y="126"/>
                    <a:pt x="7156" y="167"/>
                  </a:cubicBezTo>
                  <a:cubicBezTo>
                    <a:pt x="8013" y="381"/>
                    <a:pt x="7906" y="1262"/>
                    <a:pt x="7989" y="2024"/>
                  </a:cubicBezTo>
                  <a:cubicBezTo>
                    <a:pt x="7989" y="2060"/>
                    <a:pt x="8013" y="2072"/>
                    <a:pt x="8025" y="2084"/>
                  </a:cubicBezTo>
                  <a:cubicBezTo>
                    <a:pt x="7978" y="2774"/>
                    <a:pt x="7966" y="3453"/>
                    <a:pt x="8013" y="4167"/>
                  </a:cubicBezTo>
                  <a:cubicBezTo>
                    <a:pt x="8013" y="4173"/>
                    <a:pt x="8019" y="4176"/>
                    <a:pt x="8025" y="4176"/>
                  </a:cubicBezTo>
                  <a:cubicBezTo>
                    <a:pt x="8031" y="4176"/>
                    <a:pt x="8037" y="4173"/>
                    <a:pt x="8037" y="4167"/>
                  </a:cubicBezTo>
                  <a:cubicBezTo>
                    <a:pt x="8097" y="3179"/>
                    <a:pt x="8168" y="2179"/>
                    <a:pt x="8240" y="1191"/>
                  </a:cubicBezTo>
                  <a:cubicBezTo>
                    <a:pt x="8359" y="548"/>
                    <a:pt x="8609" y="179"/>
                    <a:pt x="9597" y="155"/>
                  </a:cubicBezTo>
                  <a:cubicBezTo>
                    <a:pt x="9630" y="155"/>
                    <a:pt x="9662" y="154"/>
                    <a:pt x="9693" y="154"/>
                  </a:cubicBezTo>
                  <a:cubicBezTo>
                    <a:pt x="10705" y="154"/>
                    <a:pt x="10718" y="351"/>
                    <a:pt x="10776" y="1310"/>
                  </a:cubicBezTo>
                  <a:cubicBezTo>
                    <a:pt x="10776" y="1340"/>
                    <a:pt x="10796" y="1354"/>
                    <a:pt x="10817" y="1354"/>
                  </a:cubicBezTo>
                  <a:cubicBezTo>
                    <a:pt x="10838" y="1354"/>
                    <a:pt x="10859" y="1340"/>
                    <a:pt x="10859" y="1310"/>
                  </a:cubicBezTo>
                  <a:cubicBezTo>
                    <a:pt x="10847" y="965"/>
                    <a:pt x="10871" y="619"/>
                    <a:pt x="10918" y="274"/>
                  </a:cubicBezTo>
                  <a:lnTo>
                    <a:pt x="10918" y="274"/>
                  </a:lnTo>
                  <a:cubicBezTo>
                    <a:pt x="11014" y="2358"/>
                    <a:pt x="11002" y="4441"/>
                    <a:pt x="10811" y="6525"/>
                  </a:cubicBezTo>
                  <a:cubicBezTo>
                    <a:pt x="10776" y="6894"/>
                    <a:pt x="10787" y="7620"/>
                    <a:pt x="10716" y="8180"/>
                  </a:cubicBezTo>
                  <a:cubicBezTo>
                    <a:pt x="10692" y="8192"/>
                    <a:pt x="10668" y="8215"/>
                    <a:pt x="10668" y="8239"/>
                  </a:cubicBezTo>
                  <a:cubicBezTo>
                    <a:pt x="10621" y="8406"/>
                    <a:pt x="10585" y="8573"/>
                    <a:pt x="10561" y="8751"/>
                  </a:cubicBezTo>
                  <a:cubicBezTo>
                    <a:pt x="10549" y="8763"/>
                    <a:pt x="10549" y="8775"/>
                    <a:pt x="10537" y="8787"/>
                  </a:cubicBezTo>
                  <a:cubicBezTo>
                    <a:pt x="10204" y="9287"/>
                    <a:pt x="9787" y="9489"/>
                    <a:pt x="9311" y="9573"/>
                  </a:cubicBezTo>
                  <a:cubicBezTo>
                    <a:pt x="9311" y="9406"/>
                    <a:pt x="9275" y="9227"/>
                    <a:pt x="9263" y="9061"/>
                  </a:cubicBezTo>
                  <a:cubicBezTo>
                    <a:pt x="9240" y="8739"/>
                    <a:pt x="9228" y="8418"/>
                    <a:pt x="9228" y="8108"/>
                  </a:cubicBezTo>
                  <a:cubicBezTo>
                    <a:pt x="9228" y="8096"/>
                    <a:pt x="9219" y="8090"/>
                    <a:pt x="9210" y="8090"/>
                  </a:cubicBezTo>
                  <a:cubicBezTo>
                    <a:pt x="9201" y="8090"/>
                    <a:pt x="9192" y="8096"/>
                    <a:pt x="9192" y="8108"/>
                  </a:cubicBezTo>
                  <a:cubicBezTo>
                    <a:pt x="9180" y="8430"/>
                    <a:pt x="9168" y="8739"/>
                    <a:pt x="9144" y="9061"/>
                  </a:cubicBezTo>
                  <a:cubicBezTo>
                    <a:pt x="9121" y="9239"/>
                    <a:pt x="9097" y="9430"/>
                    <a:pt x="9085" y="9608"/>
                  </a:cubicBezTo>
                  <a:cubicBezTo>
                    <a:pt x="8966" y="9620"/>
                    <a:pt x="8823" y="9632"/>
                    <a:pt x="8692" y="9644"/>
                  </a:cubicBezTo>
                  <a:cubicBezTo>
                    <a:pt x="8763" y="8763"/>
                    <a:pt x="8609" y="7823"/>
                    <a:pt x="8454" y="6965"/>
                  </a:cubicBezTo>
                  <a:cubicBezTo>
                    <a:pt x="8454" y="6953"/>
                    <a:pt x="8442" y="6947"/>
                    <a:pt x="8431" y="6947"/>
                  </a:cubicBezTo>
                  <a:cubicBezTo>
                    <a:pt x="8421" y="6947"/>
                    <a:pt x="8412" y="6953"/>
                    <a:pt x="8418" y="6965"/>
                  </a:cubicBezTo>
                  <a:cubicBezTo>
                    <a:pt x="8466" y="7858"/>
                    <a:pt x="8442" y="8763"/>
                    <a:pt x="8525" y="9644"/>
                  </a:cubicBezTo>
                  <a:cubicBezTo>
                    <a:pt x="8251" y="9668"/>
                    <a:pt x="7978" y="9680"/>
                    <a:pt x="7704" y="9692"/>
                  </a:cubicBezTo>
                  <a:cubicBezTo>
                    <a:pt x="7644" y="9001"/>
                    <a:pt x="7561" y="8311"/>
                    <a:pt x="7489" y="7620"/>
                  </a:cubicBezTo>
                  <a:cubicBezTo>
                    <a:pt x="7489" y="7614"/>
                    <a:pt x="7483" y="7611"/>
                    <a:pt x="7478" y="7611"/>
                  </a:cubicBezTo>
                  <a:cubicBezTo>
                    <a:pt x="7472" y="7611"/>
                    <a:pt x="7466" y="7614"/>
                    <a:pt x="7466" y="7620"/>
                  </a:cubicBezTo>
                  <a:cubicBezTo>
                    <a:pt x="7489" y="8311"/>
                    <a:pt x="7513" y="9001"/>
                    <a:pt x="7549" y="9692"/>
                  </a:cubicBezTo>
                  <a:cubicBezTo>
                    <a:pt x="7216" y="9716"/>
                    <a:pt x="6882" y="9728"/>
                    <a:pt x="6549" y="9739"/>
                  </a:cubicBezTo>
                  <a:cubicBezTo>
                    <a:pt x="6573" y="9287"/>
                    <a:pt x="6585" y="8835"/>
                    <a:pt x="6620" y="8394"/>
                  </a:cubicBezTo>
                  <a:cubicBezTo>
                    <a:pt x="6620" y="8382"/>
                    <a:pt x="6611" y="8376"/>
                    <a:pt x="6602" y="8376"/>
                  </a:cubicBezTo>
                  <a:cubicBezTo>
                    <a:pt x="6593" y="8376"/>
                    <a:pt x="6585" y="8382"/>
                    <a:pt x="6585" y="8394"/>
                  </a:cubicBezTo>
                  <a:cubicBezTo>
                    <a:pt x="6537" y="8846"/>
                    <a:pt x="6477" y="9287"/>
                    <a:pt x="6418" y="9739"/>
                  </a:cubicBezTo>
                  <a:cubicBezTo>
                    <a:pt x="6287" y="9751"/>
                    <a:pt x="6144" y="9751"/>
                    <a:pt x="6013" y="9763"/>
                  </a:cubicBezTo>
                  <a:cubicBezTo>
                    <a:pt x="6096" y="8644"/>
                    <a:pt x="6096" y="7537"/>
                    <a:pt x="6084" y="6418"/>
                  </a:cubicBezTo>
                  <a:cubicBezTo>
                    <a:pt x="6084" y="6412"/>
                    <a:pt x="6076" y="6409"/>
                    <a:pt x="6067" y="6409"/>
                  </a:cubicBezTo>
                  <a:cubicBezTo>
                    <a:pt x="6058" y="6409"/>
                    <a:pt x="6049" y="6412"/>
                    <a:pt x="6049" y="6418"/>
                  </a:cubicBezTo>
                  <a:cubicBezTo>
                    <a:pt x="5989" y="7537"/>
                    <a:pt x="5882" y="8656"/>
                    <a:pt x="5811" y="9763"/>
                  </a:cubicBezTo>
                  <a:cubicBezTo>
                    <a:pt x="5656" y="9763"/>
                    <a:pt x="5501" y="9775"/>
                    <a:pt x="5346" y="9775"/>
                  </a:cubicBezTo>
                  <a:cubicBezTo>
                    <a:pt x="5180" y="9787"/>
                    <a:pt x="5001" y="9799"/>
                    <a:pt x="4834" y="9799"/>
                  </a:cubicBezTo>
                  <a:cubicBezTo>
                    <a:pt x="4811" y="9370"/>
                    <a:pt x="4680" y="8906"/>
                    <a:pt x="4572" y="8501"/>
                  </a:cubicBezTo>
                  <a:cubicBezTo>
                    <a:pt x="4568" y="8492"/>
                    <a:pt x="4560" y="8488"/>
                    <a:pt x="4552" y="8488"/>
                  </a:cubicBezTo>
                  <a:cubicBezTo>
                    <a:pt x="4538" y="8488"/>
                    <a:pt x="4525" y="8498"/>
                    <a:pt x="4525" y="8513"/>
                  </a:cubicBezTo>
                  <a:cubicBezTo>
                    <a:pt x="4608" y="8942"/>
                    <a:pt x="4620" y="9382"/>
                    <a:pt x="4680" y="9811"/>
                  </a:cubicBezTo>
                  <a:cubicBezTo>
                    <a:pt x="4358" y="9835"/>
                    <a:pt x="4025" y="9859"/>
                    <a:pt x="3703" y="9870"/>
                  </a:cubicBezTo>
                  <a:cubicBezTo>
                    <a:pt x="3763" y="9204"/>
                    <a:pt x="3644" y="8501"/>
                    <a:pt x="3632" y="7846"/>
                  </a:cubicBezTo>
                  <a:cubicBezTo>
                    <a:pt x="3632" y="7834"/>
                    <a:pt x="3623" y="7829"/>
                    <a:pt x="3614" y="7829"/>
                  </a:cubicBezTo>
                  <a:cubicBezTo>
                    <a:pt x="3605" y="7829"/>
                    <a:pt x="3596" y="7834"/>
                    <a:pt x="3596" y="7846"/>
                  </a:cubicBezTo>
                  <a:cubicBezTo>
                    <a:pt x="3548" y="8501"/>
                    <a:pt x="3429" y="9216"/>
                    <a:pt x="3525" y="9882"/>
                  </a:cubicBezTo>
                  <a:cubicBezTo>
                    <a:pt x="3310" y="9894"/>
                    <a:pt x="3096" y="9894"/>
                    <a:pt x="2870" y="9894"/>
                  </a:cubicBezTo>
                  <a:cubicBezTo>
                    <a:pt x="2810" y="9418"/>
                    <a:pt x="2739" y="8954"/>
                    <a:pt x="2655" y="8489"/>
                  </a:cubicBezTo>
                  <a:cubicBezTo>
                    <a:pt x="2651" y="8484"/>
                    <a:pt x="2644" y="8481"/>
                    <a:pt x="2637" y="8481"/>
                  </a:cubicBezTo>
                  <a:cubicBezTo>
                    <a:pt x="2628" y="8481"/>
                    <a:pt x="2620" y="8487"/>
                    <a:pt x="2620" y="8501"/>
                  </a:cubicBezTo>
                  <a:cubicBezTo>
                    <a:pt x="2620" y="8954"/>
                    <a:pt x="2632" y="9418"/>
                    <a:pt x="2655" y="9882"/>
                  </a:cubicBezTo>
                  <a:cubicBezTo>
                    <a:pt x="2477" y="9870"/>
                    <a:pt x="2310" y="9859"/>
                    <a:pt x="2144" y="9835"/>
                  </a:cubicBezTo>
                  <a:cubicBezTo>
                    <a:pt x="1251" y="9728"/>
                    <a:pt x="977" y="9406"/>
                    <a:pt x="750" y="8561"/>
                  </a:cubicBezTo>
                  <a:cubicBezTo>
                    <a:pt x="643" y="8084"/>
                    <a:pt x="691" y="7501"/>
                    <a:pt x="655" y="7001"/>
                  </a:cubicBezTo>
                  <a:cubicBezTo>
                    <a:pt x="512" y="4786"/>
                    <a:pt x="393" y="2560"/>
                    <a:pt x="167" y="345"/>
                  </a:cubicBezTo>
                  <a:lnTo>
                    <a:pt x="167" y="345"/>
                  </a:lnTo>
                  <a:cubicBezTo>
                    <a:pt x="667" y="393"/>
                    <a:pt x="1179" y="405"/>
                    <a:pt x="1691" y="417"/>
                  </a:cubicBezTo>
                  <a:cubicBezTo>
                    <a:pt x="1709" y="417"/>
                    <a:pt x="1728" y="418"/>
                    <a:pt x="1748" y="418"/>
                  </a:cubicBezTo>
                  <a:cubicBezTo>
                    <a:pt x="2000" y="418"/>
                    <a:pt x="2368" y="376"/>
                    <a:pt x="2697" y="376"/>
                  </a:cubicBezTo>
                  <a:cubicBezTo>
                    <a:pt x="2912" y="376"/>
                    <a:pt x="3111" y="394"/>
                    <a:pt x="3251" y="453"/>
                  </a:cubicBezTo>
                  <a:cubicBezTo>
                    <a:pt x="3632" y="607"/>
                    <a:pt x="3882" y="1024"/>
                    <a:pt x="4037" y="1512"/>
                  </a:cubicBezTo>
                  <a:cubicBezTo>
                    <a:pt x="4060" y="1715"/>
                    <a:pt x="4072" y="1893"/>
                    <a:pt x="4072" y="1965"/>
                  </a:cubicBezTo>
                  <a:cubicBezTo>
                    <a:pt x="4168" y="2572"/>
                    <a:pt x="4251" y="3179"/>
                    <a:pt x="4334" y="3786"/>
                  </a:cubicBezTo>
                  <a:cubicBezTo>
                    <a:pt x="4168" y="4965"/>
                    <a:pt x="4322" y="6346"/>
                    <a:pt x="4525" y="7430"/>
                  </a:cubicBezTo>
                  <a:cubicBezTo>
                    <a:pt x="4525" y="7436"/>
                    <a:pt x="4531" y="7439"/>
                    <a:pt x="4537" y="7439"/>
                  </a:cubicBezTo>
                  <a:cubicBezTo>
                    <a:pt x="4543" y="7439"/>
                    <a:pt x="4549" y="7436"/>
                    <a:pt x="4549" y="7430"/>
                  </a:cubicBezTo>
                  <a:cubicBezTo>
                    <a:pt x="4572" y="6703"/>
                    <a:pt x="4549" y="5977"/>
                    <a:pt x="4572" y="5251"/>
                  </a:cubicBezTo>
                  <a:cubicBezTo>
                    <a:pt x="4596" y="4834"/>
                    <a:pt x="4632" y="4405"/>
                    <a:pt x="4656" y="3977"/>
                  </a:cubicBezTo>
                  <a:cubicBezTo>
                    <a:pt x="4656" y="3965"/>
                    <a:pt x="4656" y="3965"/>
                    <a:pt x="4656" y="3953"/>
                  </a:cubicBezTo>
                  <a:cubicBezTo>
                    <a:pt x="4691" y="3548"/>
                    <a:pt x="4727" y="3143"/>
                    <a:pt x="4763" y="2727"/>
                  </a:cubicBezTo>
                  <a:cubicBezTo>
                    <a:pt x="4775" y="2643"/>
                    <a:pt x="4787" y="2560"/>
                    <a:pt x="4799" y="2489"/>
                  </a:cubicBezTo>
                  <a:cubicBezTo>
                    <a:pt x="4834" y="2143"/>
                    <a:pt x="4870" y="1810"/>
                    <a:pt x="4870" y="1465"/>
                  </a:cubicBezTo>
                  <a:cubicBezTo>
                    <a:pt x="4882" y="1417"/>
                    <a:pt x="4882" y="1357"/>
                    <a:pt x="4870" y="1310"/>
                  </a:cubicBezTo>
                  <a:cubicBezTo>
                    <a:pt x="4894" y="1048"/>
                    <a:pt x="4918" y="774"/>
                    <a:pt x="4953" y="512"/>
                  </a:cubicBezTo>
                  <a:cubicBezTo>
                    <a:pt x="5001" y="441"/>
                    <a:pt x="5084" y="369"/>
                    <a:pt x="5203" y="310"/>
                  </a:cubicBezTo>
                  <a:cubicBezTo>
                    <a:pt x="5460" y="163"/>
                    <a:pt x="5961" y="102"/>
                    <a:pt x="6419" y="102"/>
                  </a:cubicBezTo>
                  <a:close/>
                  <a:moveTo>
                    <a:pt x="10466" y="9620"/>
                  </a:moveTo>
                  <a:lnTo>
                    <a:pt x="10466" y="9620"/>
                  </a:lnTo>
                  <a:cubicBezTo>
                    <a:pt x="10430" y="9954"/>
                    <a:pt x="10395" y="10287"/>
                    <a:pt x="10323" y="10609"/>
                  </a:cubicBezTo>
                  <a:cubicBezTo>
                    <a:pt x="9994" y="10579"/>
                    <a:pt x="9660" y="10568"/>
                    <a:pt x="9324" y="10568"/>
                  </a:cubicBezTo>
                  <a:cubicBezTo>
                    <a:pt x="8445" y="10568"/>
                    <a:pt x="7553" y="10646"/>
                    <a:pt x="6692" y="10680"/>
                  </a:cubicBezTo>
                  <a:cubicBezTo>
                    <a:pt x="6668" y="10692"/>
                    <a:pt x="6668" y="10716"/>
                    <a:pt x="6692" y="10716"/>
                  </a:cubicBezTo>
                  <a:cubicBezTo>
                    <a:pt x="7666" y="10785"/>
                    <a:pt x="8683" y="10897"/>
                    <a:pt x="9671" y="10897"/>
                  </a:cubicBezTo>
                  <a:cubicBezTo>
                    <a:pt x="9866" y="10897"/>
                    <a:pt x="10060" y="10892"/>
                    <a:pt x="10252" y="10882"/>
                  </a:cubicBezTo>
                  <a:lnTo>
                    <a:pt x="10252" y="10882"/>
                  </a:lnTo>
                  <a:cubicBezTo>
                    <a:pt x="10216" y="11013"/>
                    <a:pt x="10180" y="11132"/>
                    <a:pt x="10133" y="11252"/>
                  </a:cubicBezTo>
                  <a:cubicBezTo>
                    <a:pt x="9774" y="11210"/>
                    <a:pt x="9405" y="11193"/>
                    <a:pt x="9033" y="11193"/>
                  </a:cubicBezTo>
                  <a:cubicBezTo>
                    <a:pt x="8244" y="11193"/>
                    <a:pt x="7440" y="11266"/>
                    <a:pt x="6680" y="11323"/>
                  </a:cubicBezTo>
                  <a:cubicBezTo>
                    <a:pt x="6656" y="11323"/>
                    <a:pt x="6656" y="11359"/>
                    <a:pt x="6680" y="11359"/>
                  </a:cubicBezTo>
                  <a:cubicBezTo>
                    <a:pt x="7712" y="11405"/>
                    <a:pt x="8777" y="11550"/>
                    <a:pt x="9812" y="11550"/>
                  </a:cubicBezTo>
                  <a:cubicBezTo>
                    <a:pt x="9851" y="11550"/>
                    <a:pt x="9891" y="11550"/>
                    <a:pt x="9930" y="11549"/>
                  </a:cubicBezTo>
                  <a:lnTo>
                    <a:pt x="9930" y="11549"/>
                  </a:lnTo>
                  <a:cubicBezTo>
                    <a:pt x="9492" y="11944"/>
                    <a:pt x="8551" y="12020"/>
                    <a:pt x="7711" y="12020"/>
                  </a:cubicBezTo>
                  <a:cubicBezTo>
                    <a:pt x="7182" y="12020"/>
                    <a:pt x="6693" y="11990"/>
                    <a:pt x="6394" y="11990"/>
                  </a:cubicBezTo>
                  <a:cubicBezTo>
                    <a:pt x="6232" y="11992"/>
                    <a:pt x="6070" y="11993"/>
                    <a:pt x="5907" y="11993"/>
                  </a:cubicBezTo>
                  <a:cubicBezTo>
                    <a:pt x="5019" y="11993"/>
                    <a:pt x="4125" y="11963"/>
                    <a:pt x="3239" y="11883"/>
                  </a:cubicBezTo>
                  <a:cubicBezTo>
                    <a:pt x="2477" y="11823"/>
                    <a:pt x="1846" y="11859"/>
                    <a:pt x="1405" y="11311"/>
                  </a:cubicBezTo>
                  <a:lnTo>
                    <a:pt x="1405" y="11311"/>
                  </a:lnTo>
                  <a:cubicBezTo>
                    <a:pt x="1637" y="11374"/>
                    <a:pt x="1876" y="11396"/>
                    <a:pt x="2119" y="11396"/>
                  </a:cubicBezTo>
                  <a:cubicBezTo>
                    <a:pt x="2289" y="11396"/>
                    <a:pt x="2460" y="11385"/>
                    <a:pt x="2632" y="11371"/>
                  </a:cubicBezTo>
                  <a:cubicBezTo>
                    <a:pt x="3191" y="11323"/>
                    <a:pt x="3763" y="11275"/>
                    <a:pt x="4310" y="11168"/>
                  </a:cubicBezTo>
                  <a:cubicBezTo>
                    <a:pt x="4322" y="11168"/>
                    <a:pt x="4322" y="11144"/>
                    <a:pt x="4310" y="11144"/>
                  </a:cubicBezTo>
                  <a:cubicBezTo>
                    <a:pt x="4195" y="11140"/>
                    <a:pt x="4080" y="11139"/>
                    <a:pt x="3966" y="11139"/>
                  </a:cubicBezTo>
                  <a:cubicBezTo>
                    <a:pt x="3444" y="11139"/>
                    <a:pt x="2938" y="11173"/>
                    <a:pt x="2428" y="11173"/>
                  </a:cubicBezTo>
                  <a:cubicBezTo>
                    <a:pt x="2041" y="11173"/>
                    <a:pt x="1652" y="11153"/>
                    <a:pt x="1251" y="11085"/>
                  </a:cubicBezTo>
                  <a:cubicBezTo>
                    <a:pt x="1227" y="11049"/>
                    <a:pt x="1203" y="11013"/>
                    <a:pt x="1191" y="10966"/>
                  </a:cubicBezTo>
                  <a:cubicBezTo>
                    <a:pt x="1155" y="10894"/>
                    <a:pt x="1120" y="10811"/>
                    <a:pt x="1096" y="10728"/>
                  </a:cubicBezTo>
                  <a:lnTo>
                    <a:pt x="1096" y="10728"/>
                  </a:lnTo>
                  <a:cubicBezTo>
                    <a:pt x="1504" y="10754"/>
                    <a:pt x="1912" y="10762"/>
                    <a:pt x="2320" y="10762"/>
                  </a:cubicBezTo>
                  <a:cubicBezTo>
                    <a:pt x="2650" y="10762"/>
                    <a:pt x="2980" y="10757"/>
                    <a:pt x="3310" y="10751"/>
                  </a:cubicBezTo>
                  <a:cubicBezTo>
                    <a:pt x="3334" y="10751"/>
                    <a:pt x="3334" y="10716"/>
                    <a:pt x="3310" y="10716"/>
                  </a:cubicBezTo>
                  <a:cubicBezTo>
                    <a:pt x="2548" y="10621"/>
                    <a:pt x="1786" y="10537"/>
                    <a:pt x="1024" y="10501"/>
                  </a:cubicBezTo>
                  <a:cubicBezTo>
                    <a:pt x="1001" y="10394"/>
                    <a:pt x="977" y="10275"/>
                    <a:pt x="953" y="10156"/>
                  </a:cubicBezTo>
                  <a:lnTo>
                    <a:pt x="953" y="10156"/>
                  </a:lnTo>
                  <a:cubicBezTo>
                    <a:pt x="1001" y="10168"/>
                    <a:pt x="1036" y="10180"/>
                    <a:pt x="1084" y="10192"/>
                  </a:cubicBezTo>
                  <a:cubicBezTo>
                    <a:pt x="1317" y="10247"/>
                    <a:pt x="1578" y="10267"/>
                    <a:pt x="1849" y="10267"/>
                  </a:cubicBezTo>
                  <a:cubicBezTo>
                    <a:pt x="2161" y="10267"/>
                    <a:pt x="2487" y="10241"/>
                    <a:pt x="2798" y="10216"/>
                  </a:cubicBezTo>
                  <a:lnTo>
                    <a:pt x="2810" y="10216"/>
                  </a:lnTo>
                  <a:cubicBezTo>
                    <a:pt x="3048" y="10192"/>
                    <a:pt x="3275" y="10180"/>
                    <a:pt x="3489" y="10180"/>
                  </a:cubicBezTo>
                  <a:cubicBezTo>
                    <a:pt x="4263" y="10168"/>
                    <a:pt x="5037" y="10132"/>
                    <a:pt x="5811" y="10109"/>
                  </a:cubicBezTo>
                  <a:cubicBezTo>
                    <a:pt x="5828" y="10137"/>
                    <a:pt x="5858" y="10152"/>
                    <a:pt x="5889" y="10152"/>
                  </a:cubicBezTo>
                  <a:cubicBezTo>
                    <a:pt x="5924" y="10152"/>
                    <a:pt x="5959" y="10134"/>
                    <a:pt x="5977" y="10097"/>
                  </a:cubicBezTo>
                  <a:cubicBezTo>
                    <a:pt x="6489" y="10085"/>
                    <a:pt x="7037" y="10085"/>
                    <a:pt x="7585" y="10085"/>
                  </a:cubicBezTo>
                  <a:cubicBezTo>
                    <a:pt x="7597" y="10126"/>
                    <a:pt x="7635" y="10147"/>
                    <a:pt x="7672" y="10147"/>
                  </a:cubicBezTo>
                  <a:cubicBezTo>
                    <a:pt x="7710" y="10147"/>
                    <a:pt x="7745" y="10126"/>
                    <a:pt x="7751" y="10085"/>
                  </a:cubicBezTo>
                  <a:cubicBezTo>
                    <a:pt x="8513" y="10073"/>
                    <a:pt x="9275" y="10025"/>
                    <a:pt x="9954" y="9847"/>
                  </a:cubicBezTo>
                  <a:cubicBezTo>
                    <a:pt x="10180" y="9799"/>
                    <a:pt x="10335" y="9728"/>
                    <a:pt x="10466" y="9620"/>
                  </a:cubicBezTo>
                  <a:close/>
                  <a:moveTo>
                    <a:pt x="3560" y="12252"/>
                  </a:moveTo>
                  <a:lnTo>
                    <a:pt x="3560" y="12252"/>
                  </a:lnTo>
                  <a:cubicBezTo>
                    <a:pt x="4418" y="12299"/>
                    <a:pt x="5275" y="12335"/>
                    <a:pt x="6120" y="12347"/>
                  </a:cubicBezTo>
                  <a:lnTo>
                    <a:pt x="7454" y="12347"/>
                  </a:lnTo>
                  <a:cubicBezTo>
                    <a:pt x="7323" y="12383"/>
                    <a:pt x="7192" y="12442"/>
                    <a:pt x="7061" y="12502"/>
                  </a:cubicBezTo>
                  <a:cubicBezTo>
                    <a:pt x="6823" y="12597"/>
                    <a:pt x="6608" y="12716"/>
                    <a:pt x="6394" y="12871"/>
                  </a:cubicBezTo>
                  <a:cubicBezTo>
                    <a:pt x="6384" y="12880"/>
                    <a:pt x="6390" y="12898"/>
                    <a:pt x="6399" y="12898"/>
                  </a:cubicBezTo>
                  <a:cubicBezTo>
                    <a:pt x="6401" y="12898"/>
                    <a:pt x="6404" y="12897"/>
                    <a:pt x="6406" y="12895"/>
                  </a:cubicBezTo>
                  <a:cubicBezTo>
                    <a:pt x="6656" y="12835"/>
                    <a:pt x="6882" y="12752"/>
                    <a:pt x="7120" y="12668"/>
                  </a:cubicBezTo>
                  <a:lnTo>
                    <a:pt x="7120" y="12668"/>
                  </a:lnTo>
                  <a:cubicBezTo>
                    <a:pt x="6382" y="13502"/>
                    <a:pt x="6894" y="14776"/>
                    <a:pt x="7120" y="15931"/>
                  </a:cubicBezTo>
                  <a:cubicBezTo>
                    <a:pt x="7275" y="16752"/>
                    <a:pt x="7204" y="17562"/>
                    <a:pt x="7132" y="18383"/>
                  </a:cubicBezTo>
                  <a:cubicBezTo>
                    <a:pt x="7097" y="18812"/>
                    <a:pt x="7132" y="19360"/>
                    <a:pt x="6966" y="19753"/>
                  </a:cubicBezTo>
                  <a:cubicBezTo>
                    <a:pt x="6718" y="20321"/>
                    <a:pt x="6325" y="20541"/>
                    <a:pt x="5914" y="20541"/>
                  </a:cubicBezTo>
                  <a:cubicBezTo>
                    <a:pt x="5456" y="20541"/>
                    <a:pt x="4976" y="20266"/>
                    <a:pt x="4656" y="19895"/>
                  </a:cubicBezTo>
                  <a:cubicBezTo>
                    <a:pt x="3727" y="18788"/>
                    <a:pt x="4346" y="16514"/>
                    <a:pt x="4560" y="15145"/>
                  </a:cubicBezTo>
                  <a:cubicBezTo>
                    <a:pt x="4763" y="13907"/>
                    <a:pt x="4680" y="12704"/>
                    <a:pt x="3560" y="12252"/>
                  </a:cubicBezTo>
                  <a:close/>
                  <a:moveTo>
                    <a:pt x="10883" y="0"/>
                  </a:moveTo>
                  <a:cubicBezTo>
                    <a:pt x="10025" y="24"/>
                    <a:pt x="9168" y="48"/>
                    <a:pt x="8311" y="60"/>
                  </a:cubicBezTo>
                  <a:cubicBezTo>
                    <a:pt x="8275" y="60"/>
                    <a:pt x="8251" y="84"/>
                    <a:pt x="8251" y="119"/>
                  </a:cubicBezTo>
                  <a:cubicBezTo>
                    <a:pt x="8228" y="238"/>
                    <a:pt x="8073" y="1548"/>
                    <a:pt x="8061" y="1548"/>
                  </a:cubicBezTo>
                  <a:cubicBezTo>
                    <a:pt x="8061" y="1548"/>
                    <a:pt x="7930" y="214"/>
                    <a:pt x="7918" y="107"/>
                  </a:cubicBezTo>
                  <a:cubicBezTo>
                    <a:pt x="7906" y="72"/>
                    <a:pt x="7882" y="36"/>
                    <a:pt x="7847" y="36"/>
                  </a:cubicBezTo>
                  <a:cubicBezTo>
                    <a:pt x="7292" y="36"/>
                    <a:pt x="6732" y="11"/>
                    <a:pt x="6179" y="11"/>
                  </a:cubicBezTo>
                  <a:cubicBezTo>
                    <a:pt x="5972" y="11"/>
                    <a:pt x="5765" y="14"/>
                    <a:pt x="5561" y="24"/>
                  </a:cubicBezTo>
                  <a:cubicBezTo>
                    <a:pt x="5515" y="24"/>
                    <a:pt x="5401" y="16"/>
                    <a:pt x="5272" y="16"/>
                  </a:cubicBezTo>
                  <a:cubicBezTo>
                    <a:pt x="5096" y="16"/>
                    <a:pt x="4893" y="31"/>
                    <a:pt x="4811" y="107"/>
                  </a:cubicBezTo>
                  <a:cubicBezTo>
                    <a:pt x="4644" y="250"/>
                    <a:pt x="4656" y="857"/>
                    <a:pt x="4680" y="1512"/>
                  </a:cubicBezTo>
                  <a:cubicBezTo>
                    <a:pt x="4620" y="2000"/>
                    <a:pt x="4584" y="2500"/>
                    <a:pt x="4549" y="2989"/>
                  </a:cubicBezTo>
                  <a:cubicBezTo>
                    <a:pt x="4549" y="2989"/>
                    <a:pt x="4549" y="3001"/>
                    <a:pt x="4549" y="3012"/>
                  </a:cubicBezTo>
                  <a:cubicBezTo>
                    <a:pt x="4542" y="3010"/>
                    <a:pt x="4536" y="3009"/>
                    <a:pt x="4530" y="3009"/>
                  </a:cubicBezTo>
                  <a:cubicBezTo>
                    <a:pt x="4501" y="3009"/>
                    <a:pt x="4475" y="3031"/>
                    <a:pt x="4465" y="3060"/>
                  </a:cubicBezTo>
                  <a:cubicBezTo>
                    <a:pt x="4465" y="3060"/>
                    <a:pt x="4465" y="3072"/>
                    <a:pt x="4465" y="3072"/>
                  </a:cubicBezTo>
                  <a:cubicBezTo>
                    <a:pt x="4453" y="2977"/>
                    <a:pt x="4441" y="2893"/>
                    <a:pt x="4430" y="2822"/>
                  </a:cubicBezTo>
                  <a:cubicBezTo>
                    <a:pt x="4334" y="2310"/>
                    <a:pt x="4227" y="1786"/>
                    <a:pt x="4132" y="1274"/>
                  </a:cubicBezTo>
                  <a:cubicBezTo>
                    <a:pt x="4096" y="750"/>
                    <a:pt x="4025" y="298"/>
                    <a:pt x="3894" y="179"/>
                  </a:cubicBezTo>
                  <a:cubicBezTo>
                    <a:pt x="3790" y="87"/>
                    <a:pt x="3608" y="64"/>
                    <a:pt x="3421" y="64"/>
                  </a:cubicBezTo>
                  <a:cubicBezTo>
                    <a:pt x="3243" y="64"/>
                    <a:pt x="3060" y="84"/>
                    <a:pt x="2936" y="84"/>
                  </a:cubicBezTo>
                  <a:cubicBezTo>
                    <a:pt x="2921" y="84"/>
                    <a:pt x="2907" y="84"/>
                    <a:pt x="2894" y="84"/>
                  </a:cubicBezTo>
                  <a:cubicBezTo>
                    <a:pt x="2562" y="79"/>
                    <a:pt x="2231" y="76"/>
                    <a:pt x="1900" y="76"/>
                  </a:cubicBezTo>
                  <a:cubicBezTo>
                    <a:pt x="1326" y="76"/>
                    <a:pt x="753" y="85"/>
                    <a:pt x="179" y="107"/>
                  </a:cubicBezTo>
                  <a:cubicBezTo>
                    <a:pt x="143" y="107"/>
                    <a:pt x="131" y="131"/>
                    <a:pt x="119" y="155"/>
                  </a:cubicBezTo>
                  <a:cubicBezTo>
                    <a:pt x="119" y="155"/>
                    <a:pt x="108" y="155"/>
                    <a:pt x="108" y="167"/>
                  </a:cubicBezTo>
                  <a:cubicBezTo>
                    <a:pt x="93" y="160"/>
                    <a:pt x="78" y="156"/>
                    <a:pt x="63" y="156"/>
                  </a:cubicBezTo>
                  <a:cubicBezTo>
                    <a:pt x="29" y="156"/>
                    <a:pt x="0" y="177"/>
                    <a:pt x="0" y="226"/>
                  </a:cubicBezTo>
                  <a:cubicBezTo>
                    <a:pt x="48" y="3203"/>
                    <a:pt x="36" y="6394"/>
                    <a:pt x="453" y="9347"/>
                  </a:cubicBezTo>
                  <a:cubicBezTo>
                    <a:pt x="512" y="9763"/>
                    <a:pt x="512" y="9954"/>
                    <a:pt x="727" y="10073"/>
                  </a:cubicBezTo>
                  <a:cubicBezTo>
                    <a:pt x="703" y="10847"/>
                    <a:pt x="762" y="11740"/>
                    <a:pt x="1346" y="12085"/>
                  </a:cubicBezTo>
                  <a:cubicBezTo>
                    <a:pt x="1572" y="12224"/>
                    <a:pt x="1928" y="12250"/>
                    <a:pt x="2287" y="12250"/>
                  </a:cubicBezTo>
                  <a:cubicBezTo>
                    <a:pt x="2515" y="12250"/>
                    <a:pt x="2743" y="12240"/>
                    <a:pt x="2941" y="12240"/>
                  </a:cubicBezTo>
                  <a:cubicBezTo>
                    <a:pt x="5239" y="12728"/>
                    <a:pt x="3965" y="16717"/>
                    <a:pt x="3870" y="18407"/>
                  </a:cubicBezTo>
                  <a:cubicBezTo>
                    <a:pt x="3798" y="19693"/>
                    <a:pt x="3918" y="20717"/>
                    <a:pt x="5382" y="20991"/>
                  </a:cubicBezTo>
                  <a:cubicBezTo>
                    <a:pt x="5562" y="21024"/>
                    <a:pt x="5729" y="21040"/>
                    <a:pt x="5884" y="21040"/>
                  </a:cubicBezTo>
                  <a:cubicBezTo>
                    <a:pt x="6951" y="21040"/>
                    <a:pt x="7450" y="20282"/>
                    <a:pt x="7585" y="19169"/>
                  </a:cubicBezTo>
                  <a:cubicBezTo>
                    <a:pt x="7680" y="18348"/>
                    <a:pt x="7656" y="17502"/>
                    <a:pt x="7585" y="16681"/>
                  </a:cubicBezTo>
                  <a:cubicBezTo>
                    <a:pt x="7454" y="15312"/>
                    <a:pt x="6406" y="13478"/>
                    <a:pt x="7728" y="12478"/>
                  </a:cubicBezTo>
                  <a:cubicBezTo>
                    <a:pt x="7739" y="12478"/>
                    <a:pt x="7751" y="12478"/>
                    <a:pt x="7775" y="12466"/>
                  </a:cubicBezTo>
                  <a:cubicBezTo>
                    <a:pt x="7787" y="12454"/>
                    <a:pt x="7799" y="12442"/>
                    <a:pt x="7799" y="12430"/>
                  </a:cubicBezTo>
                  <a:cubicBezTo>
                    <a:pt x="7847" y="12395"/>
                    <a:pt x="7906" y="12359"/>
                    <a:pt x="7966" y="12335"/>
                  </a:cubicBezTo>
                  <a:cubicBezTo>
                    <a:pt x="8311" y="12323"/>
                    <a:pt x="8656" y="12311"/>
                    <a:pt x="9002" y="12287"/>
                  </a:cubicBezTo>
                  <a:cubicBezTo>
                    <a:pt x="9406" y="12264"/>
                    <a:pt x="9966" y="12311"/>
                    <a:pt x="10287" y="12014"/>
                  </a:cubicBezTo>
                  <a:cubicBezTo>
                    <a:pt x="10478" y="11835"/>
                    <a:pt x="10537" y="11585"/>
                    <a:pt x="10609" y="11347"/>
                  </a:cubicBezTo>
                  <a:cubicBezTo>
                    <a:pt x="10859" y="10537"/>
                    <a:pt x="10895" y="9430"/>
                    <a:pt x="10918" y="8537"/>
                  </a:cubicBezTo>
                  <a:cubicBezTo>
                    <a:pt x="11478" y="5834"/>
                    <a:pt x="11335" y="2786"/>
                    <a:pt x="11014" y="84"/>
                  </a:cubicBezTo>
                  <a:cubicBezTo>
                    <a:pt x="11005" y="57"/>
                    <a:pt x="10989" y="43"/>
                    <a:pt x="10967" y="43"/>
                  </a:cubicBezTo>
                  <a:cubicBezTo>
                    <a:pt x="10959" y="43"/>
                    <a:pt x="10951" y="45"/>
                    <a:pt x="10942" y="48"/>
                  </a:cubicBezTo>
                  <a:cubicBezTo>
                    <a:pt x="10942" y="24"/>
                    <a:pt x="10918" y="0"/>
                    <a:pt x="1088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65"/>
            <p:cNvSpPr/>
            <p:nvPr/>
          </p:nvSpPr>
          <p:spPr>
            <a:xfrm>
              <a:off x="3015550" y="1945825"/>
              <a:ext cx="9250" cy="134500"/>
            </a:xfrm>
            <a:custGeom>
              <a:rect b="b" l="l" r="r" t="t"/>
              <a:pathLst>
                <a:path extrusionOk="0" h="5380" w="370">
                  <a:moveTo>
                    <a:pt x="18" y="1"/>
                  </a:moveTo>
                  <a:cubicBezTo>
                    <a:pt x="9" y="1"/>
                    <a:pt x="0" y="10"/>
                    <a:pt x="0" y="28"/>
                  </a:cubicBezTo>
                  <a:cubicBezTo>
                    <a:pt x="0" y="1778"/>
                    <a:pt x="24" y="3587"/>
                    <a:pt x="226" y="5326"/>
                  </a:cubicBezTo>
                  <a:cubicBezTo>
                    <a:pt x="232" y="5361"/>
                    <a:pt x="259" y="5379"/>
                    <a:pt x="284" y="5379"/>
                  </a:cubicBezTo>
                  <a:cubicBezTo>
                    <a:pt x="310" y="5379"/>
                    <a:pt x="334" y="5361"/>
                    <a:pt x="334" y="5326"/>
                  </a:cubicBezTo>
                  <a:cubicBezTo>
                    <a:pt x="369" y="3576"/>
                    <a:pt x="215" y="1766"/>
                    <a:pt x="36" y="28"/>
                  </a:cubicBezTo>
                  <a:cubicBezTo>
                    <a:pt x="36" y="10"/>
                    <a:pt x="27" y="1"/>
                    <a:pt x="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65"/>
            <p:cNvSpPr/>
            <p:nvPr/>
          </p:nvSpPr>
          <p:spPr>
            <a:xfrm>
              <a:off x="3071800" y="1976050"/>
              <a:ext cx="5525" cy="59450"/>
            </a:xfrm>
            <a:custGeom>
              <a:rect b="b" l="l" r="r" t="t"/>
              <a:pathLst>
                <a:path extrusionOk="0" h="2378" w="221">
                  <a:moveTo>
                    <a:pt x="12" y="0"/>
                  </a:moveTo>
                  <a:cubicBezTo>
                    <a:pt x="6" y="0"/>
                    <a:pt x="1" y="3"/>
                    <a:pt x="1" y="9"/>
                  </a:cubicBezTo>
                  <a:cubicBezTo>
                    <a:pt x="48" y="783"/>
                    <a:pt x="72" y="1569"/>
                    <a:pt x="131" y="2331"/>
                  </a:cubicBezTo>
                  <a:cubicBezTo>
                    <a:pt x="131" y="2362"/>
                    <a:pt x="158" y="2377"/>
                    <a:pt x="181" y="2377"/>
                  </a:cubicBezTo>
                  <a:cubicBezTo>
                    <a:pt x="202" y="2377"/>
                    <a:pt x="220" y="2365"/>
                    <a:pt x="215" y="2343"/>
                  </a:cubicBezTo>
                  <a:cubicBezTo>
                    <a:pt x="179" y="1557"/>
                    <a:pt x="96" y="783"/>
                    <a:pt x="24" y="9"/>
                  </a:cubicBezTo>
                  <a:cubicBezTo>
                    <a:pt x="24" y="3"/>
                    <a:pt x="18" y="0"/>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65"/>
            <p:cNvSpPr/>
            <p:nvPr/>
          </p:nvSpPr>
          <p:spPr>
            <a:xfrm>
              <a:off x="2887400" y="1955750"/>
              <a:ext cx="14750" cy="142275"/>
            </a:xfrm>
            <a:custGeom>
              <a:rect b="b" l="l" r="r" t="t"/>
              <a:pathLst>
                <a:path extrusionOk="0" h="5691" w="590">
                  <a:moveTo>
                    <a:pt x="25" y="1"/>
                  </a:moveTo>
                  <a:cubicBezTo>
                    <a:pt x="11" y="1"/>
                    <a:pt x="0" y="10"/>
                    <a:pt x="7" y="23"/>
                  </a:cubicBezTo>
                  <a:cubicBezTo>
                    <a:pt x="126" y="1881"/>
                    <a:pt x="126" y="3774"/>
                    <a:pt x="364" y="5619"/>
                  </a:cubicBezTo>
                  <a:cubicBezTo>
                    <a:pt x="370" y="5667"/>
                    <a:pt x="402" y="5691"/>
                    <a:pt x="435" y="5691"/>
                  </a:cubicBezTo>
                  <a:cubicBezTo>
                    <a:pt x="468" y="5691"/>
                    <a:pt x="501" y="5667"/>
                    <a:pt x="507" y="5619"/>
                  </a:cubicBezTo>
                  <a:cubicBezTo>
                    <a:pt x="590" y="3762"/>
                    <a:pt x="316" y="1857"/>
                    <a:pt x="54" y="23"/>
                  </a:cubicBezTo>
                  <a:cubicBezTo>
                    <a:pt x="49" y="7"/>
                    <a:pt x="36"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65"/>
            <p:cNvSpPr/>
            <p:nvPr/>
          </p:nvSpPr>
          <p:spPr>
            <a:xfrm>
              <a:off x="2885175" y="2121300"/>
              <a:ext cx="1200" cy="17275"/>
            </a:xfrm>
            <a:custGeom>
              <a:rect b="b" l="l" r="r" t="t"/>
              <a:pathLst>
                <a:path extrusionOk="0" h="691" w="48">
                  <a:moveTo>
                    <a:pt x="30" y="0"/>
                  </a:moveTo>
                  <a:cubicBezTo>
                    <a:pt x="21" y="0"/>
                    <a:pt x="12" y="3"/>
                    <a:pt x="12" y="9"/>
                  </a:cubicBezTo>
                  <a:cubicBezTo>
                    <a:pt x="0" y="236"/>
                    <a:pt x="0" y="450"/>
                    <a:pt x="0" y="664"/>
                  </a:cubicBezTo>
                  <a:cubicBezTo>
                    <a:pt x="0" y="682"/>
                    <a:pt x="12" y="691"/>
                    <a:pt x="24" y="691"/>
                  </a:cubicBezTo>
                  <a:cubicBezTo>
                    <a:pt x="36" y="691"/>
                    <a:pt x="48" y="682"/>
                    <a:pt x="48" y="664"/>
                  </a:cubicBezTo>
                  <a:cubicBezTo>
                    <a:pt x="48" y="450"/>
                    <a:pt x="48" y="236"/>
                    <a:pt x="48" y="9"/>
                  </a:cubicBezTo>
                  <a:cubicBezTo>
                    <a:pt x="48" y="3"/>
                    <a:pt x="39" y="0"/>
                    <a:pt x="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65"/>
            <p:cNvSpPr/>
            <p:nvPr/>
          </p:nvSpPr>
          <p:spPr>
            <a:xfrm>
              <a:off x="2954225" y="2232100"/>
              <a:ext cx="28600" cy="170550"/>
            </a:xfrm>
            <a:custGeom>
              <a:rect b="b" l="l" r="r" t="t"/>
              <a:pathLst>
                <a:path extrusionOk="0" h="6822" w="1144">
                  <a:moveTo>
                    <a:pt x="312" y="1"/>
                  </a:moveTo>
                  <a:cubicBezTo>
                    <a:pt x="296" y="1"/>
                    <a:pt x="279" y="19"/>
                    <a:pt x="286" y="42"/>
                  </a:cubicBezTo>
                  <a:cubicBezTo>
                    <a:pt x="1144" y="1971"/>
                    <a:pt x="203" y="3388"/>
                    <a:pt x="72" y="5293"/>
                  </a:cubicBezTo>
                  <a:cubicBezTo>
                    <a:pt x="24" y="5983"/>
                    <a:pt x="96" y="6543"/>
                    <a:pt x="763" y="6817"/>
                  </a:cubicBezTo>
                  <a:cubicBezTo>
                    <a:pt x="771" y="6820"/>
                    <a:pt x="779" y="6821"/>
                    <a:pt x="788" y="6821"/>
                  </a:cubicBezTo>
                  <a:cubicBezTo>
                    <a:pt x="847" y="6821"/>
                    <a:pt x="889" y="6750"/>
                    <a:pt x="858" y="6698"/>
                  </a:cubicBezTo>
                  <a:cubicBezTo>
                    <a:pt x="1" y="5388"/>
                    <a:pt x="822" y="4114"/>
                    <a:pt x="941" y="2757"/>
                  </a:cubicBezTo>
                  <a:cubicBezTo>
                    <a:pt x="1036" y="1769"/>
                    <a:pt x="798" y="864"/>
                    <a:pt x="334" y="18"/>
                  </a:cubicBezTo>
                  <a:cubicBezTo>
                    <a:pt x="330" y="6"/>
                    <a:pt x="321" y="1"/>
                    <a:pt x="3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65"/>
            <p:cNvSpPr/>
            <p:nvPr/>
          </p:nvSpPr>
          <p:spPr>
            <a:xfrm>
              <a:off x="2997100" y="2339375"/>
              <a:ext cx="7150" cy="34500"/>
            </a:xfrm>
            <a:custGeom>
              <a:rect b="b" l="l" r="r" t="t"/>
              <a:pathLst>
                <a:path extrusionOk="0" h="1380" w="286">
                  <a:moveTo>
                    <a:pt x="92" y="1"/>
                  </a:moveTo>
                  <a:cubicBezTo>
                    <a:pt x="78" y="1"/>
                    <a:pt x="60" y="11"/>
                    <a:pt x="60" y="26"/>
                  </a:cubicBezTo>
                  <a:cubicBezTo>
                    <a:pt x="107" y="454"/>
                    <a:pt x="0" y="871"/>
                    <a:pt x="0" y="1299"/>
                  </a:cubicBezTo>
                  <a:cubicBezTo>
                    <a:pt x="0" y="1352"/>
                    <a:pt x="40" y="1379"/>
                    <a:pt x="79" y="1379"/>
                  </a:cubicBezTo>
                  <a:cubicBezTo>
                    <a:pt x="112" y="1379"/>
                    <a:pt x="144" y="1361"/>
                    <a:pt x="155" y="1323"/>
                  </a:cubicBezTo>
                  <a:cubicBezTo>
                    <a:pt x="286" y="907"/>
                    <a:pt x="191" y="430"/>
                    <a:pt x="107" y="14"/>
                  </a:cubicBezTo>
                  <a:cubicBezTo>
                    <a:pt x="107" y="5"/>
                    <a:pt x="100" y="1"/>
                    <a:pt x="9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65"/>
            <p:cNvSpPr/>
            <p:nvPr/>
          </p:nvSpPr>
          <p:spPr>
            <a:xfrm>
              <a:off x="2867600" y="1942400"/>
              <a:ext cx="10150" cy="121775"/>
            </a:xfrm>
            <a:custGeom>
              <a:rect b="b" l="l" r="r" t="t"/>
              <a:pathLst>
                <a:path extrusionOk="0" h="4871" w="406">
                  <a:moveTo>
                    <a:pt x="48" y="1"/>
                  </a:moveTo>
                  <a:cubicBezTo>
                    <a:pt x="42" y="1"/>
                    <a:pt x="37" y="4"/>
                    <a:pt x="37" y="10"/>
                  </a:cubicBezTo>
                  <a:cubicBezTo>
                    <a:pt x="1" y="1605"/>
                    <a:pt x="84" y="3224"/>
                    <a:pt x="263" y="4808"/>
                  </a:cubicBezTo>
                  <a:cubicBezTo>
                    <a:pt x="269" y="4850"/>
                    <a:pt x="304" y="4870"/>
                    <a:pt x="339" y="4870"/>
                  </a:cubicBezTo>
                  <a:cubicBezTo>
                    <a:pt x="373" y="4870"/>
                    <a:pt x="406" y="4850"/>
                    <a:pt x="406" y="4808"/>
                  </a:cubicBezTo>
                  <a:cubicBezTo>
                    <a:pt x="287" y="3212"/>
                    <a:pt x="179" y="1617"/>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65"/>
            <p:cNvSpPr/>
            <p:nvPr/>
          </p:nvSpPr>
          <p:spPr>
            <a:xfrm>
              <a:off x="2929225" y="1965400"/>
              <a:ext cx="3300" cy="34625"/>
            </a:xfrm>
            <a:custGeom>
              <a:rect b="b" l="l" r="r" t="t"/>
              <a:pathLst>
                <a:path extrusionOk="0" h="1385" w="132">
                  <a:moveTo>
                    <a:pt x="20" y="1"/>
                  </a:moveTo>
                  <a:cubicBezTo>
                    <a:pt x="9" y="1"/>
                    <a:pt x="0" y="7"/>
                    <a:pt x="0" y="18"/>
                  </a:cubicBezTo>
                  <a:cubicBezTo>
                    <a:pt x="36" y="459"/>
                    <a:pt x="36" y="899"/>
                    <a:pt x="12" y="1340"/>
                  </a:cubicBezTo>
                  <a:cubicBezTo>
                    <a:pt x="12" y="1370"/>
                    <a:pt x="36" y="1385"/>
                    <a:pt x="60" y="1385"/>
                  </a:cubicBezTo>
                  <a:cubicBezTo>
                    <a:pt x="84" y="1385"/>
                    <a:pt x="108" y="1370"/>
                    <a:pt x="108" y="1340"/>
                  </a:cubicBezTo>
                  <a:cubicBezTo>
                    <a:pt x="131" y="899"/>
                    <a:pt x="96" y="459"/>
                    <a:pt x="48" y="18"/>
                  </a:cubicBezTo>
                  <a:cubicBezTo>
                    <a:pt x="42" y="7"/>
                    <a:pt x="30" y="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65"/>
            <p:cNvSpPr/>
            <p:nvPr/>
          </p:nvSpPr>
          <p:spPr>
            <a:xfrm>
              <a:off x="2969100" y="1935700"/>
              <a:ext cx="15225" cy="118250"/>
            </a:xfrm>
            <a:custGeom>
              <a:rect b="b" l="l" r="r" t="t"/>
              <a:pathLst>
                <a:path extrusionOk="0" h="4730" w="609">
                  <a:moveTo>
                    <a:pt x="199" y="1"/>
                  </a:moveTo>
                  <a:cubicBezTo>
                    <a:pt x="185" y="1"/>
                    <a:pt x="173" y="10"/>
                    <a:pt x="179" y="28"/>
                  </a:cubicBezTo>
                  <a:cubicBezTo>
                    <a:pt x="203" y="1504"/>
                    <a:pt x="1" y="3219"/>
                    <a:pt x="322" y="4659"/>
                  </a:cubicBezTo>
                  <a:cubicBezTo>
                    <a:pt x="332" y="4709"/>
                    <a:pt x="368" y="4730"/>
                    <a:pt x="406" y="4730"/>
                  </a:cubicBezTo>
                  <a:cubicBezTo>
                    <a:pt x="459" y="4730"/>
                    <a:pt x="518" y="4691"/>
                    <a:pt x="525" y="4635"/>
                  </a:cubicBezTo>
                  <a:cubicBezTo>
                    <a:pt x="608" y="3885"/>
                    <a:pt x="453" y="3076"/>
                    <a:pt x="406" y="2326"/>
                  </a:cubicBezTo>
                  <a:cubicBezTo>
                    <a:pt x="346" y="1564"/>
                    <a:pt x="287" y="790"/>
                    <a:pt x="227" y="28"/>
                  </a:cubicBezTo>
                  <a:cubicBezTo>
                    <a:pt x="227" y="10"/>
                    <a:pt x="212" y="1"/>
                    <a:pt x="1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65"/>
            <p:cNvSpPr/>
            <p:nvPr/>
          </p:nvSpPr>
          <p:spPr>
            <a:xfrm>
              <a:off x="3092050" y="1951325"/>
              <a:ext cx="3575" cy="66700"/>
            </a:xfrm>
            <a:custGeom>
              <a:rect b="b" l="l" r="r" t="t"/>
              <a:pathLst>
                <a:path extrusionOk="0" h="2668" w="143">
                  <a:moveTo>
                    <a:pt x="48" y="1"/>
                  </a:moveTo>
                  <a:cubicBezTo>
                    <a:pt x="42" y="1"/>
                    <a:pt x="36" y="4"/>
                    <a:pt x="36" y="10"/>
                  </a:cubicBezTo>
                  <a:cubicBezTo>
                    <a:pt x="36" y="879"/>
                    <a:pt x="36" y="1748"/>
                    <a:pt x="0" y="2605"/>
                  </a:cubicBezTo>
                  <a:cubicBezTo>
                    <a:pt x="0" y="2647"/>
                    <a:pt x="30" y="2668"/>
                    <a:pt x="60" y="2668"/>
                  </a:cubicBezTo>
                  <a:cubicBezTo>
                    <a:pt x="89" y="2668"/>
                    <a:pt x="119" y="2647"/>
                    <a:pt x="119" y="2605"/>
                  </a:cubicBezTo>
                  <a:cubicBezTo>
                    <a:pt x="143" y="1736"/>
                    <a:pt x="131" y="879"/>
                    <a:pt x="60" y="10"/>
                  </a:cubicBezTo>
                  <a:cubicBezTo>
                    <a:pt x="60" y="4"/>
                    <a:pt x="54"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7" name="Google Shape;707;p65"/>
          <p:cNvGrpSpPr/>
          <p:nvPr/>
        </p:nvGrpSpPr>
        <p:grpSpPr>
          <a:xfrm flipH="1">
            <a:off x="8554879" y="1451396"/>
            <a:ext cx="940798" cy="683660"/>
            <a:chOff x="1423975" y="1253625"/>
            <a:chExt cx="521825" cy="379200"/>
          </a:xfrm>
        </p:grpSpPr>
        <p:sp>
          <p:nvSpPr>
            <p:cNvPr id="708" name="Google Shape;708;p65"/>
            <p:cNvSpPr/>
            <p:nvPr/>
          </p:nvSpPr>
          <p:spPr>
            <a:xfrm>
              <a:off x="1423975" y="1253625"/>
              <a:ext cx="521825" cy="379200"/>
            </a:xfrm>
            <a:custGeom>
              <a:rect b="b" l="l" r="r" t="t"/>
              <a:pathLst>
                <a:path extrusionOk="0" h="15168" w="20873">
                  <a:moveTo>
                    <a:pt x="12895" y="867"/>
                  </a:moveTo>
                  <a:cubicBezTo>
                    <a:pt x="13026" y="926"/>
                    <a:pt x="13193" y="962"/>
                    <a:pt x="13312" y="1010"/>
                  </a:cubicBezTo>
                  <a:cubicBezTo>
                    <a:pt x="13574" y="1117"/>
                    <a:pt x="13621" y="1450"/>
                    <a:pt x="13728" y="1712"/>
                  </a:cubicBezTo>
                  <a:cubicBezTo>
                    <a:pt x="13550" y="1653"/>
                    <a:pt x="13359" y="1605"/>
                    <a:pt x="13181" y="1558"/>
                  </a:cubicBezTo>
                  <a:cubicBezTo>
                    <a:pt x="13097" y="1319"/>
                    <a:pt x="13002" y="1093"/>
                    <a:pt x="12895" y="867"/>
                  </a:cubicBezTo>
                  <a:close/>
                  <a:moveTo>
                    <a:pt x="6930" y="998"/>
                  </a:moveTo>
                  <a:lnTo>
                    <a:pt x="6930" y="998"/>
                  </a:lnTo>
                  <a:cubicBezTo>
                    <a:pt x="6787" y="1284"/>
                    <a:pt x="6656" y="1593"/>
                    <a:pt x="6549" y="1915"/>
                  </a:cubicBezTo>
                  <a:cubicBezTo>
                    <a:pt x="6370" y="1998"/>
                    <a:pt x="6180" y="2093"/>
                    <a:pt x="5977" y="2177"/>
                  </a:cubicBezTo>
                  <a:cubicBezTo>
                    <a:pt x="6001" y="2058"/>
                    <a:pt x="6025" y="1939"/>
                    <a:pt x="6049" y="1819"/>
                  </a:cubicBezTo>
                  <a:cubicBezTo>
                    <a:pt x="6085" y="1581"/>
                    <a:pt x="6144" y="1474"/>
                    <a:pt x="6358" y="1331"/>
                  </a:cubicBezTo>
                  <a:cubicBezTo>
                    <a:pt x="6537" y="1212"/>
                    <a:pt x="6739" y="1117"/>
                    <a:pt x="6930" y="998"/>
                  </a:cubicBezTo>
                  <a:close/>
                  <a:moveTo>
                    <a:pt x="16955" y="3736"/>
                  </a:moveTo>
                  <a:lnTo>
                    <a:pt x="16955" y="3736"/>
                  </a:lnTo>
                  <a:cubicBezTo>
                    <a:pt x="17300" y="4082"/>
                    <a:pt x="17646" y="4415"/>
                    <a:pt x="17884" y="4856"/>
                  </a:cubicBezTo>
                  <a:cubicBezTo>
                    <a:pt x="18205" y="5475"/>
                    <a:pt x="18312" y="6260"/>
                    <a:pt x="18431" y="6939"/>
                  </a:cubicBezTo>
                  <a:cubicBezTo>
                    <a:pt x="18586" y="7737"/>
                    <a:pt x="19324" y="9487"/>
                    <a:pt x="18610" y="10082"/>
                  </a:cubicBezTo>
                  <a:cubicBezTo>
                    <a:pt x="18253" y="8642"/>
                    <a:pt x="17919" y="7201"/>
                    <a:pt x="17527" y="5760"/>
                  </a:cubicBezTo>
                  <a:cubicBezTo>
                    <a:pt x="17336" y="5082"/>
                    <a:pt x="17146" y="4415"/>
                    <a:pt x="16955" y="3736"/>
                  </a:cubicBezTo>
                  <a:close/>
                  <a:moveTo>
                    <a:pt x="3465" y="4427"/>
                  </a:moveTo>
                  <a:lnTo>
                    <a:pt x="3465" y="4427"/>
                  </a:lnTo>
                  <a:cubicBezTo>
                    <a:pt x="3406" y="4641"/>
                    <a:pt x="3370" y="4867"/>
                    <a:pt x="3310" y="5082"/>
                  </a:cubicBezTo>
                  <a:cubicBezTo>
                    <a:pt x="2894" y="6820"/>
                    <a:pt x="2477" y="8546"/>
                    <a:pt x="2060" y="10285"/>
                  </a:cubicBezTo>
                  <a:cubicBezTo>
                    <a:pt x="1644" y="10118"/>
                    <a:pt x="2096" y="9106"/>
                    <a:pt x="2179" y="8749"/>
                  </a:cubicBezTo>
                  <a:cubicBezTo>
                    <a:pt x="2334" y="8082"/>
                    <a:pt x="2441" y="7415"/>
                    <a:pt x="2548" y="6749"/>
                  </a:cubicBezTo>
                  <a:cubicBezTo>
                    <a:pt x="2644" y="6094"/>
                    <a:pt x="2739" y="5522"/>
                    <a:pt x="3108" y="4951"/>
                  </a:cubicBezTo>
                  <a:cubicBezTo>
                    <a:pt x="3227" y="4772"/>
                    <a:pt x="3346" y="4606"/>
                    <a:pt x="3465" y="4427"/>
                  </a:cubicBezTo>
                  <a:close/>
                  <a:moveTo>
                    <a:pt x="12347" y="200"/>
                  </a:moveTo>
                  <a:cubicBezTo>
                    <a:pt x="12347" y="200"/>
                    <a:pt x="12347" y="212"/>
                    <a:pt x="12359" y="224"/>
                  </a:cubicBezTo>
                  <a:cubicBezTo>
                    <a:pt x="12490" y="438"/>
                    <a:pt x="12621" y="653"/>
                    <a:pt x="12716" y="867"/>
                  </a:cubicBezTo>
                  <a:cubicBezTo>
                    <a:pt x="12193" y="1641"/>
                    <a:pt x="11561" y="2296"/>
                    <a:pt x="10990" y="3022"/>
                  </a:cubicBezTo>
                  <a:cubicBezTo>
                    <a:pt x="10585" y="3534"/>
                    <a:pt x="10549" y="4010"/>
                    <a:pt x="10526" y="4653"/>
                  </a:cubicBezTo>
                  <a:cubicBezTo>
                    <a:pt x="10454" y="6641"/>
                    <a:pt x="10478" y="8642"/>
                    <a:pt x="10490" y="10642"/>
                  </a:cubicBezTo>
                  <a:cubicBezTo>
                    <a:pt x="10037" y="10642"/>
                    <a:pt x="9597" y="10630"/>
                    <a:pt x="9145" y="10630"/>
                  </a:cubicBezTo>
                  <a:lnTo>
                    <a:pt x="9049" y="10630"/>
                  </a:lnTo>
                  <a:cubicBezTo>
                    <a:pt x="9085" y="8606"/>
                    <a:pt x="9085" y="6594"/>
                    <a:pt x="9002" y="4570"/>
                  </a:cubicBezTo>
                  <a:cubicBezTo>
                    <a:pt x="8978" y="3855"/>
                    <a:pt x="9014" y="3379"/>
                    <a:pt x="8597" y="2796"/>
                  </a:cubicBezTo>
                  <a:cubicBezTo>
                    <a:pt x="8168" y="2212"/>
                    <a:pt x="7656" y="1677"/>
                    <a:pt x="7144" y="1165"/>
                  </a:cubicBezTo>
                  <a:cubicBezTo>
                    <a:pt x="7251" y="867"/>
                    <a:pt x="7370" y="581"/>
                    <a:pt x="7513" y="284"/>
                  </a:cubicBezTo>
                  <a:cubicBezTo>
                    <a:pt x="7525" y="284"/>
                    <a:pt x="7537" y="295"/>
                    <a:pt x="7549" y="295"/>
                  </a:cubicBezTo>
                  <a:cubicBezTo>
                    <a:pt x="8129" y="345"/>
                    <a:pt x="8728" y="367"/>
                    <a:pt x="9333" y="367"/>
                  </a:cubicBezTo>
                  <a:cubicBezTo>
                    <a:pt x="10343" y="367"/>
                    <a:pt x="11367" y="304"/>
                    <a:pt x="12335" y="200"/>
                  </a:cubicBezTo>
                  <a:close/>
                  <a:moveTo>
                    <a:pt x="12764" y="974"/>
                  </a:moveTo>
                  <a:cubicBezTo>
                    <a:pt x="12847" y="1177"/>
                    <a:pt x="12931" y="1367"/>
                    <a:pt x="12990" y="1569"/>
                  </a:cubicBezTo>
                  <a:cubicBezTo>
                    <a:pt x="12978" y="1605"/>
                    <a:pt x="12990" y="1653"/>
                    <a:pt x="13026" y="1665"/>
                  </a:cubicBezTo>
                  <a:cubicBezTo>
                    <a:pt x="13371" y="2796"/>
                    <a:pt x="13371" y="3963"/>
                    <a:pt x="13395" y="5248"/>
                  </a:cubicBezTo>
                  <a:cubicBezTo>
                    <a:pt x="13431" y="6999"/>
                    <a:pt x="13478" y="8749"/>
                    <a:pt x="13562" y="10499"/>
                  </a:cubicBezTo>
                  <a:cubicBezTo>
                    <a:pt x="12633" y="10606"/>
                    <a:pt x="11681" y="10630"/>
                    <a:pt x="10728" y="10642"/>
                  </a:cubicBezTo>
                  <a:cubicBezTo>
                    <a:pt x="10657" y="8892"/>
                    <a:pt x="10657" y="7142"/>
                    <a:pt x="10704" y="5403"/>
                  </a:cubicBezTo>
                  <a:cubicBezTo>
                    <a:pt x="10704" y="4987"/>
                    <a:pt x="10680" y="4558"/>
                    <a:pt x="10740" y="4153"/>
                  </a:cubicBezTo>
                  <a:cubicBezTo>
                    <a:pt x="10847" y="3439"/>
                    <a:pt x="11157" y="3117"/>
                    <a:pt x="11597" y="2617"/>
                  </a:cubicBezTo>
                  <a:cubicBezTo>
                    <a:pt x="12050" y="2105"/>
                    <a:pt x="12431" y="1569"/>
                    <a:pt x="12764" y="974"/>
                  </a:cubicBezTo>
                  <a:close/>
                  <a:moveTo>
                    <a:pt x="7085" y="1307"/>
                  </a:moveTo>
                  <a:cubicBezTo>
                    <a:pt x="7537" y="1819"/>
                    <a:pt x="8049" y="2320"/>
                    <a:pt x="8418" y="2879"/>
                  </a:cubicBezTo>
                  <a:cubicBezTo>
                    <a:pt x="8942" y="3677"/>
                    <a:pt x="8835" y="4784"/>
                    <a:pt x="8847" y="5713"/>
                  </a:cubicBezTo>
                  <a:cubicBezTo>
                    <a:pt x="8871" y="7356"/>
                    <a:pt x="8894" y="8999"/>
                    <a:pt x="8835" y="10630"/>
                  </a:cubicBezTo>
                  <a:cubicBezTo>
                    <a:pt x="8485" y="10642"/>
                    <a:pt x="8102" y="10667"/>
                    <a:pt x="7730" y="10667"/>
                  </a:cubicBezTo>
                  <a:cubicBezTo>
                    <a:pt x="7380" y="10667"/>
                    <a:pt x="7039" y="10645"/>
                    <a:pt x="6739" y="10571"/>
                  </a:cubicBezTo>
                  <a:cubicBezTo>
                    <a:pt x="6216" y="10451"/>
                    <a:pt x="6192" y="10451"/>
                    <a:pt x="6097" y="9868"/>
                  </a:cubicBezTo>
                  <a:cubicBezTo>
                    <a:pt x="6049" y="9511"/>
                    <a:pt x="6132" y="9082"/>
                    <a:pt x="6144" y="8725"/>
                  </a:cubicBezTo>
                  <a:cubicBezTo>
                    <a:pt x="6251" y="6141"/>
                    <a:pt x="6216" y="3689"/>
                    <a:pt x="7085" y="1307"/>
                  </a:cubicBezTo>
                  <a:close/>
                  <a:moveTo>
                    <a:pt x="4324" y="9758"/>
                  </a:moveTo>
                  <a:cubicBezTo>
                    <a:pt x="4457" y="9758"/>
                    <a:pt x="4581" y="9790"/>
                    <a:pt x="4656" y="9928"/>
                  </a:cubicBezTo>
                  <a:cubicBezTo>
                    <a:pt x="4727" y="10059"/>
                    <a:pt x="4632" y="10499"/>
                    <a:pt x="4620" y="10654"/>
                  </a:cubicBezTo>
                  <a:cubicBezTo>
                    <a:pt x="4608" y="11106"/>
                    <a:pt x="4561" y="11559"/>
                    <a:pt x="4561" y="12011"/>
                  </a:cubicBezTo>
                  <a:cubicBezTo>
                    <a:pt x="4096" y="11952"/>
                    <a:pt x="3632" y="11880"/>
                    <a:pt x="3179" y="11785"/>
                  </a:cubicBezTo>
                  <a:cubicBezTo>
                    <a:pt x="3156" y="11785"/>
                    <a:pt x="3132" y="11785"/>
                    <a:pt x="3108" y="11773"/>
                  </a:cubicBezTo>
                  <a:cubicBezTo>
                    <a:pt x="3251" y="11440"/>
                    <a:pt x="3334" y="11059"/>
                    <a:pt x="3441" y="10713"/>
                  </a:cubicBezTo>
                  <a:cubicBezTo>
                    <a:pt x="3513" y="10487"/>
                    <a:pt x="3560" y="10249"/>
                    <a:pt x="3644" y="10023"/>
                  </a:cubicBezTo>
                  <a:cubicBezTo>
                    <a:pt x="3724" y="9801"/>
                    <a:pt x="3703" y="9784"/>
                    <a:pt x="3860" y="9784"/>
                  </a:cubicBezTo>
                  <a:cubicBezTo>
                    <a:pt x="3889" y="9784"/>
                    <a:pt x="3923" y="9785"/>
                    <a:pt x="3965" y="9785"/>
                  </a:cubicBezTo>
                  <a:cubicBezTo>
                    <a:pt x="4073" y="9785"/>
                    <a:pt x="4202" y="9758"/>
                    <a:pt x="4324" y="9758"/>
                  </a:cubicBezTo>
                  <a:close/>
                  <a:moveTo>
                    <a:pt x="16308" y="9685"/>
                  </a:moveTo>
                  <a:cubicBezTo>
                    <a:pt x="16403" y="9685"/>
                    <a:pt x="16444" y="9736"/>
                    <a:pt x="16503" y="9963"/>
                  </a:cubicBezTo>
                  <a:cubicBezTo>
                    <a:pt x="16562" y="10201"/>
                    <a:pt x="16574" y="10463"/>
                    <a:pt x="16634" y="10713"/>
                  </a:cubicBezTo>
                  <a:cubicBezTo>
                    <a:pt x="16741" y="11106"/>
                    <a:pt x="16872" y="11499"/>
                    <a:pt x="17062" y="11868"/>
                  </a:cubicBezTo>
                  <a:cubicBezTo>
                    <a:pt x="16634" y="11940"/>
                    <a:pt x="16181" y="11964"/>
                    <a:pt x="15788" y="12011"/>
                  </a:cubicBezTo>
                  <a:cubicBezTo>
                    <a:pt x="15562" y="12035"/>
                    <a:pt x="15348" y="12059"/>
                    <a:pt x="15133" y="12083"/>
                  </a:cubicBezTo>
                  <a:cubicBezTo>
                    <a:pt x="15062" y="11535"/>
                    <a:pt x="15026" y="10963"/>
                    <a:pt x="14990" y="10404"/>
                  </a:cubicBezTo>
                  <a:cubicBezTo>
                    <a:pt x="14967" y="10047"/>
                    <a:pt x="14955" y="9904"/>
                    <a:pt x="15324" y="9785"/>
                  </a:cubicBezTo>
                  <a:cubicBezTo>
                    <a:pt x="15538" y="9725"/>
                    <a:pt x="15824" y="9737"/>
                    <a:pt x="16050" y="9713"/>
                  </a:cubicBezTo>
                  <a:cubicBezTo>
                    <a:pt x="16169" y="9704"/>
                    <a:pt x="16249" y="9685"/>
                    <a:pt x="16308" y="9685"/>
                  </a:cubicBezTo>
                  <a:close/>
                  <a:moveTo>
                    <a:pt x="13240" y="1724"/>
                  </a:moveTo>
                  <a:cubicBezTo>
                    <a:pt x="13431" y="1772"/>
                    <a:pt x="13621" y="1819"/>
                    <a:pt x="13812" y="1867"/>
                  </a:cubicBezTo>
                  <a:cubicBezTo>
                    <a:pt x="13824" y="1879"/>
                    <a:pt x="13847" y="1879"/>
                    <a:pt x="13871" y="1879"/>
                  </a:cubicBezTo>
                  <a:cubicBezTo>
                    <a:pt x="14419" y="2010"/>
                    <a:pt x="14967" y="2153"/>
                    <a:pt x="15479" y="2343"/>
                  </a:cubicBezTo>
                  <a:cubicBezTo>
                    <a:pt x="15752" y="2379"/>
                    <a:pt x="15979" y="2486"/>
                    <a:pt x="16181" y="2677"/>
                  </a:cubicBezTo>
                  <a:cubicBezTo>
                    <a:pt x="16479" y="2772"/>
                    <a:pt x="16622" y="2974"/>
                    <a:pt x="16610" y="3284"/>
                  </a:cubicBezTo>
                  <a:cubicBezTo>
                    <a:pt x="16753" y="3605"/>
                    <a:pt x="16776" y="4034"/>
                    <a:pt x="16860" y="4391"/>
                  </a:cubicBezTo>
                  <a:cubicBezTo>
                    <a:pt x="17229" y="5975"/>
                    <a:pt x="17646" y="7558"/>
                    <a:pt x="18074" y="9130"/>
                  </a:cubicBezTo>
                  <a:cubicBezTo>
                    <a:pt x="18158" y="9439"/>
                    <a:pt x="18324" y="9820"/>
                    <a:pt x="18419" y="10201"/>
                  </a:cubicBezTo>
                  <a:lnTo>
                    <a:pt x="18419" y="10213"/>
                  </a:lnTo>
                  <a:cubicBezTo>
                    <a:pt x="18328" y="10248"/>
                    <a:pt x="18369" y="10393"/>
                    <a:pt x="18457" y="10393"/>
                  </a:cubicBezTo>
                  <a:cubicBezTo>
                    <a:pt x="18460" y="10393"/>
                    <a:pt x="18464" y="10392"/>
                    <a:pt x="18467" y="10392"/>
                  </a:cubicBezTo>
                  <a:cubicBezTo>
                    <a:pt x="18467" y="10416"/>
                    <a:pt x="18479" y="10440"/>
                    <a:pt x="18479" y="10463"/>
                  </a:cubicBezTo>
                  <a:cubicBezTo>
                    <a:pt x="18467" y="10475"/>
                    <a:pt x="18455" y="10487"/>
                    <a:pt x="18455" y="10499"/>
                  </a:cubicBezTo>
                  <a:cubicBezTo>
                    <a:pt x="18384" y="10642"/>
                    <a:pt x="18158" y="10749"/>
                    <a:pt x="18027" y="10832"/>
                  </a:cubicBezTo>
                  <a:cubicBezTo>
                    <a:pt x="17896" y="10904"/>
                    <a:pt x="17753" y="10975"/>
                    <a:pt x="17622" y="11035"/>
                  </a:cubicBezTo>
                  <a:cubicBezTo>
                    <a:pt x="17610" y="11047"/>
                    <a:pt x="17622" y="11059"/>
                    <a:pt x="17622" y="11059"/>
                  </a:cubicBezTo>
                  <a:cubicBezTo>
                    <a:pt x="17812" y="11023"/>
                    <a:pt x="17967" y="10975"/>
                    <a:pt x="18134" y="10916"/>
                  </a:cubicBezTo>
                  <a:cubicBezTo>
                    <a:pt x="18253" y="10856"/>
                    <a:pt x="18384" y="10773"/>
                    <a:pt x="18515" y="10725"/>
                  </a:cubicBezTo>
                  <a:lnTo>
                    <a:pt x="18515" y="10725"/>
                  </a:lnTo>
                  <a:cubicBezTo>
                    <a:pt x="18539" y="11106"/>
                    <a:pt x="18431" y="11440"/>
                    <a:pt x="18050" y="11606"/>
                  </a:cubicBezTo>
                  <a:cubicBezTo>
                    <a:pt x="17800" y="11714"/>
                    <a:pt x="17527" y="11785"/>
                    <a:pt x="17241" y="11845"/>
                  </a:cubicBezTo>
                  <a:cubicBezTo>
                    <a:pt x="17134" y="11511"/>
                    <a:pt x="17003" y="11178"/>
                    <a:pt x="16907" y="10832"/>
                  </a:cubicBezTo>
                  <a:cubicBezTo>
                    <a:pt x="16812" y="10475"/>
                    <a:pt x="16800" y="10059"/>
                    <a:pt x="16669" y="9713"/>
                  </a:cubicBezTo>
                  <a:cubicBezTo>
                    <a:pt x="16595" y="9531"/>
                    <a:pt x="16444" y="9479"/>
                    <a:pt x="16269" y="9479"/>
                  </a:cubicBezTo>
                  <a:cubicBezTo>
                    <a:pt x="16079" y="9479"/>
                    <a:pt x="15861" y="9540"/>
                    <a:pt x="15681" y="9559"/>
                  </a:cubicBezTo>
                  <a:cubicBezTo>
                    <a:pt x="15663" y="9559"/>
                    <a:pt x="15644" y="9559"/>
                    <a:pt x="15625" y="9559"/>
                  </a:cubicBezTo>
                  <a:cubicBezTo>
                    <a:pt x="15527" y="9559"/>
                    <a:pt x="15414" y="9552"/>
                    <a:pt x="15302" y="9552"/>
                  </a:cubicBezTo>
                  <a:cubicBezTo>
                    <a:pt x="15051" y="9552"/>
                    <a:pt x="14802" y="9588"/>
                    <a:pt x="14740" y="9820"/>
                  </a:cubicBezTo>
                  <a:cubicBezTo>
                    <a:pt x="14669" y="10106"/>
                    <a:pt x="14800" y="10594"/>
                    <a:pt x="14812" y="10904"/>
                  </a:cubicBezTo>
                  <a:cubicBezTo>
                    <a:pt x="14824" y="11071"/>
                    <a:pt x="14836" y="11237"/>
                    <a:pt x="14848" y="11392"/>
                  </a:cubicBezTo>
                  <a:cubicBezTo>
                    <a:pt x="13478" y="11821"/>
                    <a:pt x="11990" y="11714"/>
                    <a:pt x="10585" y="11809"/>
                  </a:cubicBezTo>
                  <a:cubicBezTo>
                    <a:pt x="10561" y="11809"/>
                    <a:pt x="10549" y="11833"/>
                    <a:pt x="10573" y="11845"/>
                  </a:cubicBezTo>
                  <a:cubicBezTo>
                    <a:pt x="10940" y="11896"/>
                    <a:pt x="11305" y="11916"/>
                    <a:pt x="11669" y="11916"/>
                  </a:cubicBezTo>
                  <a:cubicBezTo>
                    <a:pt x="12732" y="11916"/>
                    <a:pt x="13786" y="11746"/>
                    <a:pt x="14860" y="11702"/>
                  </a:cubicBezTo>
                  <a:cubicBezTo>
                    <a:pt x="14860" y="11845"/>
                    <a:pt x="14871" y="11975"/>
                    <a:pt x="14860" y="12118"/>
                  </a:cubicBezTo>
                  <a:cubicBezTo>
                    <a:pt x="13478" y="12261"/>
                    <a:pt x="12073" y="12380"/>
                    <a:pt x="10680" y="12380"/>
                  </a:cubicBezTo>
                  <a:cubicBezTo>
                    <a:pt x="9037" y="12380"/>
                    <a:pt x="7394" y="12309"/>
                    <a:pt x="5751" y="12142"/>
                  </a:cubicBezTo>
                  <a:cubicBezTo>
                    <a:pt x="5430" y="12106"/>
                    <a:pt x="5096" y="12071"/>
                    <a:pt x="4763" y="12035"/>
                  </a:cubicBezTo>
                  <a:cubicBezTo>
                    <a:pt x="4787" y="11928"/>
                    <a:pt x="4799" y="11821"/>
                    <a:pt x="4811" y="11714"/>
                  </a:cubicBezTo>
                  <a:cubicBezTo>
                    <a:pt x="5990" y="11841"/>
                    <a:pt x="7203" y="11933"/>
                    <a:pt x="8399" y="11933"/>
                  </a:cubicBezTo>
                  <a:cubicBezTo>
                    <a:pt x="8773" y="11933"/>
                    <a:pt x="9145" y="11924"/>
                    <a:pt x="9514" y="11904"/>
                  </a:cubicBezTo>
                  <a:cubicBezTo>
                    <a:pt x="9537" y="11904"/>
                    <a:pt x="9537" y="11868"/>
                    <a:pt x="9514" y="11868"/>
                  </a:cubicBezTo>
                  <a:cubicBezTo>
                    <a:pt x="7978" y="11642"/>
                    <a:pt x="6394" y="11571"/>
                    <a:pt x="4834" y="11535"/>
                  </a:cubicBezTo>
                  <a:cubicBezTo>
                    <a:pt x="4894" y="10940"/>
                    <a:pt x="4906" y="10321"/>
                    <a:pt x="4870" y="9749"/>
                  </a:cubicBezTo>
                  <a:cubicBezTo>
                    <a:pt x="4870" y="9713"/>
                    <a:pt x="4846" y="9666"/>
                    <a:pt x="4799" y="9654"/>
                  </a:cubicBezTo>
                  <a:cubicBezTo>
                    <a:pt x="4709" y="9631"/>
                    <a:pt x="4615" y="9624"/>
                    <a:pt x="4521" y="9624"/>
                  </a:cubicBezTo>
                  <a:cubicBezTo>
                    <a:pt x="4379" y="9624"/>
                    <a:pt x="4234" y="9639"/>
                    <a:pt x="4094" y="9639"/>
                  </a:cubicBezTo>
                  <a:cubicBezTo>
                    <a:pt x="3943" y="9639"/>
                    <a:pt x="3798" y="9621"/>
                    <a:pt x="3668" y="9547"/>
                  </a:cubicBezTo>
                  <a:cubicBezTo>
                    <a:pt x="3648" y="9537"/>
                    <a:pt x="3629" y="9533"/>
                    <a:pt x="3611" y="9533"/>
                  </a:cubicBezTo>
                  <a:cubicBezTo>
                    <a:pt x="3561" y="9533"/>
                    <a:pt x="3518" y="9566"/>
                    <a:pt x="3501" y="9618"/>
                  </a:cubicBezTo>
                  <a:cubicBezTo>
                    <a:pt x="3239" y="10249"/>
                    <a:pt x="3001" y="11047"/>
                    <a:pt x="2953" y="11749"/>
                  </a:cubicBezTo>
                  <a:cubicBezTo>
                    <a:pt x="2691" y="11714"/>
                    <a:pt x="2322" y="11642"/>
                    <a:pt x="2227" y="11559"/>
                  </a:cubicBezTo>
                  <a:cubicBezTo>
                    <a:pt x="2084" y="11428"/>
                    <a:pt x="2072" y="11237"/>
                    <a:pt x="2096" y="11047"/>
                  </a:cubicBezTo>
                  <a:cubicBezTo>
                    <a:pt x="2156" y="11047"/>
                    <a:pt x="2203" y="11059"/>
                    <a:pt x="2251" y="11059"/>
                  </a:cubicBezTo>
                  <a:cubicBezTo>
                    <a:pt x="2310" y="11073"/>
                    <a:pt x="2373" y="11084"/>
                    <a:pt x="2435" y="11084"/>
                  </a:cubicBezTo>
                  <a:cubicBezTo>
                    <a:pt x="2474" y="11084"/>
                    <a:pt x="2512" y="11080"/>
                    <a:pt x="2548" y="11071"/>
                  </a:cubicBezTo>
                  <a:cubicBezTo>
                    <a:pt x="2560" y="11071"/>
                    <a:pt x="2560" y="11059"/>
                    <a:pt x="2548" y="11047"/>
                  </a:cubicBezTo>
                  <a:cubicBezTo>
                    <a:pt x="2477" y="10975"/>
                    <a:pt x="2370" y="10952"/>
                    <a:pt x="2263" y="10928"/>
                  </a:cubicBezTo>
                  <a:cubicBezTo>
                    <a:pt x="2227" y="10916"/>
                    <a:pt x="2179" y="10904"/>
                    <a:pt x="2132" y="10904"/>
                  </a:cubicBezTo>
                  <a:cubicBezTo>
                    <a:pt x="2179" y="10702"/>
                    <a:pt x="2251" y="10499"/>
                    <a:pt x="2287" y="10344"/>
                  </a:cubicBezTo>
                  <a:cubicBezTo>
                    <a:pt x="2656" y="8785"/>
                    <a:pt x="3013" y="7225"/>
                    <a:pt x="3358" y="5665"/>
                  </a:cubicBezTo>
                  <a:cubicBezTo>
                    <a:pt x="3596" y="4641"/>
                    <a:pt x="3656" y="3796"/>
                    <a:pt x="4584" y="3141"/>
                  </a:cubicBezTo>
                  <a:cubicBezTo>
                    <a:pt x="5168" y="2712"/>
                    <a:pt x="5870" y="2391"/>
                    <a:pt x="6513" y="2034"/>
                  </a:cubicBezTo>
                  <a:lnTo>
                    <a:pt x="6513" y="2034"/>
                  </a:lnTo>
                  <a:cubicBezTo>
                    <a:pt x="6299" y="2701"/>
                    <a:pt x="6180" y="3403"/>
                    <a:pt x="6097" y="4034"/>
                  </a:cubicBezTo>
                  <a:cubicBezTo>
                    <a:pt x="5870" y="5832"/>
                    <a:pt x="5882" y="7677"/>
                    <a:pt x="5751" y="9487"/>
                  </a:cubicBezTo>
                  <a:cubicBezTo>
                    <a:pt x="5727" y="9892"/>
                    <a:pt x="5513" y="10523"/>
                    <a:pt x="5870" y="10844"/>
                  </a:cubicBezTo>
                  <a:cubicBezTo>
                    <a:pt x="6126" y="11085"/>
                    <a:pt x="6618" y="11125"/>
                    <a:pt x="7079" y="11125"/>
                  </a:cubicBezTo>
                  <a:cubicBezTo>
                    <a:pt x="7304" y="11125"/>
                    <a:pt x="7522" y="11115"/>
                    <a:pt x="7701" y="11115"/>
                  </a:cubicBezTo>
                  <a:cubicBezTo>
                    <a:pt x="7753" y="11115"/>
                    <a:pt x="7802" y="11116"/>
                    <a:pt x="7847" y="11118"/>
                  </a:cubicBezTo>
                  <a:cubicBezTo>
                    <a:pt x="8169" y="11132"/>
                    <a:pt x="8491" y="11138"/>
                    <a:pt x="8812" y="11138"/>
                  </a:cubicBezTo>
                  <a:cubicBezTo>
                    <a:pt x="10469" y="11138"/>
                    <a:pt x="12108" y="10978"/>
                    <a:pt x="13764" y="10868"/>
                  </a:cubicBezTo>
                  <a:cubicBezTo>
                    <a:pt x="13859" y="10856"/>
                    <a:pt x="13955" y="10785"/>
                    <a:pt x="13955" y="10678"/>
                  </a:cubicBezTo>
                  <a:cubicBezTo>
                    <a:pt x="13919" y="8618"/>
                    <a:pt x="13859" y="6546"/>
                    <a:pt x="13717" y="4498"/>
                  </a:cubicBezTo>
                  <a:cubicBezTo>
                    <a:pt x="13645" y="3522"/>
                    <a:pt x="13526" y="2605"/>
                    <a:pt x="13240" y="1724"/>
                  </a:cubicBezTo>
                  <a:close/>
                  <a:moveTo>
                    <a:pt x="18860" y="11404"/>
                  </a:moveTo>
                  <a:cubicBezTo>
                    <a:pt x="18979" y="11499"/>
                    <a:pt x="19122" y="11571"/>
                    <a:pt x="19241" y="11654"/>
                  </a:cubicBezTo>
                  <a:cubicBezTo>
                    <a:pt x="19503" y="11797"/>
                    <a:pt x="19765" y="11916"/>
                    <a:pt x="20027" y="12059"/>
                  </a:cubicBezTo>
                  <a:cubicBezTo>
                    <a:pt x="20051" y="12071"/>
                    <a:pt x="20074" y="12071"/>
                    <a:pt x="20098" y="12071"/>
                  </a:cubicBezTo>
                  <a:cubicBezTo>
                    <a:pt x="20122" y="12083"/>
                    <a:pt x="20146" y="12106"/>
                    <a:pt x="20158" y="12118"/>
                  </a:cubicBezTo>
                  <a:cubicBezTo>
                    <a:pt x="18753" y="12904"/>
                    <a:pt x="17110" y="13059"/>
                    <a:pt x="15526" y="13202"/>
                  </a:cubicBezTo>
                  <a:cubicBezTo>
                    <a:pt x="14137" y="13319"/>
                    <a:pt x="12748" y="13348"/>
                    <a:pt x="11366" y="13348"/>
                  </a:cubicBezTo>
                  <a:cubicBezTo>
                    <a:pt x="11065" y="13348"/>
                    <a:pt x="10766" y="13347"/>
                    <a:pt x="10466" y="13345"/>
                  </a:cubicBezTo>
                  <a:cubicBezTo>
                    <a:pt x="7180" y="13309"/>
                    <a:pt x="3763" y="13333"/>
                    <a:pt x="548" y="12630"/>
                  </a:cubicBezTo>
                  <a:cubicBezTo>
                    <a:pt x="846" y="12226"/>
                    <a:pt x="1370" y="11916"/>
                    <a:pt x="1775" y="11630"/>
                  </a:cubicBezTo>
                  <a:cubicBezTo>
                    <a:pt x="1786" y="11654"/>
                    <a:pt x="1810" y="11678"/>
                    <a:pt x="1846" y="11690"/>
                  </a:cubicBezTo>
                  <a:cubicBezTo>
                    <a:pt x="4026" y="12460"/>
                    <a:pt x="6543" y="12592"/>
                    <a:pt x="8897" y="12592"/>
                  </a:cubicBezTo>
                  <a:cubicBezTo>
                    <a:pt x="9307" y="12592"/>
                    <a:pt x="9712" y="12588"/>
                    <a:pt x="10109" y="12583"/>
                  </a:cubicBezTo>
                  <a:cubicBezTo>
                    <a:pt x="11621" y="12571"/>
                    <a:pt x="13157" y="12547"/>
                    <a:pt x="14657" y="12380"/>
                  </a:cubicBezTo>
                  <a:cubicBezTo>
                    <a:pt x="15872" y="12249"/>
                    <a:pt x="17253" y="12166"/>
                    <a:pt x="18408" y="11737"/>
                  </a:cubicBezTo>
                  <a:cubicBezTo>
                    <a:pt x="18658" y="11642"/>
                    <a:pt x="18800" y="11535"/>
                    <a:pt x="18860" y="11404"/>
                  </a:cubicBezTo>
                  <a:close/>
                  <a:moveTo>
                    <a:pt x="20253" y="12237"/>
                  </a:moveTo>
                  <a:cubicBezTo>
                    <a:pt x="20336" y="12368"/>
                    <a:pt x="20360" y="12547"/>
                    <a:pt x="20384" y="12797"/>
                  </a:cubicBezTo>
                  <a:cubicBezTo>
                    <a:pt x="19860" y="13190"/>
                    <a:pt x="19181" y="13309"/>
                    <a:pt x="18574" y="13488"/>
                  </a:cubicBezTo>
                  <a:cubicBezTo>
                    <a:pt x="18050" y="13642"/>
                    <a:pt x="17550" y="13773"/>
                    <a:pt x="17003" y="13845"/>
                  </a:cubicBezTo>
                  <a:cubicBezTo>
                    <a:pt x="16992" y="13845"/>
                    <a:pt x="16991" y="13871"/>
                    <a:pt x="17006" y="13871"/>
                  </a:cubicBezTo>
                  <a:cubicBezTo>
                    <a:pt x="17008" y="13871"/>
                    <a:pt x="17011" y="13870"/>
                    <a:pt x="17015" y="13869"/>
                  </a:cubicBezTo>
                  <a:cubicBezTo>
                    <a:pt x="18169" y="13761"/>
                    <a:pt x="19289" y="13523"/>
                    <a:pt x="20384" y="13142"/>
                  </a:cubicBezTo>
                  <a:lnTo>
                    <a:pt x="20384" y="13142"/>
                  </a:lnTo>
                  <a:cubicBezTo>
                    <a:pt x="20360" y="13535"/>
                    <a:pt x="20217" y="13797"/>
                    <a:pt x="19789" y="14035"/>
                  </a:cubicBezTo>
                  <a:cubicBezTo>
                    <a:pt x="19610" y="14142"/>
                    <a:pt x="19301" y="14154"/>
                    <a:pt x="19098" y="14190"/>
                  </a:cubicBezTo>
                  <a:cubicBezTo>
                    <a:pt x="18455" y="14309"/>
                    <a:pt x="17812" y="14357"/>
                    <a:pt x="17169" y="14404"/>
                  </a:cubicBezTo>
                  <a:cubicBezTo>
                    <a:pt x="15026" y="14583"/>
                    <a:pt x="12895" y="14726"/>
                    <a:pt x="10752" y="14833"/>
                  </a:cubicBezTo>
                  <a:cubicBezTo>
                    <a:pt x="9724" y="14882"/>
                    <a:pt x="8696" y="14918"/>
                    <a:pt x="7668" y="14918"/>
                  </a:cubicBezTo>
                  <a:cubicBezTo>
                    <a:pt x="6684" y="14918"/>
                    <a:pt x="5700" y="14885"/>
                    <a:pt x="4715" y="14797"/>
                  </a:cubicBezTo>
                  <a:cubicBezTo>
                    <a:pt x="3560" y="14702"/>
                    <a:pt x="2406" y="14523"/>
                    <a:pt x="1274" y="14238"/>
                  </a:cubicBezTo>
                  <a:cubicBezTo>
                    <a:pt x="858" y="14130"/>
                    <a:pt x="512" y="14083"/>
                    <a:pt x="370" y="13750"/>
                  </a:cubicBezTo>
                  <a:lnTo>
                    <a:pt x="370" y="13750"/>
                  </a:lnTo>
                  <a:cubicBezTo>
                    <a:pt x="1519" y="14122"/>
                    <a:pt x="2731" y="14387"/>
                    <a:pt x="3944" y="14387"/>
                  </a:cubicBezTo>
                  <a:cubicBezTo>
                    <a:pt x="4126" y="14387"/>
                    <a:pt x="4308" y="14381"/>
                    <a:pt x="4489" y="14369"/>
                  </a:cubicBezTo>
                  <a:cubicBezTo>
                    <a:pt x="4501" y="14369"/>
                    <a:pt x="4501" y="14357"/>
                    <a:pt x="4489" y="14357"/>
                  </a:cubicBezTo>
                  <a:cubicBezTo>
                    <a:pt x="3060" y="14202"/>
                    <a:pt x="1679" y="14023"/>
                    <a:pt x="310" y="13583"/>
                  </a:cubicBezTo>
                  <a:cubicBezTo>
                    <a:pt x="310" y="13547"/>
                    <a:pt x="298" y="13511"/>
                    <a:pt x="298" y="13476"/>
                  </a:cubicBezTo>
                  <a:cubicBezTo>
                    <a:pt x="286" y="13357"/>
                    <a:pt x="286" y="13249"/>
                    <a:pt x="310" y="13142"/>
                  </a:cubicBezTo>
                  <a:cubicBezTo>
                    <a:pt x="1263" y="13654"/>
                    <a:pt x="2548" y="13714"/>
                    <a:pt x="3608" y="13773"/>
                  </a:cubicBezTo>
                  <a:cubicBezTo>
                    <a:pt x="3632" y="13773"/>
                    <a:pt x="3632" y="13750"/>
                    <a:pt x="3608" y="13750"/>
                  </a:cubicBezTo>
                  <a:cubicBezTo>
                    <a:pt x="2501" y="13607"/>
                    <a:pt x="1441" y="13178"/>
                    <a:pt x="334" y="13023"/>
                  </a:cubicBezTo>
                  <a:cubicBezTo>
                    <a:pt x="358" y="12952"/>
                    <a:pt x="393" y="12868"/>
                    <a:pt x="441" y="12797"/>
                  </a:cubicBezTo>
                  <a:cubicBezTo>
                    <a:pt x="3787" y="13690"/>
                    <a:pt x="7394" y="13630"/>
                    <a:pt x="10835" y="13642"/>
                  </a:cubicBezTo>
                  <a:cubicBezTo>
                    <a:pt x="12645" y="13642"/>
                    <a:pt x="14467" y="13559"/>
                    <a:pt x="16264" y="13345"/>
                  </a:cubicBezTo>
                  <a:cubicBezTo>
                    <a:pt x="17634" y="13178"/>
                    <a:pt x="19086" y="13023"/>
                    <a:pt x="20253" y="12237"/>
                  </a:cubicBezTo>
                  <a:close/>
                  <a:moveTo>
                    <a:pt x="10669" y="0"/>
                  </a:moveTo>
                  <a:cubicBezTo>
                    <a:pt x="9615" y="0"/>
                    <a:pt x="8546" y="56"/>
                    <a:pt x="7537" y="188"/>
                  </a:cubicBezTo>
                  <a:cubicBezTo>
                    <a:pt x="7537" y="188"/>
                    <a:pt x="7525" y="200"/>
                    <a:pt x="7525" y="200"/>
                  </a:cubicBezTo>
                  <a:cubicBezTo>
                    <a:pt x="7519" y="194"/>
                    <a:pt x="7513" y="191"/>
                    <a:pt x="7507" y="191"/>
                  </a:cubicBezTo>
                  <a:cubicBezTo>
                    <a:pt x="7501" y="191"/>
                    <a:pt x="7495" y="194"/>
                    <a:pt x="7490" y="200"/>
                  </a:cubicBezTo>
                  <a:cubicBezTo>
                    <a:pt x="7311" y="403"/>
                    <a:pt x="7156" y="617"/>
                    <a:pt x="7013" y="855"/>
                  </a:cubicBezTo>
                  <a:cubicBezTo>
                    <a:pt x="6870" y="903"/>
                    <a:pt x="6728" y="974"/>
                    <a:pt x="6585" y="1046"/>
                  </a:cubicBezTo>
                  <a:cubicBezTo>
                    <a:pt x="6418" y="1141"/>
                    <a:pt x="6204" y="1236"/>
                    <a:pt x="6073" y="1355"/>
                  </a:cubicBezTo>
                  <a:cubicBezTo>
                    <a:pt x="5858" y="1546"/>
                    <a:pt x="5858" y="1974"/>
                    <a:pt x="5835" y="2248"/>
                  </a:cubicBezTo>
                  <a:cubicBezTo>
                    <a:pt x="5204" y="2534"/>
                    <a:pt x="4549" y="2855"/>
                    <a:pt x="4061" y="3260"/>
                  </a:cubicBezTo>
                  <a:cubicBezTo>
                    <a:pt x="3811" y="3486"/>
                    <a:pt x="3668" y="3760"/>
                    <a:pt x="3560" y="4058"/>
                  </a:cubicBezTo>
                  <a:cubicBezTo>
                    <a:pt x="3263" y="4486"/>
                    <a:pt x="2846" y="4832"/>
                    <a:pt x="2596" y="5260"/>
                  </a:cubicBezTo>
                  <a:cubicBezTo>
                    <a:pt x="2394" y="5594"/>
                    <a:pt x="2394" y="6141"/>
                    <a:pt x="2346" y="6511"/>
                  </a:cubicBezTo>
                  <a:cubicBezTo>
                    <a:pt x="2144" y="7784"/>
                    <a:pt x="1858" y="9035"/>
                    <a:pt x="1548" y="10285"/>
                  </a:cubicBezTo>
                  <a:cubicBezTo>
                    <a:pt x="1536" y="10344"/>
                    <a:pt x="1560" y="10416"/>
                    <a:pt x="1620" y="10428"/>
                  </a:cubicBezTo>
                  <a:cubicBezTo>
                    <a:pt x="1751" y="10451"/>
                    <a:pt x="1882" y="10463"/>
                    <a:pt x="2013" y="10487"/>
                  </a:cubicBezTo>
                  <a:lnTo>
                    <a:pt x="1906" y="10916"/>
                  </a:lnTo>
                  <a:cubicBezTo>
                    <a:pt x="1894" y="10928"/>
                    <a:pt x="1894" y="10940"/>
                    <a:pt x="1894" y="10963"/>
                  </a:cubicBezTo>
                  <a:cubicBezTo>
                    <a:pt x="1846" y="11154"/>
                    <a:pt x="1798" y="11344"/>
                    <a:pt x="1751" y="11535"/>
                  </a:cubicBezTo>
                  <a:cubicBezTo>
                    <a:pt x="524" y="12166"/>
                    <a:pt x="1" y="12583"/>
                    <a:pt x="108" y="14071"/>
                  </a:cubicBezTo>
                  <a:cubicBezTo>
                    <a:pt x="108" y="14130"/>
                    <a:pt x="143" y="14166"/>
                    <a:pt x="191" y="14190"/>
                  </a:cubicBezTo>
                  <a:cubicBezTo>
                    <a:pt x="2564" y="14948"/>
                    <a:pt x="5043" y="15167"/>
                    <a:pt x="7528" y="15167"/>
                  </a:cubicBezTo>
                  <a:cubicBezTo>
                    <a:pt x="9145" y="15167"/>
                    <a:pt x="10764" y="15074"/>
                    <a:pt x="12359" y="14976"/>
                  </a:cubicBezTo>
                  <a:cubicBezTo>
                    <a:pt x="14383" y="14845"/>
                    <a:pt x="16431" y="14773"/>
                    <a:pt x="18443" y="14511"/>
                  </a:cubicBezTo>
                  <a:cubicBezTo>
                    <a:pt x="19015" y="14440"/>
                    <a:pt x="20146" y="14392"/>
                    <a:pt x="20539" y="13880"/>
                  </a:cubicBezTo>
                  <a:cubicBezTo>
                    <a:pt x="20872" y="13452"/>
                    <a:pt x="20610" y="12476"/>
                    <a:pt x="20575" y="11987"/>
                  </a:cubicBezTo>
                  <a:cubicBezTo>
                    <a:pt x="20575" y="11940"/>
                    <a:pt x="20539" y="11892"/>
                    <a:pt x="20491" y="11880"/>
                  </a:cubicBezTo>
                  <a:cubicBezTo>
                    <a:pt x="19896" y="11737"/>
                    <a:pt x="19396" y="11499"/>
                    <a:pt x="18908" y="11142"/>
                  </a:cubicBezTo>
                  <a:cubicBezTo>
                    <a:pt x="18884" y="10916"/>
                    <a:pt x="18777" y="10654"/>
                    <a:pt x="18681" y="10332"/>
                  </a:cubicBezTo>
                  <a:cubicBezTo>
                    <a:pt x="18943" y="10249"/>
                    <a:pt x="19193" y="10178"/>
                    <a:pt x="19277" y="9904"/>
                  </a:cubicBezTo>
                  <a:cubicBezTo>
                    <a:pt x="19491" y="9261"/>
                    <a:pt x="19062" y="7975"/>
                    <a:pt x="18931" y="7344"/>
                  </a:cubicBezTo>
                  <a:cubicBezTo>
                    <a:pt x="18610" y="5772"/>
                    <a:pt x="18300" y="4427"/>
                    <a:pt x="16895" y="3546"/>
                  </a:cubicBezTo>
                  <a:cubicBezTo>
                    <a:pt x="16812" y="3236"/>
                    <a:pt x="16776" y="2772"/>
                    <a:pt x="16526" y="2534"/>
                  </a:cubicBezTo>
                  <a:cubicBezTo>
                    <a:pt x="16264" y="2284"/>
                    <a:pt x="15669" y="2236"/>
                    <a:pt x="15348" y="2153"/>
                  </a:cubicBezTo>
                  <a:cubicBezTo>
                    <a:pt x="14860" y="2022"/>
                    <a:pt x="14383" y="1891"/>
                    <a:pt x="13907" y="1760"/>
                  </a:cubicBezTo>
                  <a:cubicBezTo>
                    <a:pt x="13883" y="1605"/>
                    <a:pt x="13824" y="1462"/>
                    <a:pt x="13764" y="1331"/>
                  </a:cubicBezTo>
                  <a:cubicBezTo>
                    <a:pt x="13705" y="1200"/>
                    <a:pt x="13657" y="1034"/>
                    <a:pt x="13550" y="938"/>
                  </a:cubicBezTo>
                  <a:cubicBezTo>
                    <a:pt x="13455" y="867"/>
                    <a:pt x="13324" y="867"/>
                    <a:pt x="13205" y="831"/>
                  </a:cubicBezTo>
                  <a:cubicBezTo>
                    <a:pt x="13074" y="796"/>
                    <a:pt x="12943" y="724"/>
                    <a:pt x="12812" y="700"/>
                  </a:cubicBezTo>
                  <a:cubicBezTo>
                    <a:pt x="12716" y="510"/>
                    <a:pt x="12609" y="319"/>
                    <a:pt x="12502" y="129"/>
                  </a:cubicBezTo>
                  <a:cubicBezTo>
                    <a:pt x="12487" y="106"/>
                    <a:pt x="12462" y="98"/>
                    <a:pt x="12440" y="98"/>
                  </a:cubicBezTo>
                  <a:cubicBezTo>
                    <a:pt x="12427" y="98"/>
                    <a:pt x="12416" y="101"/>
                    <a:pt x="12407" y="105"/>
                  </a:cubicBezTo>
                  <a:cubicBezTo>
                    <a:pt x="12395" y="69"/>
                    <a:pt x="12371" y="45"/>
                    <a:pt x="12335"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65"/>
            <p:cNvSpPr/>
            <p:nvPr/>
          </p:nvSpPr>
          <p:spPr>
            <a:xfrm>
              <a:off x="1524975" y="1330650"/>
              <a:ext cx="44575" cy="27150"/>
            </a:xfrm>
            <a:custGeom>
              <a:rect b="b" l="l" r="r" t="t"/>
              <a:pathLst>
                <a:path extrusionOk="0" h="1086" w="1783">
                  <a:moveTo>
                    <a:pt x="1759" y="1"/>
                  </a:moveTo>
                  <a:cubicBezTo>
                    <a:pt x="1461" y="131"/>
                    <a:pt x="1164" y="310"/>
                    <a:pt x="878" y="465"/>
                  </a:cubicBezTo>
                  <a:cubicBezTo>
                    <a:pt x="592" y="632"/>
                    <a:pt x="282" y="786"/>
                    <a:pt x="32" y="1013"/>
                  </a:cubicBezTo>
                  <a:cubicBezTo>
                    <a:pt x="1" y="1044"/>
                    <a:pt x="35" y="1086"/>
                    <a:pt x="77" y="1086"/>
                  </a:cubicBezTo>
                  <a:cubicBezTo>
                    <a:pt x="82" y="1086"/>
                    <a:pt x="87" y="1085"/>
                    <a:pt x="92" y="1084"/>
                  </a:cubicBezTo>
                  <a:cubicBezTo>
                    <a:pt x="378" y="941"/>
                    <a:pt x="652" y="727"/>
                    <a:pt x="925" y="548"/>
                  </a:cubicBezTo>
                  <a:cubicBezTo>
                    <a:pt x="1211" y="370"/>
                    <a:pt x="1497" y="215"/>
                    <a:pt x="1771" y="36"/>
                  </a:cubicBezTo>
                  <a:cubicBezTo>
                    <a:pt x="1783" y="24"/>
                    <a:pt x="1783" y="1"/>
                    <a:pt x="17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65"/>
            <p:cNvSpPr/>
            <p:nvPr/>
          </p:nvSpPr>
          <p:spPr>
            <a:xfrm>
              <a:off x="1766575" y="1313675"/>
              <a:ext cx="63725" cy="17925"/>
            </a:xfrm>
            <a:custGeom>
              <a:rect b="b" l="l" r="r" t="t"/>
              <a:pathLst>
                <a:path extrusionOk="0" h="717" w="2549">
                  <a:moveTo>
                    <a:pt x="48" y="1"/>
                  </a:moveTo>
                  <a:cubicBezTo>
                    <a:pt x="13" y="1"/>
                    <a:pt x="1" y="37"/>
                    <a:pt x="36" y="48"/>
                  </a:cubicBezTo>
                  <a:cubicBezTo>
                    <a:pt x="810" y="322"/>
                    <a:pt x="1656" y="620"/>
                    <a:pt x="2477" y="715"/>
                  </a:cubicBezTo>
                  <a:cubicBezTo>
                    <a:pt x="2481" y="716"/>
                    <a:pt x="2484" y="716"/>
                    <a:pt x="2488" y="716"/>
                  </a:cubicBezTo>
                  <a:cubicBezTo>
                    <a:pt x="2548" y="716"/>
                    <a:pt x="2545" y="619"/>
                    <a:pt x="2489" y="596"/>
                  </a:cubicBezTo>
                  <a:cubicBezTo>
                    <a:pt x="1739" y="287"/>
                    <a:pt x="846" y="144"/>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65"/>
            <p:cNvSpPr/>
            <p:nvPr/>
          </p:nvSpPr>
          <p:spPr>
            <a:xfrm>
              <a:off x="1833550" y="1356800"/>
              <a:ext cx="14775" cy="69750"/>
            </a:xfrm>
            <a:custGeom>
              <a:rect b="b" l="l" r="r" t="t"/>
              <a:pathLst>
                <a:path extrusionOk="0" h="2790" w="591">
                  <a:moveTo>
                    <a:pt x="15" y="0"/>
                  </a:moveTo>
                  <a:cubicBezTo>
                    <a:pt x="8" y="0"/>
                    <a:pt x="1" y="7"/>
                    <a:pt x="1" y="14"/>
                  </a:cubicBezTo>
                  <a:cubicBezTo>
                    <a:pt x="143" y="931"/>
                    <a:pt x="310" y="1860"/>
                    <a:pt x="512" y="2765"/>
                  </a:cubicBezTo>
                  <a:cubicBezTo>
                    <a:pt x="518" y="2781"/>
                    <a:pt x="536" y="2790"/>
                    <a:pt x="553" y="2790"/>
                  </a:cubicBezTo>
                  <a:cubicBezTo>
                    <a:pt x="573" y="2790"/>
                    <a:pt x="590" y="2778"/>
                    <a:pt x="584" y="2753"/>
                  </a:cubicBezTo>
                  <a:cubicBezTo>
                    <a:pt x="489" y="1836"/>
                    <a:pt x="286" y="895"/>
                    <a:pt x="24" y="14"/>
                  </a:cubicBezTo>
                  <a:cubicBezTo>
                    <a:pt x="24" y="4"/>
                    <a:pt x="20" y="0"/>
                    <a:pt x="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65"/>
            <p:cNvSpPr/>
            <p:nvPr/>
          </p:nvSpPr>
          <p:spPr>
            <a:xfrm>
              <a:off x="1851100" y="1449400"/>
              <a:ext cx="4500" cy="19650"/>
            </a:xfrm>
            <a:custGeom>
              <a:rect b="b" l="l" r="r" t="t"/>
              <a:pathLst>
                <a:path extrusionOk="0" h="786" w="180">
                  <a:moveTo>
                    <a:pt x="20" y="0"/>
                  </a:moveTo>
                  <a:cubicBezTo>
                    <a:pt x="10" y="0"/>
                    <a:pt x="1" y="10"/>
                    <a:pt x="1" y="25"/>
                  </a:cubicBezTo>
                  <a:cubicBezTo>
                    <a:pt x="37" y="263"/>
                    <a:pt x="72" y="525"/>
                    <a:pt x="120" y="763"/>
                  </a:cubicBezTo>
                  <a:cubicBezTo>
                    <a:pt x="125" y="779"/>
                    <a:pt x="138" y="786"/>
                    <a:pt x="150" y="786"/>
                  </a:cubicBezTo>
                  <a:cubicBezTo>
                    <a:pt x="165" y="786"/>
                    <a:pt x="180" y="776"/>
                    <a:pt x="180" y="763"/>
                  </a:cubicBezTo>
                  <a:cubicBezTo>
                    <a:pt x="144" y="513"/>
                    <a:pt x="84" y="263"/>
                    <a:pt x="37" y="13"/>
                  </a:cubicBezTo>
                  <a:cubicBezTo>
                    <a:pt x="32" y="4"/>
                    <a:pt x="26"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65"/>
            <p:cNvSpPr/>
            <p:nvPr/>
          </p:nvSpPr>
          <p:spPr>
            <a:xfrm>
              <a:off x="1505225" y="1371975"/>
              <a:ext cx="26825" cy="101225"/>
            </a:xfrm>
            <a:custGeom>
              <a:rect b="b" l="l" r="r" t="t"/>
              <a:pathLst>
                <a:path extrusionOk="0" h="4049" w="1073">
                  <a:moveTo>
                    <a:pt x="1056" y="1"/>
                  </a:moveTo>
                  <a:cubicBezTo>
                    <a:pt x="1049" y="1"/>
                    <a:pt x="1042" y="4"/>
                    <a:pt x="1037" y="14"/>
                  </a:cubicBezTo>
                  <a:cubicBezTo>
                    <a:pt x="882" y="729"/>
                    <a:pt x="727" y="1431"/>
                    <a:pt x="525" y="2134"/>
                  </a:cubicBezTo>
                  <a:cubicBezTo>
                    <a:pt x="346" y="2753"/>
                    <a:pt x="84" y="3348"/>
                    <a:pt x="1" y="3979"/>
                  </a:cubicBezTo>
                  <a:cubicBezTo>
                    <a:pt x="1" y="4023"/>
                    <a:pt x="36" y="4049"/>
                    <a:pt x="72" y="4049"/>
                  </a:cubicBezTo>
                  <a:cubicBezTo>
                    <a:pt x="95" y="4049"/>
                    <a:pt x="118" y="4038"/>
                    <a:pt x="132" y="4015"/>
                  </a:cubicBezTo>
                  <a:cubicBezTo>
                    <a:pt x="775" y="2896"/>
                    <a:pt x="930" y="1288"/>
                    <a:pt x="1072" y="14"/>
                  </a:cubicBezTo>
                  <a:cubicBezTo>
                    <a:pt x="1072" y="8"/>
                    <a:pt x="1065" y="1"/>
                    <a:pt x="10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65"/>
            <p:cNvSpPr/>
            <p:nvPr/>
          </p:nvSpPr>
          <p:spPr>
            <a:xfrm>
              <a:off x="1519525" y="1513225"/>
              <a:ext cx="5250" cy="23125"/>
            </a:xfrm>
            <a:custGeom>
              <a:rect b="b" l="l" r="r" t="t"/>
              <a:pathLst>
                <a:path extrusionOk="0" h="925" w="210">
                  <a:moveTo>
                    <a:pt x="189" y="0"/>
                  </a:moveTo>
                  <a:cubicBezTo>
                    <a:pt x="181" y="0"/>
                    <a:pt x="172" y="3"/>
                    <a:pt x="167" y="8"/>
                  </a:cubicBezTo>
                  <a:cubicBezTo>
                    <a:pt x="119" y="294"/>
                    <a:pt x="36" y="591"/>
                    <a:pt x="0" y="877"/>
                  </a:cubicBezTo>
                  <a:cubicBezTo>
                    <a:pt x="0" y="905"/>
                    <a:pt x="28" y="924"/>
                    <a:pt x="54" y="924"/>
                  </a:cubicBezTo>
                  <a:cubicBezTo>
                    <a:pt x="73" y="924"/>
                    <a:pt x="91" y="914"/>
                    <a:pt x="96" y="889"/>
                  </a:cubicBezTo>
                  <a:cubicBezTo>
                    <a:pt x="155" y="603"/>
                    <a:pt x="167" y="306"/>
                    <a:pt x="203" y="20"/>
                  </a:cubicBezTo>
                  <a:cubicBezTo>
                    <a:pt x="210" y="6"/>
                    <a:pt x="200" y="0"/>
                    <a:pt x="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65"/>
            <p:cNvSpPr/>
            <p:nvPr/>
          </p:nvSpPr>
          <p:spPr>
            <a:xfrm>
              <a:off x="1829375" y="1512025"/>
              <a:ext cx="3900" cy="18725"/>
            </a:xfrm>
            <a:custGeom>
              <a:rect b="b" l="l" r="r" t="t"/>
              <a:pathLst>
                <a:path extrusionOk="0" h="749" w="156">
                  <a:moveTo>
                    <a:pt x="23" y="0"/>
                  </a:moveTo>
                  <a:cubicBezTo>
                    <a:pt x="13" y="0"/>
                    <a:pt x="1" y="6"/>
                    <a:pt x="1" y="20"/>
                  </a:cubicBezTo>
                  <a:cubicBezTo>
                    <a:pt x="1" y="235"/>
                    <a:pt x="13" y="508"/>
                    <a:pt x="84" y="723"/>
                  </a:cubicBezTo>
                  <a:cubicBezTo>
                    <a:pt x="90" y="739"/>
                    <a:pt x="105" y="748"/>
                    <a:pt x="121" y="748"/>
                  </a:cubicBezTo>
                  <a:cubicBezTo>
                    <a:pt x="139" y="748"/>
                    <a:pt x="156" y="736"/>
                    <a:pt x="156" y="711"/>
                  </a:cubicBezTo>
                  <a:cubicBezTo>
                    <a:pt x="156" y="485"/>
                    <a:pt x="96" y="223"/>
                    <a:pt x="37" y="8"/>
                  </a:cubicBezTo>
                  <a:cubicBezTo>
                    <a:pt x="37" y="3"/>
                    <a:pt x="30" y="0"/>
                    <a:pt x="2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6" name="Google Shape;716;p65"/>
          <p:cNvGrpSpPr/>
          <p:nvPr/>
        </p:nvGrpSpPr>
        <p:grpSpPr>
          <a:xfrm>
            <a:off x="9101900" y="2317926"/>
            <a:ext cx="266398" cy="237138"/>
            <a:chOff x="2532150" y="2831425"/>
            <a:chExt cx="152725" cy="135950"/>
          </a:xfrm>
        </p:grpSpPr>
        <p:sp>
          <p:nvSpPr>
            <p:cNvPr id="717" name="Google Shape;717;p65"/>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65"/>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65"/>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65"/>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65"/>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65"/>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65"/>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24" name="Google Shape;724;p65"/>
          <p:cNvGrpSpPr/>
          <p:nvPr/>
        </p:nvGrpSpPr>
        <p:grpSpPr>
          <a:xfrm>
            <a:off x="8657400" y="2317926"/>
            <a:ext cx="266398" cy="237138"/>
            <a:chOff x="2532150" y="2831425"/>
            <a:chExt cx="152725" cy="135950"/>
          </a:xfrm>
        </p:grpSpPr>
        <p:sp>
          <p:nvSpPr>
            <p:cNvPr id="725" name="Google Shape;725;p65"/>
            <p:cNvSpPr/>
            <p:nvPr/>
          </p:nvSpPr>
          <p:spPr>
            <a:xfrm>
              <a:off x="2532150" y="2831425"/>
              <a:ext cx="152725" cy="135950"/>
            </a:xfrm>
            <a:custGeom>
              <a:rect b="b" l="l" r="r" t="t"/>
              <a:pathLst>
                <a:path extrusionOk="0" h="5438" w="6109">
                  <a:moveTo>
                    <a:pt x="1834" y="179"/>
                  </a:moveTo>
                  <a:cubicBezTo>
                    <a:pt x="3013" y="275"/>
                    <a:pt x="4501" y="1"/>
                    <a:pt x="5239" y="1096"/>
                  </a:cubicBezTo>
                  <a:cubicBezTo>
                    <a:pt x="5668" y="1727"/>
                    <a:pt x="5775" y="2263"/>
                    <a:pt x="5739" y="3001"/>
                  </a:cubicBezTo>
                  <a:cubicBezTo>
                    <a:pt x="5715" y="3513"/>
                    <a:pt x="5858" y="4025"/>
                    <a:pt x="5442" y="4394"/>
                  </a:cubicBezTo>
                  <a:cubicBezTo>
                    <a:pt x="5061" y="4727"/>
                    <a:pt x="4406" y="4954"/>
                    <a:pt x="3930" y="5120"/>
                  </a:cubicBezTo>
                  <a:cubicBezTo>
                    <a:pt x="3741" y="5185"/>
                    <a:pt x="3552" y="5209"/>
                    <a:pt x="3363" y="5209"/>
                  </a:cubicBezTo>
                  <a:cubicBezTo>
                    <a:pt x="2883" y="5209"/>
                    <a:pt x="2398" y="5060"/>
                    <a:pt x="1890" y="5060"/>
                  </a:cubicBezTo>
                  <a:cubicBezTo>
                    <a:pt x="1864" y="5060"/>
                    <a:pt x="1837" y="5060"/>
                    <a:pt x="1810" y="5061"/>
                  </a:cubicBezTo>
                  <a:cubicBezTo>
                    <a:pt x="1143" y="4430"/>
                    <a:pt x="298" y="3965"/>
                    <a:pt x="334" y="2977"/>
                  </a:cubicBezTo>
                  <a:cubicBezTo>
                    <a:pt x="358" y="2346"/>
                    <a:pt x="393" y="1715"/>
                    <a:pt x="786" y="1203"/>
                  </a:cubicBezTo>
                  <a:cubicBezTo>
                    <a:pt x="1072" y="834"/>
                    <a:pt x="1489" y="513"/>
                    <a:pt x="1810" y="179"/>
                  </a:cubicBezTo>
                  <a:close/>
                  <a:moveTo>
                    <a:pt x="3303" y="61"/>
                  </a:moveTo>
                  <a:cubicBezTo>
                    <a:pt x="2821" y="61"/>
                    <a:pt x="2335" y="82"/>
                    <a:pt x="1870" y="96"/>
                  </a:cubicBezTo>
                  <a:cubicBezTo>
                    <a:pt x="1861" y="79"/>
                    <a:pt x="1847" y="62"/>
                    <a:pt x="1831" y="62"/>
                  </a:cubicBezTo>
                  <a:cubicBezTo>
                    <a:pt x="1824" y="62"/>
                    <a:pt x="1817" y="65"/>
                    <a:pt x="1810" y="72"/>
                  </a:cubicBezTo>
                  <a:cubicBezTo>
                    <a:pt x="1358" y="406"/>
                    <a:pt x="560" y="882"/>
                    <a:pt x="310" y="1394"/>
                  </a:cubicBezTo>
                  <a:cubicBezTo>
                    <a:pt x="131" y="1751"/>
                    <a:pt x="167" y="2251"/>
                    <a:pt x="143" y="2644"/>
                  </a:cubicBezTo>
                  <a:cubicBezTo>
                    <a:pt x="120" y="2977"/>
                    <a:pt x="0" y="3442"/>
                    <a:pt x="155" y="3763"/>
                  </a:cubicBezTo>
                  <a:cubicBezTo>
                    <a:pt x="417" y="4263"/>
                    <a:pt x="1203" y="4823"/>
                    <a:pt x="1644" y="5204"/>
                  </a:cubicBezTo>
                  <a:cubicBezTo>
                    <a:pt x="1655" y="5239"/>
                    <a:pt x="1679" y="5263"/>
                    <a:pt x="1727" y="5275"/>
                  </a:cubicBezTo>
                  <a:cubicBezTo>
                    <a:pt x="1747" y="5295"/>
                    <a:pt x="1770" y="5304"/>
                    <a:pt x="1795" y="5304"/>
                  </a:cubicBezTo>
                  <a:cubicBezTo>
                    <a:pt x="1815" y="5304"/>
                    <a:pt x="1836" y="5298"/>
                    <a:pt x="1858" y="5287"/>
                  </a:cubicBezTo>
                  <a:cubicBezTo>
                    <a:pt x="2469" y="5315"/>
                    <a:pt x="2914" y="5437"/>
                    <a:pt x="3369" y="5437"/>
                  </a:cubicBezTo>
                  <a:cubicBezTo>
                    <a:pt x="3677" y="5437"/>
                    <a:pt x="3988" y="5381"/>
                    <a:pt x="4358" y="5204"/>
                  </a:cubicBezTo>
                  <a:cubicBezTo>
                    <a:pt x="4846" y="4966"/>
                    <a:pt x="5715" y="4716"/>
                    <a:pt x="5954" y="4192"/>
                  </a:cubicBezTo>
                  <a:cubicBezTo>
                    <a:pt x="6073" y="3930"/>
                    <a:pt x="5954" y="3454"/>
                    <a:pt x="5966" y="3180"/>
                  </a:cubicBezTo>
                  <a:cubicBezTo>
                    <a:pt x="5977" y="2846"/>
                    <a:pt x="6108" y="2453"/>
                    <a:pt x="6096" y="2108"/>
                  </a:cubicBezTo>
                  <a:cubicBezTo>
                    <a:pt x="6049" y="1549"/>
                    <a:pt x="5811" y="1370"/>
                    <a:pt x="5430" y="917"/>
                  </a:cubicBezTo>
                  <a:cubicBezTo>
                    <a:pt x="5049" y="477"/>
                    <a:pt x="4906" y="167"/>
                    <a:pt x="4358" y="108"/>
                  </a:cubicBezTo>
                  <a:cubicBezTo>
                    <a:pt x="4014" y="72"/>
                    <a:pt x="3660" y="61"/>
                    <a:pt x="3303" y="6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65"/>
            <p:cNvSpPr/>
            <p:nvPr/>
          </p:nvSpPr>
          <p:spPr>
            <a:xfrm>
              <a:off x="2572325" y="2865475"/>
              <a:ext cx="77725" cy="69300"/>
            </a:xfrm>
            <a:custGeom>
              <a:rect b="b" l="l" r="r" t="t"/>
              <a:pathLst>
                <a:path extrusionOk="0" h="2772" w="3109">
                  <a:moveTo>
                    <a:pt x="1795" y="120"/>
                  </a:moveTo>
                  <a:cubicBezTo>
                    <a:pt x="2192" y="120"/>
                    <a:pt x="2565" y="184"/>
                    <a:pt x="2739" y="437"/>
                  </a:cubicBezTo>
                  <a:cubicBezTo>
                    <a:pt x="2977" y="794"/>
                    <a:pt x="3013" y="1925"/>
                    <a:pt x="2656" y="2258"/>
                  </a:cubicBezTo>
                  <a:cubicBezTo>
                    <a:pt x="2370" y="2532"/>
                    <a:pt x="1930" y="2508"/>
                    <a:pt x="1549" y="2532"/>
                  </a:cubicBezTo>
                  <a:cubicBezTo>
                    <a:pt x="1406" y="2532"/>
                    <a:pt x="1263" y="2544"/>
                    <a:pt x="1120" y="2544"/>
                  </a:cubicBezTo>
                  <a:cubicBezTo>
                    <a:pt x="1049" y="2556"/>
                    <a:pt x="965" y="2556"/>
                    <a:pt x="882" y="2556"/>
                  </a:cubicBezTo>
                  <a:cubicBezTo>
                    <a:pt x="668" y="2330"/>
                    <a:pt x="453" y="2115"/>
                    <a:pt x="239" y="1901"/>
                  </a:cubicBezTo>
                  <a:cubicBezTo>
                    <a:pt x="144" y="1675"/>
                    <a:pt x="191" y="1199"/>
                    <a:pt x="203" y="949"/>
                  </a:cubicBezTo>
                  <a:cubicBezTo>
                    <a:pt x="203" y="591"/>
                    <a:pt x="441" y="401"/>
                    <a:pt x="679" y="163"/>
                  </a:cubicBezTo>
                  <a:cubicBezTo>
                    <a:pt x="691" y="187"/>
                    <a:pt x="703" y="187"/>
                    <a:pt x="727" y="187"/>
                  </a:cubicBezTo>
                  <a:cubicBezTo>
                    <a:pt x="998" y="181"/>
                    <a:pt x="1408" y="120"/>
                    <a:pt x="1795" y="120"/>
                  </a:cubicBezTo>
                  <a:close/>
                  <a:moveTo>
                    <a:pt x="2349" y="0"/>
                  </a:moveTo>
                  <a:cubicBezTo>
                    <a:pt x="2157" y="0"/>
                    <a:pt x="1940" y="36"/>
                    <a:pt x="1787" y="44"/>
                  </a:cubicBezTo>
                  <a:cubicBezTo>
                    <a:pt x="1453" y="44"/>
                    <a:pt x="1108" y="44"/>
                    <a:pt x="763" y="32"/>
                  </a:cubicBezTo>
                  <a:cubicBezTo>
                    <a:pt x="757" y="26"/>
                    <a:pt x="751" y="23"/>
                    <a:pt x="745" y="23"/>
                  </a:cubicBezTo>
                  <a:cubicBezTo>
                    <a:pt x="739" y="23"/>
                    <a:pt x="733" y="26"/>
                    <a:pt x="727" y="32"/>
                  </a:cubicBezTo>
                  <a:cubicBezTo>
                    <a:pt x="727" y="32"/>
                    <a:pt x="727" y="32"/>
                    <a:pt x="715" y="44"/>
                  </a:cubicBezTo>
                  <a:cubicBezTo>
                    <a:pt x="691" y="44"/>
                    <a:pt x="668" y="67"/>
                    <a:pt x="656" y="91"/>
                  </a:cubicBezTo>
                  <a:cubicBezTo>
                    <a:pt x="394" y="317"/>
                    <a:pt x="168" y="389"/>
                    <a:pt x="96" y="794"/>
                  </a:cubicBezTo>
                  <a:cubicBezTo>
                    <a:pt x="37" y="1199"/>
                    <a:pt x="1" y="1889"/>
                    <a:pt x="179" y="2270"/>
                  </a:cubicBezTo>
                  <a:cubicBezTo>
                    <a:pt x="358" y="2656"/>
                    <a:pt x="871" y="2772"/>
                    <a:pt x="1371" y="2772"/>
                  </a:cubicBezTo>
                  <a:cubicBezTo>
                    <a:pt x="1704" y="2772"/>
                    <a:pt x="2032" y="2720"/>
                    <a:pt x="2251" y="2663"/>
                  </a:cubicBezTo>
                  <a:cubicBezTo>
                    <a:pt x="2489" y="2603"/>
                    <a:pt x="2870" y="2413"/>
                    <a:pt x="2977" y="2187"/>
                  </a:cubicBezTo>
                  <a:cubicBezTo>
                    <a:pt x="3073" y="1984"/>
                    <a:pt x="3025" y="1627"/>
                    <a:pt x="3049" y="1413"/>
                  </a:cubicBezTo>
                  <a:cubicBezTo>
                    <a:pt x="3061" y="1199"/>
                    <a:pt x="3108" y="972"/>
                    <a:pt x="3073" y="758"/>
                  </a:cubicBezTo>
                  <a:cubicBezTo>
                    <a:pt x="3013" y="496"/>
                    <a:pt x="2882" y="115"/>
                    <a:pt x="2596" y="32"/>
                  </a:cubicBezTo>
                  <a:cubicBezTo>
                    <a:pt x="2527" y="9"/>
                    <a:pt x="244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65"/>
            <p:cNvSpPr/>
            <p:nvPr/>
          </p:nvSpPr>
          <p:spPr>
            <a:xfrm>
              <a:off x="2550125" y="2850050"/>
              <a:ext cx="28400" cy="29625"/>
            </a:xfrm>
            <a:custGeom>
              <a:rect b="b" l="l" r="r" t="t"/>
              <a:pathLst>
                <a:path extrusionOk="0" h="1185" w="1136">
                  <a:moveTo>
                    <a:pt x="1115" y="1"/>
                  </a:moveTo>
                  <a:cubicBezTo>
                    <a:pt x="1111" y="1"/>
                    <a:pt x="1107" y="2"/>
                    <a:pt x="1103" y="6"/>
                  </a:cubicBezTo>
                  <a:cubicBezTo>
                    <a:pt x="936" y="184"/>
                    <a:pt x="770" y="363"/>
                    <a:pt x="591" y="542"/>
                  </a:cubicBezTo>
                  <a:cubicBezTo>
                    <a:pt x="424" y="708"/>
                    <a:pt x="222" y="863"/>
                    <a:pt x="55" y="1042"/>
                  </a:cubicBezTo>
                  <a:cubicBezTo>
                    <a:pt x="0" y="1106"/>
                    <a:pt x="51" y="1184"/>
                    <a:pt x="116" y="1184"/>
                  </a:cubicBezTo>
                  <a:cubicBezTo>
                    <a:pt x="135" y="1184"/>
                    <a:pt x="155" y="1177"/>
                    <a:pt x="174" y="1161"/>
                  </a:cubicBezTo>
                  <a:cubicBezTo>
                    <a:pt x="544" y="851"/>
                    <a:pt x="853" y="423"/>
                    <a:pt x="1127" y="18"/>
                  </a:cubicBezTo>
                  <a:cubicBezTo>
                    <a:pt x="1135" y="9"/>
                    <a:pt x="1126" y="1"/>
                    <a:pt x="1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65"/>
            <p:cNvSpPr/>
            <p:nvPr/>
          </p:nvSpPr>
          <p:spPr>
            <a:xfrm>
              <a:off x="2564600" y="2892075"/>
              <a:ext cx="3000" cy="22425"/>
            </a:xfrm>
            <a:custGeom>
              <a:rect b="b" l="l" r="r" t="t"/>
              <a:pathLst>
                <a:path extrusionOk="0" h="897" w="120">
                  <a:moveTo>
                    <a:pt x="60" y="1"/>
                  </a:moveTo>
                  <a:cubicBezTo>
                    <a:pt x="48" y="1"/>
                    <a:pt x="36" y="10"/>
                    <a:pt x="36" y="27"/>
                  </a:cubicBezTo>
                  <a:cubicBezTo>
                    <a:pt x="36" y="194"/>
                    <a:pt x="24" y="361"/>
                    <a:pt x="12" y="527"/>
                  </a:cubicBezTo>
                  <a:cubicBezTo>
                    <a:pt x="12" y="527"/>
                    <a:pt x="12" y="527"/>
                    <a:pt x="12" y="539"/>
                  </a:cubicBezTo>
                  <a:cubicBezTo>
                    <a:pt x="12" y="635"/>
                    <a:pt x="12" y="742"/>
                    <a:pt x="0" y="837"/>
                  </a:cubicBezTo>
                  <a:cubicBezTo>
                    <a:pt x="0" y="873"/>
                    <a:pt x="36" y="897"/>
                    <a:pt x="60" y="897"/>
                  </a:cubicBezTo>
                  <a:cubicBezTo>
                    <a:pt x="84" y="897"/>
                    <a:pt x="119" y="873"/>
                    <a:pt x="119" y="837"/>
                  </a:cubicBezTo>
                  <a:cubicBezTo>
                    <a:pt x="107" y="742"/>
                    <a:pt x="107" y="635"/>
                    <a:pt x="107" y="539"/>
                  </a:cubicBezTo>
                  <a:cubicBezTo>
                    <a:pt x="107" y="527"/>
                    <a:pt x="107" y="527"/>
                    <a:pt x="107" y="527"/>
                  </a:cubicBezTo>
                  <a:lnTo>
                    <a:pt x="84" y="27"/>
                  </a:lnTo>
                  <a:cubicBezTo>
                    <a:pt x="84" y="10"/>
                    <a:pt x="72" y="1"/>
                    <a:pt x="6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65"/>
            <p:cNvSpPr/>
            <p:nvPr/>
          </p:nvSpPr>
          <p:spPr>
            <a:xfrm>
              <a:off x="2655375" y="2885225"/>
              <a:ext cx="4500" cy="29425"/>
            </a:xfrm>
            <a:custGeom>
              <a:rect b="b" l="l" r="r" t="t"/>
              <a:pathLst>
                <a:path extrusionOk="0" h="1177" w="180">
                  <a:moveTo>
                    <a:pt x="91" y="1"/>
                  </a:moveTo>
                  <a:cubicBezTo>
                    <a:pt x="81" y="1"/>
                    <a:pt x="72" y="10"/>
                    <a:pt x="72" y="28"/>
                  </a:cubicBezTo>
                  <a:cubicBezTo>
                    <a:pt x="36" y="373"/>
                    <a:pt x="1" y="778"/>
                    <a:pt x="36" y="1123"/>
                  </a:cubicBezTo>
                  <a:cubicBezTo>
                    <a:pt x="42" y="1159"/>
                    <a:pt x="66" y="1176"/>
                    <a:pt x="90" y="1176"/>
                  </a:cubicBezTo>
                  <a:cubicBezTo>
                    <a:pt x="114" y="1176"/>
                    <a:pt x="138" y="1159"/>
                    <a:pt x="144" y="1123"/>
                  </a:cubicBezTo>
                  <a:cubicBezTo>
                    <a:pt x="179" y="778"/>
                    <a:pt x="144" y="373"/>
                    <a:pt x="120" y="28"/>
                  </a:cubicBezTo>
                  <a:cubicBezTo>
                    <a:pt x="114" y="10"/>
                    <a:pt x="102" y="1"/>
                    <a:pt x="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65"/>
            <p:cNvSpPr/>
            <p:nvPr/>
          </p:nvSpPr>
          <p:spPr>
            <a:xfrm>
              <a:off x="2664300" y="2930850"/>
              <a:ext cx="325" cy="325"/>
            </a:xfrm>
            <a:custGeom>
              <a:rect b="b" l="l" r="r" t="t"/>
              <a:pathLst>
                <a:path extrusionOk="0" h="13" w="13">
                  <a:moveTo>
                    <a:pt x="13" y="0"/>
                  </a:moveTo>
                  <a:cubicBezTo>
                    <a:pt x="1" y="0"/>
                    <a:pt x="1" y="12"/>
                    <a:pt x="13" y="12"/>
                  </a:cubicBezTo>
                  <a:cubicBezTo>
                    <a:pt x="13" y="12"/>
                    <a:pt x="13" y="0"/>
                    <a:pt x="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65"/>
            <p:cNvSpPr/>
            <p:nvPr/>
          </p:nvSpPr>
          <p:spPr>
            <a:xfrm>
              <a:off x="2629925" y="2931750"/>
              <a:ext cx="35000" cy="20400"/>
            </a:xfrm>
            <a:custGeom>
              <a:rect b="b" l="l" r="r" t="t"/>
              <a:pathLst>
                <a:path extrusionOk="0" h="816" w="1400">
                  <a:moveTo>
                    <a:pt x="1388" y="0"/>
                  </a:moveTo>
                  <a:cubicBezTo>
                    <a:pt x="900" y="167"/>
                    <a:pt x="400" y="393"/>
                    <a:pt x="30" y="750"/>
                  </a:cubicBezTo>
                  <a:cubicBezTo>
                    <a:pt x="0" y="770"/>
                    <a:pt x="21" y="815"/>
                    <a:pt x="56" y="815"/>
                  </a:cubicBezTo>
                  <a:cubicBezTo>
                    <a:pt x="63" y="815"/>
                    <a:pt x="70" y="814"/>
                    <a:pt x="78" y="810"/>
                  </a:cubicBezTo>
                  <a:cubicBezTo>
                    <a:pt x="531" y="584"/>
                    <a:pt x="959" y="286"/>
                    <a:pt x="1388" y="24"/>
                  </a:cubicBezTo>
                  <a:cubicBezTo>
                    <a:pt x="1400" y="24"/>
                    <a:pt x="1400" y="0"/>
                    <a:pt x="138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2" name="Shape 732"/>
        <p:cNvGrpSpPr/>
        <p:nvPr/>
      </p:nvGrpSpPr>
      <p:grpSpPr>
        <a:xfrm>
          <a:off x="0" y="0"/>
          <a:ext cx="0" cy="0"/>
          <a:chOff x="0" y="0"/>
          <a:chExt cx="0" cy="0"/>
        </a:xfrm>
      </p:grpSpPr>
      <p:sp>
        <p:nvSpPr>
          <p:cNvPr id="733" name="Google Shape;733;p66"/>
          <p:cNvSpPr txBox="1"/>
          <p:nvPr>
            <p:ph type="title"/>
          </p:nvPr>
        </p:nvSpPr>
        <p:spPr>
          <a:xfrm>
            <a:off x="713275" y="445025"/>
            <a:ext cx="7717500" cy="740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734" name="Google Shape;734;p66"/>
          <p:cNvSpPr txBox="1"/>
          <p:nvPr>
            <p:ph idx="2" type="title"/>
          </p:nvPr>
        </p:nvSpPr>
        <p:spPr>
          <a:xfrm>
            <a:off x="1287363" y="3050475"/>
            <a:ext cx="29598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35" name="Google Shape;735;p66"/>
          <p:cNvSpPr txBox="1"/>
          <p:nvPr>
            <p:ph idx="1" type="subTitle"/>
          </p:nvPr>
        </p:nvSpPr>
        <p:spPr>
          <a:xfrm>
            <a:off x="1287363" y="3480023"/>
            <a:ext cx="2959800" cy="1046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36" name="Google Shape;736;p66"/>
          <p:cNvSpPr txBox="1"/>
          <p:nvPr>
            <p:ph idx="3" type="title"/>
          </p:nvPr>
        </p:nvSpPr>
        <p:spPr>
          <a:xfrm>
            <a:off x="4896828" y="3050475"/>
            <a:ext cx="29598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37" name="Google Shape;737;p66"/>
          <p:cNvSpPr txBox="1"/>
          <p:nvPr>
            <p:ph idx="4" type="subTitle"/>
          </p:nvPr>
        </p:nvSpPr>
        <p:spPr>
          <a:xfrm>
            <a:off x="4896828" y="3480023"/>
            <a:ext cx="2959800" cy="1046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38" name="Google Shape;738;p66"/>
          <p:cNvSpPr/>
          <p:nvPr/>
        </p:nvSpPr>
        <p:spPr>
          <a:xfrm>
            <a:off x="-242350" y="2477025"/>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66"/>
          <p:cNvSpPr/>
          <p:nvPr/>
        </p:nvSpPr>
        <p:spPr>
          <a:xfrm>
            <a:off x="272000" y="2477025"/>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66"/>
          <p:cNvSpPr/>
          <p:nvPr/>
        </p:nvSpPr>
        <p:spPr>
          <a:xfrm>
            <a:off x="8475900" y="1370300"/>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66"/>
          <p:cNvSpPr/>
          <p:nvPr/>
        </p:nvSpPr>
        <p:spPr>
          <a:xfrm>
            <a:off x="8990250" y="1370300"/>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42" name="Google Shape;742;p66"/>
          <p:cNvGrpSpPr/>
          <p:nvPr/>
        </p:nvGrpSpPr>
        <p:grpSpPr>
          <a:xfrm>
            <a:off x="3140326" y="-3598"/>
            <a:ext cx="2863347" cy="261900"/>
            <a:chOff x="5455000" y="4162752"/>
            <a:chExt cx="2863347" cy="261900"/>
          </a:xfrm>
        </p:grpSpPr>
        <p:sp>
          <p:nvSpPr>
            <p:cNvPr id="743" name="Google Shape;743;p66"/>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66"/>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66"/>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66"/>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66"/>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66"/>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66"/>
            <p:cNvSpPr/>
            <p:nvPr/>
          </p:nvSpPr>
          <p:spPr>
            <a:xfrm>
              <a:off x="706896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66"/>
            <p:cNvSpPr/>
            <p:nvPr/>
          </p:nvSpPr>
          <p:spPr>
            <a:xfrm>
              <a:off x="733796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66"/>
            <p:cNvSpPr/>
            <p:nvPr/>
          </p:nvSpPr>
          <p:spPr>
            <a:xfrm>
              <a:off x="760695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66"/>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66"/>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54" name="Google Shape;754;p66"/>
          <p:cNvGrpSpPr/>
          <p:nvPr/>
        </p:nvGrpSpPr>
        <p:grpSpPr>
          <a:xfrm>
            <a:off x="195313" y="4604113"/>
            <a:ext cx="378900" cy="378900"/>
            <a:chOff x="724425" y="724425"/>
            <a:chExt cx="378900" cy="378900"/>
          </a:xfrm>
        </p:grpSpPr>
        <p:sp>
          <p:nvSpPr>
            <p:cNvPr id="755" name="Google Shape;755;p66"/>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66"/>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66"/>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8" name="Google Shape;758;p66"/>
          <p:cNvSpPr/>
          <p:nvPr/>
        </p:nvSpPr>
        <p:spPr>
          <a:xfrm>
            <a:off x="709663" y="4604113"/>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66"/>
          <p:cNvSpPr/>
          <p:nvPr/>
        </p:nvSpPr>
        <p:spPr>
          <a:xfrm>
            <a:off x="1224013" y="4604113"/>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60" name="Google Shape;760;p66"/>
          <p:cNvGrpSpPr/>
          <p:nvPr/>
        </p:nvGrpSpPr>
        <p:grpSpPr>
          <a:xfrm flipH="1">
            <a:off x="8569788" y="160488"/>
            <a:ext cx="378900" cy="378900"/>
            <a:chOff x="724425" y="724425"/>
            <a:chExt cx="378900" cy="378900"/>
          </a:xfrm>
        </p:grpSpPr>
        <p:sp>
          <p:nvSpPr>
            <p:cNvPr id="761" name="Google Shape;761;p66"/>
            <p:cNvSpPr/>
            <p:nvPr/>
          </p:nvSpPr>
          <p:spPr>
            <a:xfrm>
              <a:off x="724425" y="724425"/>
              <a:ext cx="378900" cy="37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66"/>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66"/>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4" name="Google Shape;764;p66"/>
          <p:cNvSpPr/>
          <p:nvPr/>
        </p:nvSpPr>
        <p:spPr>
          <a:xfrm flipH="1">
            <a:off x="8055438" y="160488"/>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65" name="Google Shape;765;p66"/>
          <p:cNvGrpSpPr/>
          <p:nvPr/>
        </p:nvGrpSpPr>
        <p:grpSpPr>
          <a:xfrm>
            <a:off x="3140326" y="4881602"/>
            <a:ext cx="2863347" cy="261900"/>
            <a:chOff x="5455000" y="4162752"/>
            <a:chExt cx="2863347" cy="261900"/>
          </a:xfrm>
        </p:grpSpPr>
        <p:sp>
          <p:nvSpPr>
            <p:cNvPr id="766" name="Google Shape;766;p66"/>
            <p:cNvSpPr/>
            <p:nvPr/>
          </p:nvSpPr>
          <p:spPr>
            <a:xfrm>
              <a:off x="5455000"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66"/>
            <p:cNvSpPr/>
            <p:nvPr/>
          </p:nvSpPr>
          <p:spPr>
            <a:xfrm>
              <a:off x="5723995"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66"/>
            <p:cNvSpPr/>
            <p:nvPr/>
          </p:nvSpPr>
          <p:spPr>
            <a:xfrm>
              <a:off x="599298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66"/>
            <p:cNvSpPr/>
            <p:nvPr/>
          </p:nvSpPr>
          <p:spPr>
            <a:xfrm>
              <a:off x="626198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66"/>
            <p:cNvSpPr/>
            <p:nvPr/>
          </p:nvSpPr>
          <p:spPr>
            <a:xfrm>
              <a:off x="6530979"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66"/>
            <p:cNvSpPr/>
            <p:nvPr/>
          </p:nvSpPr>
          <p:spPr>
            <a:xfrm>
              <a:off x="6799974"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66"/>
            <p:cNvSpPr/>
            <p:nvPr/>
          </p:nvSpPr>
          <p:spPr>
            <a:xfrm>
              <a:off x="706896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66"/>
            <p:cNvSpPr/>
            <p:nvPr/>
          </p:nvSpPr>
          <p:spPr>
            <a:xfrm>
              <a:off x="733796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66"/>
            <p:cNvSpPr/>
            <p:nvPr/>
          </p:nvSpPr>
          <p:spPr>
            <a:xfrm>
              <a:off x="7606958"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66"/>
            <p:cNvSpPr/>
            <p:nvPr/>
          </p:nvSpPr>
          <p:spPr>
            <a:xfrm>
              <a:off x="7875953"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66"/>
            <p:cNvSpPr/>
            <p:nvPr/>
          </p:nvSpPr>
          <p:spPr>
            <a:xfrm>
              <a:off x="8144947" y="4162752"/>
              <a:ext cx="173400" cy="2619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7"/>
          <p:cNvSpPr txBox="1"/>
          <p:nvPr>
            <p:ph type="title"/>
          </p:nvPr>
        </p:nvSpPr>
        <p:spPr>
          <a:xfrm>
            <a:off x="713275" y="445025"/>
            <a:ext cx="7717500" cy="740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600"/>
              <a:buFont typeface="Oxygen"/>
              <a:buNone/>
              <a:defRPr b="1" i="0" sz="3600" u="none" cap="none" strike="noStrike">
                <a:solidFill>
                  <a:schemeClr val="dk1"/>
                </a:solidFill>
                <a:latin typeface="Oxygen"/>
                <a:ea typeface="Oxygen"/>
                <a:cs typeface="Oxygen"/>
                <a:sym typeface="Oxygen"/>
              </a:defRPr>
            </a:lvl1pPr>
            <a:lvl2pPr lvl="1" marR="0" rtl="0" algn="l">
              <a:lnSpc>
                <a:spcPct val="100000"/>
              </a:lnSpc>
              <a:spcBef>
                <a:spcPts val="0"/>
              </a:spcBef>
              <a:spcAft>
                <a:spcPts val="0"/>
              </a:spcAft>
              <a:buClr>
                <a:schemeClr val="dk1"/>
              </a:buClr>
              <a:buSzPts val="3600"/>
              <a:buFont typeface="Poppins"/>
              <a:buNone/>
              <a:defRPr b="1" i="0" sz="3600" u="none" cap="none" strike="noStrike">
                <a:solidFill>
                  <a:schemeClr val="dk1"/>
                </a:solidFill>
                <a:latin typeface="Poppins"/>
                <a:ea typeface="Poppins"/>
                <a:cs typeface="Poppins"/>
                <a:sym typeface="Poppins"/>
              </a:defRPr>
            </a:lvl2pPr>
            <a:lvl3pPr lvl="2" marR="0" rtl="0" algn="l">
              <a:lnSpc>
                <a:spcPct val="100000"/>
              </a:lnSpc>
              <a:spcBef>
                <a:spcPts val="0"/>
              </a:spcBef>
              <a:spcAft>
                <a:spcPts val="0"/>
              </a:spcAft>
              <a:buClr>
                <a:schemeClr val="dk1"/>
              </a:buClr>
              <a:buSzPts val="3600"/>
              <a:buFont typeface="Poppins"/>
              <a:buNone/>
              <a:defRPr b="1" i="0" sz="3600" u="none" cap="none" strike="noStrike">
                <a:solidFill>
                  <a:schemeClr val="dk1"/>
                </a:solidFill>
                <a:latin typeface="Poppins"/>
                <a:ea typeface="Poppins"/>
                <a:cs typeface="Poppins"/>
                <a:sym typeface="Poppins"/>
              </a:defRPr>
            </a:lvl3pPr>
            <a:lvl4pPr lvl="3" marR="0" rtl="0" algn="l">
              <a:lnSpc>
                <a:spcPct val="100000"/>
              </a:lnSpc>
              <a:spcBef>
                <a:spcPts val="0"/>
              </a:spcBef>
              <a:spcAft>
                <a:spcPts val="0"/>
              </a:spcAft>
              <a:buClr>
                <a:schemeClr val="dk1"/>
              </a:buClr>
              <a:buSzPts val="3600"/>
              <a:buFont typeface="Poppins"/>
              <a:buNone/>
              <a:defRPr b="1" i="0" sz="3600" u="none" cap="none" strike="noStrike">
                <a:solidFill>
                  <a:schemeClr val="dk1"/>
                </a:solidFill>
                <a:latin typeface="Poppins"/>
                <a:ea typeface="Poppins"/>
                <a:cs typeface="Poppins"/>
                <a:sym typeface="Poppins"/>
              </a:defRPr>
            </a:lvl4pPr>
            <a:lvl5pPr lvl="4" marR="0" rtl="0" algn="l">
              <a:lnSpc>
                <a:spcPct val="100000"/>
              </a:lnSpc>
              <a:spcBef>
                <a:spcPts val="0"/>
              </a:spcBef>
              <a:spcAft>
                <a:spcPts val="0"/>
              </a:spcAft>
              <a:buClr>
                <a:schemeClr val="dk1"/>
              </a:buClr>
              <a:buSzPts val="3600"/>
              <a:buFont typeface="Poppins"/>
              <a:buNone/>
              <a:defRPr b="1" i="0" sz="3600" u="none" cap="none" strike="noStrike">
                <a:solidFill>
                  <a:schemeClr val="dk1"/>
                </a:solidFill>
                <a:latin typeface="Poppins"/>
                <a:ea typeface="Poppins"/>
                <a:cs typeface="Poppins"/>
                <a:sym typeface="Poppins"/>
              </a:defRPr>
            </a:lvl5pPr>
            <a:lvl6pPr lvl="5" marR="0" rtl="0" algn="l">
              <a:lnSpc>
                <a:spcPct val="100000"/>
              </a:lnSpc>
              <a:spcBef>
                <a:spcPts val="0"/>
              </a:spcBef>
              <a:spcAft>
                <a:spcPts val="0"/>
              </a:spcAft>
              <a:buClr>
                <a:schemeClr val="dk1"/>
              </a:buClr>
              <a:buSzPts val="3600"/>
              <a:buFont typeface="Poppins"/>
              <a:buNone/>
              <a:defRPr b="1" i="0" sz="3600" u="none" cap="none" strike="noStrike">
                <a:solidFill>
                  <a:schemeClr val="dk1"/>
                </a:solidFill>
                <a:latin typeface="Poppins"/>
                <a:ea typeface="Poppins"/>
                <a:cs typeface="Poppins"/>
                <a:sym typeface="Poppins"/>
              </a:defRPr>
            </a:lvl6pPr>
            <a:lvl7pPr lvl="6" marR="0" rtl="0" algn="l">
              <a:lnSpc>
                <a:spcPct val="100000"/>
              </a:lnSpc>
              <a:spcBef>
                <a:spcPts val="0"/>
              </a:spcBef>
              <a:spcAft>
                <a:spcPts val="0"/>
              </a:spcAft>
              <a:buClr>
                <a:schemeClr val="dk1"/>
              </a:buClr>
              <a:buSzPts val="3600"/>
              <a:buFont typeface="Poppins"/>
              <a:buNone/>
              <a:defRPr b="1" i="0" sz="3600" u="none" cap="none" strike="noStrike">
                <a:solidFill>
                  <a:schemeClr val="dk1"/>
                </a:solidFill>
                <a:latin typeface="Poppins"/>
                <a:ea typeface="Poppins"/>
                <a:cs typeface="Poppins"/>
                <a:sym typeface="Poppins"/>
              </a:defRPr>
            </a:lvl7pPr>
            <a:lvl8pPr lvl="7" marR="0" rtl="0" algn="l">
              <a:lnSpc>
                <a:spcPct val="100000"/>
              </a:lnSpc>
              <a:spcBef>
                <a:spcPts val="0"/>
              </a:spcBef>
              <a:spcAft>
                <a:spcPts val="0"/>
              </a:spcAft>
              <a:buClr>
                <a:schemeClr val="dk1"/>
              </a:buClr>
              <a:buSzPts val="3600"/>
              <a:buFont typeface="Poppins"/>
              <a:buNone/>
              <a:defRPr b="1" i="0" sz="3600" u="none" cap="none" strike="noStrike">
                <a:solidFill>
                  <a:schemeClr val="dk1"/>
                </a:solidFill>
                <a:latin typeface="Poppins"/>
                <a:ea typeface="Poppins"/>
                <a:cs typeface="Poppins"/>
                <a:sym typeface="Poppins"/>
              </a:defRPr>
            </a:lvl8pPr>
            <a:lvl9pPr lvl="8" marR="0" rtl="0" algn="l">
              <a:lnSpc>
                <a:spcPct val="100000"/>
              </a:lnSpc>
              <a:spcBef>
                <a:spcPts val="0"/>
              </a:spcBef>
              <a:spcAft>
                <a:spcPts val="0"/>
              </a:spcAft>
              <a:buClr>
                <a:schemeClr val="dk1"/>
              </a:buClr>
              <a:buSzPts val="3600"/>
              <a:buFont typeface="Poppins"/>
              <a:buNone/>
              <a:defRPr b="1" i="0" sz="3600" u="none" cap="none" strike="noStrike">
                <a:solidFill>
                  <a:schemeClr val="dk1"/>
                </a:solidFill>
                <a:latin typeface="Poppins"/>
                <a:ea typeface="Poppins"/>
                <a:cs typeface="Poppins"/>
                <a:sym typeface="Poppins"/>
              </a:defRPr>
            </a:lvl9pPr>
          </a:lstStyle>
          <a:p/>
        </p:txBody>
      </p:sp>
      <p:sp>
        <p:nvSpPr>
          <p:cNvPr id="7" name="Google Shape;7;p57"/>
          <p:cNvSpPr txBox="1"/>
          <p:nvPr>
            <p:ph idx="1" type="body"/>
          </p:nvPr>
        </p:nvSpPr>
        <p:spPr>
          <a:xfrm>
            <a:off x="713275" y="1152475"/>
            <a:ext cx="77175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accent1"/>
              </a:buClr>
              <a:buSzPts val="1400"/>
              <a:buFont typeface="IBM Plex Sans"/>
              <a:buChar char="●"/>
              <a:defRPr b="0" i="0" sz="1400" u="none" cap="none" strike="noStrike">
                <a:solidFill>
                  <a:schemeClr val="accent2"/>
                </a:solidFill>
                <a:latin typeface="IBM Plex Sans"/>
                <a:ea typeface="IBM Plex Sans"/>
                <a:cs typeface="IBM Plex Sans"/>
                <a:sym typeface="IBM Plex Sans"/>
              </a:defRPr>
            </a:lvl1pPr>
            <a:lvl2pPr indent="-317500" lvl="1" marL="914400" marR="0" rtl="0" algn="l">
              <a:lnSpc>
                <a:spcPct val="100000"/>
              </a:lnSpc>
              <a:spcBef>
                <a:spcPts val="0"/>
              </a:spcBef>
              <a:spcAft>
                <a:spcPts val="0"/>
              </a:spcAft>
              <a:buClr>
                <a:schemeClr val="accent1"/>
              </a:buClr>
              <a:buSzPts val="1400"/>
              <a:buFont typeface="IBM Plex Sans"/>
              <a:buChar char="○"/>
              <a:defRPr b="0" i="0" sz="1400" u="none" cap="none" strike="noStrike">
                <a:solidFill>
                  <a:schemeClr val="accent2"/>
                </a:solidFill>
                <a:latin typeface="IBM Plex Sans"/>
                <a:ea typeface="IBM Plex Sans"/>
                <a:cs typeface="IBM Plex Sans"/>
                <a:sym typeface="IBM Plex Sans"/>
              </a:defRPr>
            </a:lvl2pPr>
            <a:lvl3pPr indent="-317500" lvl="2" marL="1371600" marR="0" rtl="0" algn="l">
              <a:lnSpc>
                <a:spcPct val="100000"/>
              </a:lnSpc>
              <a:spcBef>
                <a:spcPts val="0"/>
              </a:spcBef>
              <a:spcAft>
                <a:spcPts val="0"/>
              </a:spcAft>
              <a:buClr>
                <a:schemeClr val="accent1"/>
              </a:buClr>
              <a:buSzPts val="1400"/>
              <a:buFont typeface="IBM Plex Sans"/>
              <a:buChar char="■"/>
              <a:defRPr b="0" i="0" sz="1400" u="none" cap="none" strike="noStrike">
                <a:solidFill>
                  <a:schemeClr val="accent2"/>
                </a:solidFill>
                <a:latin typeface="IBM Plex Sans"/>
                <a:ea typeface="IBM Plex Sans"/>
                <a:cs typeface="IBM Plex Sans"/>
                <a:sym typeface="IBM Plex Sans"/>
              </a:defRPr>
            </a:lvl3pPr>
            <a:lvl4pPr indent="-317500" lvl="3" marL="1828800" marR="0" rtl="0" algn="l">
              <a:lnSpc>
                <a:spcPct val="100000"/>
              </a:lnSpc>
              <a:spcBef>
                <a:spcPts val="0"/>
              </a:spcBef>
              <a:spcAft>
                <a:spcPts val="0"/>
              </a:spcAft>
              <a:buClr>
                <a:schemeClr val="accent1"/>
              </a:buClr>
              <a:buSzPts val="1400"/>
              <a:buFont typeface="IBM Plex Sans"/>
              <a:buChar char="●"/>
              <a:defRPr b="0" i="0" sz="1400" u="none" cap="none" strike="noStrike">
                <a:solidFill>
                  <a:schemeClr val="accent2"/>
                </a:solidFill>
                <a:latin typeface="IBM Plex Sans"/>
                <a:ea typeface="IBM Plex Sans"/>
                <a:cs typeface="IBM Plex Sans"/>
                <a:sym typeface="IBM Plex Sans"/>
              </a:defRPr>
            </a:lvl4pPr>
            <a:lvl5pPr indent="-317500" lvl="4" marL="2286000" marR="0" rtl="0" algn="l">
              <a:lnSpc>
                <a:spcPct val="100000"/>
              </a:lnSpc>
              <a:spcBef>
                <a:spcPts val="0"/>
              </a:spcBef>
              <a:spcAft>
                <a:spcPts val="0"/>
              </a:spcAft>
              <a:buClr>
                <a:schemeClr val="accent1"/>
              </a:buClr>
              <a:buSzPts val="1400"/>
              <a:buFont typeface="IBM Plex Sans"/>
              <a:buChar char="○"/>
              <a:defRPr b="0" i="0" sz="1400" u="none" cap="none" strike="noStrike">
                <a:solidFill>
                  <a:schemeClr val="accent2"/>
                </a:solidFill>
                <a:latin typeface="IBM Plex Sans"/>
                <a:ea typeface="IBM Plex Sans"/>
                <a:cs typeface="IBM Plex Sans"/>
                <a:sym typeface="IBM Plex Sans"/>
              </a:defRPr>
            </a:lvl5pPr>
            <a:lvl6pPr indent="-317500" lvl="5" marL="2743200" marR="0" rtl="0" algn="l">
              <a:lnSpc>
                <a:spcPct val="100000"/>
              </a:lnSpc>
              <a:spcBef>
                <a:spcPts val="0"/>
              </a:spcBef>
              <a:spcAft>
                <a:spcPts val="0"/>
              </a:spcAft>
              <a:buClr>
                <a:schemeClr val="accent1"/>
              </a:buClr>
              <a:buSzPts val="1400"/>
              <a:buFont typeface="IBM Plex Sans"/>
              <a:buChar char="■"/>
              <a:defRPr b="0" i="0" sz="1400" u="none" cap="none" strike="noStrike">
                <a:solidFill>
                  <a:schemeClr val="accent2"/>
                </a:solidFill>
                <a:latin typeface="IBM Plex Sans"/>
                <a:ea typeface="IBM Plex Sans"/>
                <a:cs typeface="IBM Plex Sans"/>
                <a:sym typeface="IBM Plex Sans"/>
              </a:defRPr>
            </a:lvl6pPr>
            <a:lvl7pPr indent="-317500" lvl="6" marL="3200400" marR="0" rtl="0" algn="l">
              <a:lnSpc>
                <a:spcPct val="100000"/>
              </a:lnSpc>
              <a:spcBef>
                <a:spcPts val="0"/>
              </a:spcBef>
              <a:spcAft>
                <a:spcPts val="0"/>
              </a:spcAft>
              <a:buClr>
                <a:schemeClr val="accent1"/>
              </a:buClr>
              <a:buSzPts val="1400"/>
              <a:buFont typeface="IBM Plex Sans"/>
              <a:buChar char="●"/>
              <a:defRPr b="0" i="0" sz="1400" u="none" cap="none" strike="noStrike">
                <a:solidFill>
                  <a:schemeClr val="accent2"/>
                </a:solidFill>
                <a:latin typeface="IBM Plex Sans"/>
                <a:ea typeface="IBM Plex Sans"/>
                <a:cs typeface="IBM Plex Sans"/>
                <a:sym typeface="IBM Plex Sans"/>
              </a:defRPr>
            </a:lvl7pPr>
            <a:lvl8pPr indent="-317500" lvl="7" marL="3657600" marR="0" rtl="0" algn="l">
              <a:lnSpc>
                <a:spcPct val="100000"/>
              </a:lnSpc>
              <a:spcBef>
                <a:spcPts val="0"/>
              </a:spcBef>
              <a:spcAft>
                <a:spcPts val="0"/>
              </a:spcAft>
              <a:buClr>
                <a:schemeClr val="accent1"/>
              </a:buClr>
              <a:buSzPts val="1400"/>
              <a:buFont typeface="IBM Plex Sans"/>
              <a:buChar char="○"/>
              <a:defRPr b="0" i="0" sz="1400" u="none" cap="none" strike="noStrike">
                <a:solidFill>
                  <a:schemeClr val="accent2"/>
                </a:solidFill>
                <a:latin typeface="IBM Plex Sans"/>
                <a:ea typeface="IBM Plex Sans"/>
                <a:cs typeface="IBM Plex Sans"/>
                <a:sym typeface="IBM Plex Sans"/>
              </a:defRPr>
            </a:lvl8pPr>
            <a:lvl9pPr indent="-317500" lvl="8" marL="4114800" marR="0" rtl="0" algn="l">
              <a:lnSpc>
                <a:spcPct val="100000"/>
              </a:lnSpc>
              <a:spcBef>
                <a:spcPts val="0"/>
              </a:spcBef>
              <a:spcAft>
                <a:spcPts val="0"/>
              </a:spcAft>
              <a:buClr>
                <a:schemeClr val="accent1"/>
              </a:buClr>
              <a:buSzPts val="1400"/>
              <a:buFont typeface="IBM Plex Sans"/>
              <a:buChar char="■"/>
              <a:defRPr b="0" i="0" sz="1400" u="none" cap="none" strike="noStrike">
                <a:solidFill>
                  <a:schemeClr val="accent2"/>
                </a:solidFill>
                <a:latin typeface="IBM Plex Sans"/>
                <a:ea typeface="IBM Plex Sans"/>
                <a:cs typeface="IBM Plex Sans"/>
                <a:sym typeface="IBM Plex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9.png"/><Relationship Id="rId7"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hyperlink" Target="https://docs.google.com/spreadsheets/d/1_J9_t5XDsB89SomEI8b7izmOX4J6KSvZ/edit?usp=sharing&amp;ouid=101053488409029570724&amp;rtpof=true&amp;sd=tru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hyperlink" Target="https://www.figma.com/file/4xpZM1FKh1D7MVKTp1S5Sz/iknowaguy.com?type=design&amp;node-id=79-598&amp;mode=design&amp;t=f13qNWDvDvL9XGuC-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29.png"/><Relationship Id="rId6" Type="http://schemas.openxmlformats.org/officeDocument/2006/relationships/hyperlink" Target="https://www.figma.com/file/4xpZM1FKh1D7MVKTp1S5Sz/iknowaguy.com?type=design&amp;node-id=81-3220&amp;mode=design&amp;t=O2R52Ye5A46ORQwR-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24.png"/><Relationship Id="rId5"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hyperlink" Target="https://www.figma.com/proto/4xpZM1FKh1D7MVKTp1S5Sz/iknowaguy.com?type=design&amp;node-id=121-1244&amp;t=UaRypIwTzc2c66Um-1&amp;scaling=scale-down&amp;page-id=121%3A1243&amp;starting-point-node-id=121%3A1244&amp;mode=design" TargetMode="External"/><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hyperlink" Target="https://ilikeike97.github.io/iknowaguy.com/" TargetMode="External"/><Relationship Id="rId5" Type="http://schemas.openxmlformats.org/officeDocument/2006/relationships/hyperlink" Target="https://github.com/Ilikeike97/iknowaguy.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hyperlink" Target="https://drive.google.com/drive/folders/14DGjs4GhhL-zF7Gu6wLwNqiVF4sdCBLb?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34.png"/><Relationship Id="rId4" Type="http://schemas.openxmlformats.org/officeDocument/2006/relationships/hyperlink" Target="https://www.figma.com/file/4xpZM1FKh1D7MVKTp1S5Sz/iknowaguy.com?type=design&amp;node-id=11%3A3&amp;mode=design&amp;t=JenAjEVpuTKp0ChB-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3" name="Shape 2973"/>
        <p:cNvGrpSpPr/>
        <p:nvPr/>
      </p:nvGrpSpPr>
      <p:grpSpPr>
        <a:xfrm>
          <a:off x="0" y="0"/>
          <a:ext cx="0" cy="0"/>
          <a:chOff x="0" y="0"/>
          <a:chExt cx="0" cy="0"/>
        </a:xfrm>
      </p:grpSpPr>
      <p:sp>
        <p:nvSpPr>
          <p:cNvPr id="2974" name="Google Shape;2974;p1"/>
          <p:cNvSpPr/>
          <p:nvPr/>
        </p:nvSpPr>
        <p:spPr>
          <a:xfrm>
            <a:off x="717200" y="1332925"/>
            <a:ext cx="7713600" cy="2279700"/>
          </a:xfrm>
          <a:prstGeom prst="snip1Rect">
            <a:avLst>
              <a:gd fmla="val 16667" name="adj"/>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5" name="Google Shape;2975;p1"/>
          <p:cNvSpPr txBox="1"/>
          <p:nvPr>
            <p:ph idx="1" type="subTitle"/>
          </p:nvPr>
        </p:nvSpPr>
        <p:spPr>
          <a:xfrm>
            <a:off x="713400" y="3711900"/>
            <a:ext cx="7713600" cy="461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Design Team:</a:t>
            </a:r>
            <a:endParaRPr/>
          </a:p>
          <a:p>
            <a:pPr indent="0" lvl="0" marL="0" rtl="0" algn="l">
              <a:lnSpc>
                <a:spcPct val="100000"/>
              </a:lnSpc>
              <a:spcBef>
                <a:spcPts val="0"/>
              </a:spcBef>
              <a:spcAft>
                <a:spcPts val="0"/>
              </a:spcAft>
              <a:buSzPts val="1800"/>
              <a:buNone/>
            </a:pPr>
            <a:r>
              <a:rPr lang="en"/>
              <a:t>Chandler North, Craig Biesinger, Isaac Johnson, and Parisa Mardanlou</a:t>
            </a:r>
            <a:endParaRPr/>
          </a:p>
        </p:txBody>
      </p:sp>
      <p:grpSp>
        <p:nvGrpSpPr>
          <p:cNvPr id="2976" name="Google Shape;2976;p1"/>
          <p:cNvGrpSpPr/>
          <p:nvPr/>
        </p:nvGrpSpPr>
        <p:grpSpPr>
          <a:xfrm>
            <a:off x="985250" y="1568479"/>
            <a:ext cx="1057900" cy="54600"/>
            <a:chOff x="833125" y="3868563"/>
            <a:chExt cx="1057900" cy="54600"/>
          </a:xfrm>
        </p:grpSpPr>
        <p:sp>
          <p:nvSpPr>
            <p:cNvPr id="2977" name="Google Shape;2977;p1"/>
            <p:cNvSpPr/>
            <p:nvPr/>
          </p:nvSpPr>
          <p:spPr>
            <a:xfrm>
              <a:off x="833125" y="3868563"/>
              <a:ext cx="253500" cy="546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8" name="Google Shape;2978;p1"/>
            <p:cNvSpPr/>
            <p:nvPr/>
          </p:nvSpPr>
          <p:spPr>
            <a:xfrm>
              <a:off x="1235325" y="3868563"/>
              <a:ext cx="253500" cy="546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9" name="Google Shape;2979;p1"/>
            <p:cNvSpPr/>
            <p:nvPr/>
          </p:nvSpPr>
          <p:spPr>
            <a:xfrm>
              <a:off x="1637525" y="3868563"/>
              <a:ext cx="253500" cy="546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80" name="Google Shape;2980;p1"/>
          <p:cNvGrpSpPr/>
          <p:nvPr/>
        </p:nvGrpSpPr>
        <p:grpSpPr>
          <a:xfrm>
            <a:off x="4441621" y="470844"/>
            <a:ext cx="952878" cy="691766"/>
            <a:chOff x="641425" y="1267025"/>
            <a:chExt cx="522125" cy="379050"/>
          </a:xfrm>
        </p:grpSpPr>
        <p:sp>
          <p:nvSpPr>
            <p:cNvPr id="2981" name="Google Shape;2981;p1"/>
            <p:cNvSpPr/>
            <p:nvPr/>
          </p:nvSpPr>
          <p:spPr>
            <a:xfrm>
              <a:off x="641425" y="1267025"/>
              <a:ext cx="522125" cy="379050"/>
            </a:xfrm>
            <a:custGeom>
              <a:rect b="b" l="l" r="r" t="t"/>
              <a:pathLst>
                <a:path extrusionOk="0" h="15162" w="20885">
                  <a:moveTo>
                    <a:pt x="16955" y="3736"/>
                  </a:moveTo>
                  <a:cubicBezTo>
                    <a:pt x="17301" y="4081"/>
                    <a:pt x="17658" y="4415"/>
                    <a:pt x="17884" y="4855"/>
                  </a:cubicBezTo>
                  <a:cubicBezTo>
                    <a:pt x="18206" y="5474"/>
                    <a:pt x="18313" y="6260"/>
                    <a:pt x="18444" y="6939"/>
                  </a:cubicBezTo>
                  <a:cubicBezTo>
                    <a:pt x="18587" y="7737"/>
                    <a:pt x="19325" y="9487"/>
                    <a:pt x="18610" y="10082"/>
                  </a:cubicBezTo>
                  <a:cubicBezTo>
                    <a:pt x="18253" y="8642"/>
                    <a:pt x="17920" y="7201"/>
                    <a:pt x="17527" y="5760"/>
                  </a:cubicBezTo>
                  <a:cubicBezTo>
                    <a:pt x="17348" y="5082"/>
                    <a:pt x="17146" y="4415"/>
                    <a:pt x="16955" y="3736"/>
                  </a:cubicBezTo>
                  <a:close/>
                  <a:moveTo>
                    <a:pt x="3466" y="4427"/>
                  </a:moveTo>
                  <a:cubicBezTo>
                    <a:pt x="3418" y="4641"/>
                    <a:pt x="3370" y="4867"/>
                    <a:pt x="3311" y="5082"/>
                  </a:cubicBezTo>
                  <a:cubicBezTo>
                    <a:pt x="2894" y="6808"/>
                    <a:pt x="2477" y="8546"/>
                    <a:pt x="2061" y="10285"/>
                  </a:cubicBezTo>
                  <a:cubicBezTo>
                    <a:pt x="1644" y="10118"/>
                    <a:pt x="2108" y="9106"/>
                    <a:pt x="2180" y="8737"/>
                  </a:cubicBezTo>
                  <a:cubicBezTo>
                    <a:pt x="2335" y="8082"/>
                    <a:pt x="2454" y="7415"/>
                    <a:pt x="2549" y="6748"/>
                  </a:cubicBezTo>
                  <a:cubicBezTo>
                    <a:pt x="2644" y="6094"/>
                    <a:pt x="2739" y="5522"/>
                    <a:pt x="3109" y="4951"/>
                  </a:cubicBezTo>
                  <a:cubicBezTo>
                    <a:pt x="3228" y="4772"/>
                    <a:pt x="3347" y="4593"/>
                    <a:pt x="3466" y="4427"/>
                  </a:cubicBezTo>
                  <a:close/>
                  <a:moveTo>
                    <a:pt x="12348" y="188"/>
                  </a:moveTo>
                  <a:cubicBezTo>
                    <a:pt x="12348" y="200"/>
                    <a:pt x="12348" y="212"/>
                    <a:pt x="12360" y="212"/>
                  </a:cubicBezTo>
                  <a:cubicBezTo>
                    <a:pt x="12645" y="664"/>
                    <a:pt x="12848" y="1117"/>
                    <a:pt x="13003" y="1557"/>
                  </a:cubicBezTo>
                  <a:cubicBezTo>
                    <a:pt x="12979" y="1593"/>
                    <a:pt x="12991" y="1641"/>
                    <a:pt x="13026" y="1664"/>
                  </a:cubicBezTo>
                  <a:cubicBezTo>
                    <a:pt x="13372" y="2796"/>
                    <a:pt x="13372" y="3962"/>
                    <a:pt x="13396" y="5236"/>
                  </a:cubicBezTo>
                  <a:cubicBezTo>
                    <a:pt x="13443" y="6987"/>
                    <a:pt x="13479" y="8749"/>
                    <a:pt x="13562" y="10499"/>
                  </a:cubicBezTo>
                  <a:cubicBezTo>
                    <a:pt x="12498" y="10612"/>
                    <a:pt x="11408" y="10636"/>
                    <a:pt x="10325" y="10636"/>
                  </a:cubicBezTo>
                  <a:cubicBezTo>
                    <a:pt x="9930" y="10636"/>
                    <a:pt x="9536" y="10633"/>
                    <a:pt x="9145" y="10630"/>
                  </a:cubicBezTo>
                  <a:cubicBezTo>
                    <a:pt x="9112" y="10629"/>
                    <a:pt x="9079" y="10629"/>
                    <a:pt x="9046" y="10629"/>
                  </a:cubicBezTo>
                  <a:cubicBezTo>
                    <a:pt x="8641" y="10629"/>
                    <a:pt x="8173" y="10665"/>
                    <a:pt x="7719" y="10665"/>
                  </a:cubicBezTo>
                  <a:cubicBezTo>
                    <a:pt x="7373" y="10665"/>
                    <a:pt x="7035" y="10644"/>
                    <a:pt x="6740" y="10570"/>
                  </a:cubicBezTo>
                  <a:cubicBezTo>
                    <a:pt x="6216" y="10439"/>
                    <a:pt x="6192" y="10451"/>
                    <a:pt x="6109" y="9856"/>
                  </a:cubicBezTo>
                  <a:cubicBezTo>
                    <a:pt x="6049" y="9499"/>
                    <a:pt x="6133" y="9070"/>
                    <a:pt x="6145" y="8713"/>
                  </a:cubicBezTo>
                  <a:cubicBezTo>
                    <a:pt x="6276" y="5772"/>
                    <a:pt x="6204" y="2986"/>
                    <a:pt x="7514" y="283"/>
                  </a:cubicBezTo>
                  <a:cubicBezTo>
                    <a:pt x="7526" y="283"/>
                    <a:pt x="7538" y="295"/>
                    <a:pt x="7550" y="295"/>
                  </a:cubicBezTo>
                  <a:cubicBezTo>
                    <a:pt x="8110" y="343"/>
                    <a:pt x="8689" y="364"/>
                    <a:pt x="9274" y="364"/>
                  </a:cubicBezTo>
                  <a:cubicBezTo>
                    <a:pt x="10303" y="364"/>
                    <a:pt x="11348" y="299"/>
                    <a:pt x="12336" y="200"/>
                  </a:cubicBezTo>
                  <a:cubicBezTo>
                    <a:pt x="12336" y="200"/>
                    <a:pt x="12348" y="188"/>
                    <a:pt x="12348" y="188"/>
                  </a:cubicBezTo>
                  <a:close/>
                  <a:moveTo>
                    <a:pt x="4324" y="9758"/>
                  </a:moveTo>
                  <a:cubicBezTo>
                    <a:pt x="4458" y="9758"/>
                    <a:pt x="4581" y="9790"/>
                    <a:pt x="4656" y="9927"/>
                  </a:cubicBezTo>
                  <a:cubicBezTo>
                    <a:pt x="4728" y="10046"/>
                    <a:pt x="4633" y="10499"/>
                    <a:pt x="4621" y="10654"/>
                  </a:cubicBezTo>
                  <a:cubicBezTo>
                    <a:pt x="4609" y="11094"/>
                    <a:pt x="4561" y="11547"/>
                    <a:pt x="4561" y="11999"/>
                  </a:cubicBezTo>
                  <a:cubicBezTo>
                    <a:pt x="4097" y="11951"/>
                    <a:pt x="3632" y="11880"/>
                    <a:pt x="3180" y="11785"/>
                  </a:cubicBezTo>
                  <a:cubicBezTo>
                    <a:pt x="3156" y="11785"/>
                    <a:pt x="3132" y="11785"/>
                    <a:pt x="3109" y="11773"/>
                  </a:cubicBezTo>
                  <a:cubicBezTo>
                    <a:pt x="3251" y="11428"/>
                    <a:pt x="3335" y="11058"/>
                    <a:pt x="3442" y="10713"/>
                  </a:cubicBezTo>
                  <a:cubicBezTo>
                    <a:pt x="3513" y="10487"/>
                    <a:pt x="3561" y="10249"/>
                    <a:pt x="3644" y="10023"/>
                  </a:cubicBezTo>
                  <a:cubicBezTo>
                    <a:pt x="3725" y="9801"/>
                    <a:pt x="3703" y="9784"/>
                    <a:pt x="3860" y="9784"/>
                  </a:cubicBezTo>
                  <a:cubicBezTo>
                    <a:pt x="3889" y="9784"/>
                    <a:pt x="3924" y="9785"/>
                    <a:pt x="3966" y="9785"/>
                  </a:cubicBezTo>
                  <a:cubicBezTo>
                    <a:pt x="4073" y="9785"/>
                    <a:pt x="4203" y="9758"/>
                    <a:pt x="4324" y="9758"/>
                  </a:cubicBezTo>
                  <a:close/>
                  <a:moveTo>
                    <a:pt x="16320" y="9684"/>
                  </a:moveTo>
                  <a:cubicBezTo>
                    <a:pt x="16415" y="9684"/>
                    <a:pt x="16452" y="9733"/>
                    <a:pt x="16503" y="9951"/>
                  </a:cubicBezTo>
                  <a:cubicBezTo>
                    <a:pt x="16563" y="10201"/>
                    <a:pt x="16574" y="10463"/>
                    <a:pt x="16646" y="10713"/>
                  </a:cubicBezTo>
                  <a:cubicBezTo>
                    <a:pt x="16741" y="11106"/>
                    <a:pt x="16884" y="11499"/>
                    <a:pt x="17075" y="11868"/>
                  </a:cubicBezTo>
                  <a:cubicBezTo>
                    <a:pt x="16634" y="11940"/>
                    <a:pt x="16182" y="11963"/>
                    <a:pt x="15789" y="12011"/>
                  </a:cubicBezTo>
                  <a:cubicBezTo>
                    <a:pt x="15574" y="12035"/>
                    <a:pt x="15360" y="12059"/>
                    <a:pt x="15134" y="12082"/>
                  </a:cubicBezTo>
                  <a:cubicBezTo>
                    <a:pt x="15062" y="11523"/>
                    <a:pt x="15039" y="10963"/>
                    <a:pt x="15003" y="10404"/>
                  </a:cubicBezTo>
                  <a:cubicBezTo>
                    <a:pt x="14979" y="10035"/>
                    <a:pt x="14955" y="9892"/>
                    <a:pt x="15324" y="9785"/>
                  </a:cubicBezTo>
                  <a:cubicBezTo>
                    <a:pt x="15539" y="9713"/>
                    <a:pt x="15824" y="9737"/>
                    <a:pt x="16051" y="9713"/>
                  </a:cubicBezTo>
                  <a:cubicBezTo>
                    <a:pt x="16176" y="9704"/>
                    <a:pt x="16259" y="9684"/>
                    <a:pt x="16320" y="9684"/>
                  </a:cubicBezTo>
                  <a:close/>
                  <a:moveTo>
                    <a:pt x="13241" y="1724"/>
                  </a:moveTo>
                  <a:lnTo>
                    <a:pt x="13241" y="1724"/>
                  </a:lnTo>
                  <a:cubicBezTo>
                    <a:pt x="13979" y="1903"/>
                    <a:pt x="14765" y="2069"/>
                    <a:pt x="15479" y="2331"/>
                  </a:cubicBezTo>
                  <a:cubicBezTo>
                    <a:pt x="15753" y="2367"/>
                    <a:pt x="15979" y="2486"/>
                    <a:pt x="16182" y="2676"/>
                  </a:cubicBezTo>
                  <a:cubicBezTo>
                    <a:pt x="16479" y="2760"/>
                    <a:pt x="16622" y="2962"/>
                    <a:pt x="16610" y="3272"/>
                  </a:cubicBezTo>
                  <a:cubicBezTo>
                    <a:pt x="16753" y="3605"/>
                    <a:pt x="16777" y="4034"/>
                    <a:pt x="16860" y="4379"/>
                  </a:cubicBezTo>
                  <a:cubicBezTo>
                    <a:pt x="17229" y="5975"/>
                    <a:pt x="17646" y="7558"/>
                    <a:pt x="18087" y="9130"/>
                  </a:cubicBezTo>
                  <a:cubicBezTo>
                    <a:pt x="18170" y="9427"/>
                    <a:pt x="18325" y="9820"/>
                    <a:pt x="18420" y="10201"/>
                  </a:cubicBezTo>
                  <a:cubicBezTo>
                    <a:pt x="18325" y="10249"/>
                    <a:pt x="18372" y="10392"/>
                    <a:pt x="18468" y="10392"/>
                  </a:cubicBezTo>
                  <a:cubicBezTo>
                    <a:pt x="18479" y="10416"/>
                    <a:pt x="18479" y="10439"/>
                    <a:pt x="18479" y="10451"/>
                  </a:cubicBezTo>
                  <a:cubicBezTo>
                    <a:pt x="18468" y="10475"/>
                    <a:pt x="18468" y="10487"/>
                    <a:pt x="18456" y="10499"/>
                  </a:cubicBezTo>
                  <a:cubicBezTo>
                    <a:pt x="18384" y="10630"/>
                    <a:pt x="18158" y="10749"/>
                    <a:pt x="18027" y="10820"/>
                  </a:cubicBezTo>
                  <a:cubicBezTo>
                    <a:pt x="17896" y="10892"/>
                    <a:pt x="17753" y="10963"/>
                    <a:pt x="17622" y="11035"/>
                  </a:cubicBezTo>
                  <a:cubicBezTo>
                    <a:pt x="17610" y="11035"/>
                    <a:pt x="17622" y="11047"/>
                    <a:pt x="17634" y="11047"/>
                  </a:cubicBezTo>
                  <a:cubicBezTo>
                    <a:pt x="17813" y="11023"/>
                    <a:pt x="17968" y="10975"/>
                    <a:pt x="18134" y="10904"/>
                  </a:cubicBezTo>
                  <a:cubicBezTo>
                    <a:pt x="18253" y="10856"/>
                    <a:pt x="18384" y="10773"/>
                    <a:pt x="18515" y="10725"/>
                  </a:cubicBezTo>
                  <a:lnTo>
                    <a:pt x="18515" y="10725"/>
                  </a:lnTo>
                  <a:cubicBezTo>
                    <a:pt x="18539" y="11094"/>
                    <a:pt x="18444" y="11428"/>
                    <a:pt x="18051" y="11606"/>
                  </a:cubicBezTo>
                  <a:cubicBezTo>
                    <a:pt x="17801" y="11713"/>
                    <a:pt x="17527" y="11785"/>
                    <a:pt x="17241" y="11832"/>
                  </a:cubicBezTo>
                  <a:cubicBezTo>
                    <a:pt x="17134" y="11499"/>
                    <a:pt x="17003" y="11178"/>
                    <a:pt x="16908" y="10832"/>
                  </a:cubicBezTo>
                  <a:cubicBezTo>
                    <a:pt x="16813" y="10475"/>
                    <a:pt x="16801" y="10058"/>
                    <a:pt x="16670" y="9713"/>
                  </a:cubicBezTo>
                  <a:cubicBezTo>
                    <a:pt x="16600" y="9528"/>
                    <a:pt x="16447" y="9478"/>
                    <a:pt x="16267" y="9478"/>
                  </a:cubicBezTo>
                  <a:cubicBezTo>
                    <a:pt x="16078" y="9478"/>
                    <a:pt x="15859" y="9534"/>
                    <a:pt x="15682" y="9546"/>
                  </a:cubicBezTo>
                  <a:cubicBezTo>
                    <a:pt x="15642" y="9549"/>
                    <a:pt x="15599" y="9550"/>
                    <a:pt x="15553" y="9550"/>
                  </a:cubicBezTo>
                  <a:cubicBezTo>
                    <a:pt x="15488" y="9550"/>
                    <a:pt x="15419" y="9549"/>
                    <a:pt x="15349" y="9549"/>
                  </a:cubicBezTo>
                  <a:cubicBezTo>
                    <a:pt x="15086" y="9549"/>
                    <a:pt x="14815" y="9574"/>
                    <a:pt x="14741" y="9820"/>
                  </a:cubicBezTo>
                  <a:cubicBezTo>
                    <a:pt x="14669" y="10106"/>
                    <a:pt x="14800" y="10594"/>
                    <a:pt x="14812" y="10904"/>
                  </a:cubicBezTo>
                  <a:cubicBezTo>
                    <a:pt x="14824" y="11058"/>
                    <a:pt x="14836" y="11225"/>
                    <a:pt x="14848" y="11392"/>
                  </a:cubicBezTo>
                  <a:cubicBezTo>
                    <a:pt x="13479" y="11820"/>
                    <a:pt x="11991" y="11713"/>
                    <a:pt x="10586" y="11797"/>
                  </a:cubicBezTo>
                  <a:cubicBezTo>
                    <a:pt x="10562" y="11797"/>
                    <a:pt x="10550" y="11832"/>
                    <a:pt x="10574" y="11832"/>
                  </a:cubicBezTo>
                  <a:cubicBezTo>
                    <a:pt x="10950" y="11888"/>
                    <a:pt x="11323" y="11909"/>
                    <a:pt x="11694" y="11909"/>
                  </a:cubicBezTo>
                  <a:cubicBezTo>
                    <a:pt x="12752" y="11909"/>
                    <a:pt x="13793" y="11737"/>
                    <a:pt x="14860" y="11701"/>
                  </a:cubicBezTo>
                  <a:cubicBezTo>
                    <a:pt x="14860" y="11832"/>
                    <a:pt x="14872" y="11975"/>
                    <a:pt x="14872" y="12106"/>
                  </a:cubicBezTo>
                  <a:cubicBezTo>
                    <a:pt x="13479" y="12261"/>
                    <a:pt x="12074" y="12368"/>
                    <a:pt x="10681" y="12380"/>
                  </a:cubicBezTo>
                  <a:cubicBezTo>
                    <a:pt x="9038" y="12380"/>
                    <a:pt x="7395" y="12297"/>
                    <a:pt x="5764" y="12130"/>
                  </a:cubicBezTo>
                  <a:cubicBezTo>
                    <a:pt x="5430" y="12106"/>
                    <a:pt x="5097" y="12071"/>
                    <a:pt x="4763" y="12023"/>
                  </a:cubicBezTo>
                  <a:cubicBezTo>
                    <a:pt x="4787" y="11928"/>
                    <a:pt x="4799" y="11820"/>
                    <a:pt x="4811" y="11713"/>
                  </a:cubicBezTo>
                  <a:cubicBezTo>
                    <a:pt x="5990" y="11840"/>
                    <a:pt x="7204" y="11933"/>
                    <a:pt x="8399" y="11933"/>
                  </a:cubicBezTo>
                  <a:cubicBezTo>
                    <a:pt x="8773" y="11933"/>
                    <a:pt x="9145" y="11924"/>
                    <a:pt x="9514" y="11904"/>
                  </a:cubicBezTo>
                  <a:cubicBezTo>
                    <a:pt x="9538" y="11904"/>
                    <a:pt x="9538" y="11868"/>
                    <a:pt x="9526" y="11868"/>
                  </a:cubicBezTo>
                  <a:cubicBezTo>
                    <a:pt x="7978" y="11642"/>
                    <a:pt x="6395" y="11570"/>
                    <a:pt x="4835" y="11523"/>
                  </a:cubicBezTo>
                  <a:cubicBezTo>
                    <a:pt x="4906" y="10939"/>
                    <a:pt x="4906" y="10320"/>
                    <a:pt x="4871" y="9749"/>
                  </a:cubicBezTo>
                  <a:cubicBezTo>
                    <a:pt x="4871" y="9701"/>
                    <a:pt x="4847" y="9665"/>
                    <a:pt x="4799" y="9654"/>
                  </a:cubicBezTo>
                  <a:cubicBezTo>
                    <a:pt x="4706" y="9626"/>
                    <a:pt x="4609" y="9618"/>
                    <a:pt x="4510" y="9618"/>
                  </a:cubicBezTo>
                  <a:cubicBezTo>
                    <a:pt x="4366" y="9618"/>
                    <a:pt x="4218" y="9636"/>
                    <a:pt x="4076" y="9636"/>
                  </a:cubicBezTo>
                  <a:cubicBezTo>
                    <a:pt x="3932" y="9636"/>
                    <a:pt x="3793" y="9618"/>
                    <a:pt x="3668" y="9546"/>
                  </a:cubicBezTo>
                  <a:cubicBezTo>
                    <a:pt x="3649" y="9537"/>
                    <a:pt x="3630" y="9532"/>
                    <a:pt x="3612" y="9532"/>
                  </a:cubicBezTo>
                  <a:cubicBezTo>
                    <a:pt x="3562" y="9532"/>
                    <a:pt x="3519" y="9566"/>
                    <a:pt x="3501" y="9618"/>
                  </a:cubicBezTo>
                  <a:cubicBezTo>
                    <a:pt x="3251" y="10249"/>
                    <a:pt x="3001" y="11047"/>
                    <a:pt x="2954" y="11749"/>
                  </a:cubicBezTo>
                  <a:cubicBezTo>
                    <a:pt x="2704" y="11713"/>
                    <a:pt x="2323" y="11642"/>
                    <a:pt x="2227" y="11547"/>
                  </a:cubicBezTo>
                  <a:cubicBezTo>
                    <a:pt x="2085" y="11428"/>
                    <a:pt x="2073" y="11237"/>
                    <a:pt x="2096" y="11047"/>
                  </a:cubicBezTo>
                  <a:cubicBezTo>
                    <a:pt x="2156" y="11047"/>
                    <a:pt x="2204" y="11047"/>
                    <a:pt x="2251" y="11058"/>
                  </a:cubicBezTo>
                  <a:cubicBezTo>
                    <a:pt x="2317" y="11067"/>
                    <a:pt x="2388" y="11081"/>
                    <a:pt x="2458" y="11081"/>
                  </a:cubicBezTo>
                  <a:cubicBezTo>
                    <a:pt x="2489" y="11081"/>
                    <a:pt x="2519" y="11078"/>
                    <a:pt x="2549" y="11070"/>
                  </a:cubicBezTo>
                  <a:cubicBezTo>
                    <a:pt x="2561" y="11058"/>
                    <a:pt x="2561" y="11047"/>
                    <a:pt x="2561" y="11047"/>
                  </a:cubicBezTo>
                  <a:cubicBezTo>
                    <a:pt x="2477" y="10975"/>
                    <a:pt x="2370" y="10939"/>
                    <a:pt x="2263" y="10928"/>
                  </a:cubicBezTo>
                  <a:cubicBezTo>
                    <a:pt x="2227" y="10916"/>
                    <a:pt x="2180" y="10904"/>
                    <a:pt x="2132" y="10892"/>
                  </a:cubicBezTo>
                  <a:cubicBezTo>
                    <a:pt x="2180" y="10689"/>
                    <a:pt x="2263" y="10487"/>
                    <a:pt x="2287" y="10344"/>
                  </a:cubicBezTo>
                  <a:cubicBezTo>
                    <a:pt x="2656" y="8784"/>
                    <a:pt x="3013" y="7225"/>
                    <a:pt x="3370" y="5665"/>
                  </a:cubicBezTo>
                  <a:cubicBezTo>
                    <a:pt x="3597" y="4641"/>
                    <a:pt x="3656" y="3796"/>
                    <a:pt x="4585" y="3129"/>
                  </a:cubicBezTo>
                  <a:cubicBezTo>
                    <a:pt x="5168" y="2712"/>
                    <a:pt x="5871" y="2391"/>
                    <a:pt x="6514" y="2034"/>
                  </a:cubicBezTo>
                  <a:lnTo>
                    <a:pt x="6514" y="2034"/>
                  </a:lnTo>
                  <a:cubicBezTo>
                    <a:pt x="6299" y="2700"/>
                    <a:pt x="6180" y="3403"/>
                    <a:pt x="6097" y="4034"/>
                  </a:cubicBezTo>
                  <a:cubicBezTo>
                    <a:pt x="5871" y="5832"/>
                    <a:pt x="5883" y="7665"/>
                    <a:pt x="5752" y="9475"/>
                  </a:cubicBezTo>
                  <a:cubicBezTo>
                    <a:pt x="5728" y="9880"/>
                    <a:pt x="5514" y="10523"/>
                    <a:pt x="5871" y="10844"/>
                  </a:cubicBezTo>
                  <a:cubicBezTo>
                    <a:pt x="6126" y="11085"/>
                    <a:pt x="6619" y="11125"/>
                    <a:pt x="7080" y="11125"/>
                  </a:cubicBezTo>
                  <a:cubicBezTo>
                    <a:pt x="7305" y="11125"/>
                    <a:pt x="7522" y="11115"/>
                    <a:pt x="7701" y="11115"/>
                  </a:cubicBezTo>
                  <a:cubicBezTo>
                    <a:pt x="7753" y="11115"/>
                    <a:pt x="7802" y="11116"/>
                    <a:pt x="7847" y="11118"/>
                  </a:cubicBezTo>
                  <a:cubicBezTo>
                    <a:pt x="8170" y="11132"/>
                    <a:pt x="8492" y="11138"/>
                    <a:pt x="8813" y="11138"/>
                  </a:cubicBezTo>
                  <a:cubicBezTo>
                    <a:pt x="10470" y="11138"/>
                    <a:pt x="12109" y="10978"/>
                    <a:pt x="13765" y="10868"/>
                  </a:cubicBezTo>
                  <a:cubicBezTo>
                    <a:pt x="13872" y="10856"/>
                    <a:pt x="13955" y="10785"/>
                    <a:pt x="13955" y="10666"/>
                  </a:cubicBezTo>
                  <a:cubicBezTo>
                    <a:pt x="13919" y="8618"/>
                    <a:pt x="13860" y="6546"/>
                    <a:pt x="13717" y="4498"/>
                  </a:cubicBezTo>
                  <a:cubicBezTo>
                    <a:pt x="13646" y="3510"/>
                    <a:pt x="13526" y="2605"/>
                    <a:pt x="13241" y="1724"/>
                  </a:cubicBezTo>
                  <a:close/>
                  <a:moveTo>
                    <a:pt x="18860" y="11404"/>
                  </a:moveTo>
                  <a:cubicBezTo>
                    <a:pt x="18980" y="11499"/>
                    <a:pt x="19122" y="11570"/>
                    <a:pt x="19253" y="11642"/>
                  </a:cubicBezTo>
                  <a:cubicBezTo>
                    <a:pt x="19503" y="11797"/>
                    <a:pt x="19777" y="11916"/>
                    <a:pt x="20039" y="12047"/>
                  </a:cubicBezTo>
                  <a:cubicBezTo>
                    <a:pt x="20056" y="12055"/>
                    <a:pt x="20073" y="12064"/>
                    <a:pt x="20085" y="12064"/>
                  </a:cubicBezTo>
                  <a:cubicBezTo>
                    <a:pt x="20091" y="12064"/>
                    <a:pt x="20095" y="12062"/>
                    <a:pt x="20099" y="12059"/>
                  </a:cubicBezTo>
                  <a:cubicBezTo>
                    <a:pt x="20123" y="12082"/>
                    <a:pt x="20146" y="12106"/>
                    <a:pt x="20158" y="12118"/>
                  </a:cubicBezTo>
                  <a:cubicBezTo>
                    <a:pt x="18753" y="12904"/>
                    <a:pt x="17110" y="13059"/>
                    <a:pt x="15527" y="13190"/>
                  </a:cubicBezTo>
                  <a:cubicBezTo>
                    <a:pt x="14249" y="13307"/>
                    <a:pt x="12977" y="13342"/>
                    <a:pt x="11702" y="13342"/>
                  </a:cubicBezTo>
                  <a:cubicBezTo>
                    <a:pt x="11291" y="13342"/>
                    <a:pt x="10879" y="13338"/>
                    <a:pt x="10467" y="13333"/>
                  </a:cubicBezTo>
                  <a:cubicBezTo>
                    <a:pt x="7192" y="13297"/>
                    <a:pt x="3763" y="13333"/>
                    <a:pt x="549" y="12618"/>
                  </a:cubicBezTo>
                  <a:cubicBezTo>
                    <a:pt x="858" y="12213"/>
                    <a:pt x="1370" y="11916"/>
                    <a:pt x="1775" y="11630"/>
                  </a:cubicBezTo>
                  <a:cubicBezTo>
                    <a:pt x="1799" y="11654"/>
                    <a:pt x="1823" y="11678"/>
                    <a:pt x="1846" y="11690"/>
                  </a:cubicBezTo>
                  <a:cubicBezTo>
                    <a:pt x="4073" y="12477"/>
                    <a:pt x="6651" y="12588"/>
                    <a:pt x="9056" y="12588"/>
                  </a:cubicBezTo>
                  <a:cubicBezTo>
                    <a:pt x="9415" y="12588"/>
                    <a:pt x="9771" y="12586"/>
                    <a:pt x="10121" y="12582"/>
                  </a:cubicBezTo>
                  <a:cubicBezTo>
                    <a:pt x="11621" y="12571"/>
                    <a:pt x="13157" y="12547"/>
                    <a:pt x="14658" y="12380"/>
                  </a:cubicBezTo>
                  <a:cubicBezTo>
                    <a:pt x="15884" y="12249"/>
                    <a:pt x="17253" y="12166"/>
                    <a:pt x="18408" y="11737"/>
                  </a:cubicBezTo>
                  <a:cubicBezTo>
                    <a:pt x="18670" y="11642"/>
                    <a:pt x="18801" y="11535"/>
                    <a:pt x="18860" y="11404"/>
                  </a:cubicBezTo>
                  <a:close/>
                  <a:moveTo>
                    <a:pt x="20254" y="12237"/>
                  </a:moveTo>
                  <a:cubicBezTo>
                    <a:pt x="20337" y="12368"/>
                    <a:pt x="20373" y="12535"/>
                    <a:pt x="20384" y="12797"/>
                  </a:cubicBezTo>
                  <a:cubicBezTo>
                    <a:pt x="19873" y="13190"/>
                    <a:pt x="19182" y="13297"/>
                    <a:pt x="18575" y="13487"/>
                  </a:cubicBezTo>
                  <a:cubicBezTo>
                    <a:pt x="18051" y="13642"/>
                    <a:pt x="17551" y="13761"/>
                    <a:pt x="17015" y="13845"/>
                  </a:cubicBezTo>
                  <a:cubicBezTo>
                    <a:pt x="16991" y="13845"/>
                    <a:pt x="16991" y="13868"/>
                    <a:pt x="17015" y="13868"/>
                  </a:cubicBezTo>
                  <a:cubicBezTo>
                    <a:pt x="18170" y="13761"/>
                    <a:pt x="19301" y="13523"/>
                    <a:pt x="20384" y="13130"/>
                  </a:cubicBezTo>
                  <a:lnTo>
                    <a:pt x="20384" y="13130"/>
                  </a:lnTo>
                  <a:cubicBezTo>
                    <a:pt x="20361" y="13535"/>
                    <a:pt x="20230" y="13785"/>
                    <a:pt x="19789" y="14035"/>
                  </a:cubicBezTo>
                  <a:cubicBezTo>
                    <a:pt x="19611" y="14130"/>
                    <a:pt x="19301" y="14154"/>
                    <a:pt x="19099" y="14190"/>
                  </a:cubicBezTo>
                  <a:cubicBezTo>
                    <a:pt x="18468" y="14309"/>
                    <a:pt x="17813" y="14356"/>
                    <a:pt x="17170" y="14404"/>
                  </a:cubicBezTo>
                  <a:cubicBezTo>
                    <a:pt x="15039" y="14571"/>
                    <a:pt x="12895" y="14726"/>
                    <a:pt x="10752" y="14833"/>
                  </a:cubicBezTo>
                  <a:cubicBezTo>
                    <a:pt x="9725" y="14881"/>
                    <a:pt x="8697" y="14918"/>
                    <a:pt x="7671" y="14918"/>
                  </a:cubicBezTo>
                  <a:cubicBezTo>
                    <a:pt x="6688" y="14918"/>
                    <a:pt x="5706" y="14884"/>
                    <a:pt x="4728" y="14797"/>
                  </a:cubicBezTo>
                  <a:cubicBezTo>
                    <a:pt x="3561" y="14702"/>
                    <a:pt x="2406" y="14523"/>
                    <a:pt x="1287" y="14237"/>
                  </a:cubicBezTo>
                  <a:cubicBezTo>
                    <a:pt x="858" y="14130"/>
                    <a:pt x="525" y="14071"/>
                    <a:pt x="370" y="13749"/>
                  </a:cubicBezTo>
                  <a:lnTo>
                    <a:pt x="370" y="13749"/>
                  </a:lnTo>
                  <a:cubicBezTo>
                    <a:pt x="1524" y="14113"/>
                    <a:pt x="2742" y="14386"/>
                    <a:pt x="3959" y="14386"/>
                  </a:cubicBezTo>
                  <a:cubicBezTo>
                    <a:pt x="4136" y="14386"/>
                    <a:pt x="4313" y="14380"/>
                    <a:pt x="4490" y="14368"/>
                  </a:cubicBezTo>
                  <a:cubicBezTo>
                    <a:pt x="4502" y="14368"/>
                    <a:pt x="4502" y="14356"/>
                    <a:pt x="4490" y="14356"/>
                  </a:cubicBezTo>
                  <a:cubicBezTo>
                    <a:pt x="3061" y="14202"/>
                    <a:pt x="1692" y="14023"/>
                    <a:pt x="322" y="13583"/>
                  </a:cubicBezTo>
                  <a:cubicBezTo>
                    <a:pt x="311" y="13547"/>
                    <a:pt x="311" y="13511"/>
                    <a:pt x="299" y="13475"/>
                  </a:cubicBezTo>
                  <a:cubicBezTo>
                    <a:pt x="287" y="13356"/>
                    <a:pt x="287" y="13249"/>
                    <a:pt x="311" y="13142"/>
                  </a:cubicBezTo>
                  <a:cubicBezTo>
                    <a:pt x="1275" y="13654"/>
                    <a:pt x="2549" y="13714"/>
                    <a:pt x="3620" y="13773"/>
                  </a:cubicBezTo>
                  <a:cubicBezTo>
                    <a:pt x="3632" y="13773"/>
                    <a:pt x="3632" y="13749"/>
                    <a:pt x="3620" y="13749"/>
                  </a:cubicBezTo>
                  <a:cubicBezTo>
                    <a:pt x="2501" y="13606"/>
                    <a:pt x="1442" y="13178"/>
                    <a:pt x="334" y="13023"/>
                  </a:cubicBezTo>
                  <a:cubicBezTo>
                    <a:pt x="370" y="12940"/>
                    <a:pt x="394" y="12868"/>
                    <a:pt x="442" y="12785"/>
                  </a:cubicBezTo>
                  <a:cubicBezTo>
                    <a:pt x="3787" y="13690"/>
                    <a:pt x="7395" y="13630"/>
                    <a:pt x="10836" y="13642"/>
                  </a:cubicBezTo>
                  <a:cubicBezTo>
                    <a:pt x="12645" y="13642"/>
                    <a:pt x="14467" y="13559"/>
                    <a:pt x="16265" y="13344"/>
                  </a:cubicBezTo>
                  <a:cubicBezTo>
                    <a:pt x="17634" y="13178"/>
                    <a:pt x="19087" y="13023"/>
                    <a:pt x="20254" y="12237"/>
                  </a:cubicBezTo>
                  <a:close/>
                  <a:moveTo>
                    <a:pt x="10669" y="0"/>
                  </a:moveTo>
                  <a:cubicBezTo>
                    <a:pt x="9615" y="0"/>
                    <a:pt x="8546" y="56"/>
                    <a:pt x="7538" y="188"/>
                  </a:cubicBezTo>
                  <a:cubicBezTo>
                    <a:pt x="7538" y="188"/>
                    <a:pt x="7526" y="188"/>
                    <a:pt x="7526" y="200"/>
                  </a:cubicBezTo>
                  <a:cubicBezTo>
                    <a:pt x="7520" y="194"/>
                    <a:pt x="7514" y="191"/>
                    <a:pt x="7508" y="191"/>
                  </a:cubicBezTo>
                  <a:cubicBezTo>
                    <a:pt x="7502" y="191"/>
                    <a:pt x="7496" y="194"/>
                    <a:pt x="7490" y="200"/>
                  </a:cubicBezTo>
                  <a:cubicBezTo>
                    <a:pt x="7061" y="676"/>
                    <a:pt x="6764" y="1272"/>
                    <a:pt x="6549" y="1903"/>
                  </a:cubicBezTo>
                  <a:cubicBezTo>
                    <a:pt x="5728" y="2307"/>
                    <a:pt x="4740" y="2688"/>
                    <a:pt x="4061" y="3260"/>
                  </a:cubicBezTo>
                  <a:cubicBezTo>
                    <a:pt x="3811" y="3474"/>
                    <a:pt x="3668" y="3760"/>
                    <a:pt x="3561" y="4058"/>
                  </a:cubicBezTo>
                  <a:cubicBezTo>
                    <a:pt x="3275" y="4486"/>
                    <a:pt x="2847" y="4820"/>
                    <a:pt x="2597" y="5248"/>
                  </a:cubicBezTo>
                  <a:cubicBezTo>
                    <a:pt x="2394" y="5582"/>
                    <a:pt x="2406" y="6129"/>
                    <a:pt x="2347" y="6510"/>
                  </a:cubicBezTo>
                  <a:cubicBezTo>
                    <a:pt x="2144" y="7784"/>
                    <a:pt x="1858" y="9034"/>
                    <a:pt x="1549" y="10285"/>
                  </a:cubicBezTo>
                  <a:cubicBezTo>
                    <a:pt x="1537" y="10344"/>
                    <a:pt x="1561" y="10416"/>
                    <a:pt x="1620" y="10427"/>
                  </a:cubicBezTo>
                  <a:cubicBezTo>
                    <a:pt x="1751" y="10451"/>
                    <a:pt x="1882" y="10463"/>
                    <a:pt x="2013" y="10487"/>
                  </a:cubicBezTo>
                  <a:lnTo>
                    <a:pt x="1906" y="10904"/>
                  </a:lnTo>
                  <a:cubicBezTo>
                    <a:pt x="1894" y="10916"/>
                    <a:pt x="1894" y="10939"/>
                    <a:pt x="1894" y="10963"/>
                  </a:cubicBezTo>
                  <a:cubicBezTo>
                    <a:pt x="1846" y="11154"/>
                    <a:pt x="1799" y="11344"/>
                    <a:pt x="1751" y="11535"/>
                  </a:cubicBezTo>
                  <a:cubicBezTo>
                    <a:pt x="537" y="12166"/>
                    <a:pt x="1" y="12582"/>
                    <a:pt x="108" y="14071"/>
                  </a:cubicBezTo>
                  <a:cubicBezTo>
                    <a:pt x="108" y="14130"/>
                    <a:pt x="144" y="14166"/>
                    <a:pt x="191" y="14190"/>
                  </a:cubicBezTo>
                  <a:cubicBezTo>
                    <a:pt x="2561" y="14946"/>
                    <a:pt x="5034" y="15162"/>
                    <a:pt x="7515" y="15162"/>
                  </a:cubicBezTo>
                  <a:cubicBezTo>
                    <a:pt x="9136" y="15162"/>
                    <a:pt x="10760" y="15070"/>
                    <a:pt x="12360" y="14976"/>
                  </a:cubicBezTo>
                  <a:cubicBezTo>
                    <a:pt x="14384" y="14845"/>
                    <a:pt x="16444" y="14773"/>
                    <a:pt x="18444" y="14511"/>
                  </a:cubicBezTo>
                  <a:cubicBezTo>
                    <a:pt x="19015" y="14428"/>
                    <a:pt x="20146" y="14380"/>
                    <a:pt x="20539" y="13880"/>
                  </a:cubicBezTo>
                  <a:cubicBezTo>
                    <a:pt x="20885" y="13452"/>
                    <a:pt x="20611" y="12475"/>
                    <a:pt x="20575" y="11975"/>
                  </a:cubicBezTo>
                  <a:cubicBezTo>
                    <a:pt x="20575" y="11940"/>
                    <a:pt x="20539" y="11892"/>
                    <a:pt x="20492" y="11880"/>
                  </a:cubicBezTo>
                  <a:cubicBezTo>
                    <a:pt x="19896" y="11737"/>
                    <a:pt x="19396" y="11499"/>
                    <a:pt x="18908" y="11142"/>
                  </a:cubicBezTo>
                  <a:cubicBezTo>
                    <a:pt x="18884" y="10916"/>
                    <a:pt x="18777" y="10654"/>
                    <a:pt x="18682" y="10332"/>
                  </a:cubicBezTo>
                  <a:cubicBezTo>
                    <a:pt x="18944" y="10249"/>
                    <a:pt x="19194" y="10166"/>
                    <a:pt x="19277" y="9892"/>
                  </a:cubicBezTo>
                  <a:cubicBezTo>
                    <a:pt x="19492" y="9249"/>
                    <a:pt x="19063" y="7975"/>
                    <a:pt x="18932" y="7344"/>
                  </a:cubicBezTo>
                  <a:cubicBezTo>
                    <a:pt x="18610" y="5772"/>
                    <a:pt x="18301" y="4427"/>
                    <a:pt x="16896" y="3546"/>
                  </a:cubicBezTo>
                  <a:cubicBezTo>
                    <a:pt x="16813" y="3236"/>
                    <a:pt x="16777" y="2772"/>
                    <a:pt x="16527" y="2534"/>
                  </a:cubicBezTo>
                  <a:cubicBezTo>
                    <a:pt x="16265" y="2284"/>
                    <a:pt x="15670" y="2236"/>
                    <a:pt x="15348" y="2153"/>
                  </a:cubicBezTo>
                  <a:cubicBezTo>
                    <a:pt x="14622" y="1962"/>
                    <a:pt x="13896" y="1760"/>
                    <a:pt x="13181" y="1545"/>
                  </a:cubicBezTo>
                  <a:cubicBezTo>
                    <a:pt x="13015" y="1069"/>
                    <a:pt x="12788" y="593"/>
                    <a:pt x="12503" y="129"/>
                  </a:cubicBezTo>
                  <a:cubicBezTo>
                    <a:pt x="12485" y="102"/>
                    <a:pt x="12453" y="88"/>
                    <a:pt x="12429" y="88"/>
                  </a:cubicBezTo>
                  <a:cubicBezTo>
                    <a:pt x="12421" y="88"/>
                    <a:pt x="12413" y="90"/>
                    <a:pt x="12407" y="93"/>
                  </a:cubicBezTo>
                  <a:cubicBezTo>
                    <a:pt x="12395" y="69"/>
                    <a:pt x="12372" y="45"/>
                    <a:pt x="12336" y="45"/>
                  </a:cubicBezTo>
                  <a:cubicBezTo>
                    <a:pt x="11792" y="16"/>
                    <a:pt x="11233" y="0"/>
                    <a:pt x="10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2" name="Google Shape;2982;p1"/>
            <p:cNvSpPr/>
            <p:nvPr/>
          </p:nvSpPr>
          <p:spPr>
            <a:xfrm>
              <a:off x="808125" y="1286175"/>
              <a:ext cx="30600" cy="234700"/>
            </a:xfrm>
            <a:custGeom>
              <a:rect b="b" l="l" r="r" t="t"/>
              <a:pathLst>
                <a:path extrusionOk="0" h="9388" w="1224">
                  <a:moveTo>
                    <a:pt x="1203" y="1"/>
                  </a:moveTo>
                  <a:cubicBezTo>
                    <a:pt x="1199" y="1"/>
                    <a:pt x="1195" y="2"/>
                    <a:pt x="1191" y="5"/>
                  </a:cubicBezTo>
                  <a:cubicBezTo>
                    <a:pt x="501" y="1220"/>
                    <a:pt x="370" y="2613"/>
                    <a:pt x="274" y="3982"/>
                  </a:cubicBezTo>
                  <a:cubicBezTo>
                    <a:pt x="167" y="5744"/>
                    <a:pt x="0" y="7542"/>
                    <a:pt x="24" y="9316"/>
                  </a:cubicBezTo>
                  <a:cubicBezTo>
                    <a:pt x="24" y="9364"/>
                    <a:pt x="57" y="9388"/>
                    <a:pt x="91" y="9388"/>
                  </a:cubicBezTo>
                  <a:cubicBezTo>
                    <a:pt x="125" y="9388"/>
                    <a:pt x="161" y="9364"/>
                    <a:pt x="167" y="9316"/>
                  </a:cubicBezTo>
                  <a:cubicBezTo>
                    <a:pt x="548" y="6197"/>
                    <a:pt x="286" y="3065"/>
                    <a:pt x="1215" y="17"/>
                  </a:cubicBezTo>
                  <a:cubicBezTo>
                    <a:pt x="1223" y="9"/>
                    <a:pt x="1214"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3" name="Google Shape;2983;p1"/>
            <p:cNvSpPr/>
            <p:nvPr/>
          </p:nvSpPr>
          <p:spPr>
            <a:xfrm>
              <a:off x="944450" y="1287500"/>
              <a:ext cx="26525" cy="229500"/>
            </a:xfrm>
            <a:custGeom>
              <a:rect b="b" l="l" r="r" t="t"/>
              <a:pathLst>
                <a:path extrusionOk="0" h="9180" w="1061">
                  <a:moveTo>
                    <a:pt x="24" y="0"/>
                  </a:moveTo>
                  <a:cubicBezTo>
                    <a:pt x="12" y="0"/>
                    <a:pt x="1" y="0"/>
                    <a:pt x="1" y="12"/>
                  </a:cubicBezTo>
                  <a:cubicBezTo>
                    <a:pt x="262" y="1500"/>
                    <a:pt x="596" y="2917"/>
                    <a:pt x="727" y="4441"/>
                  </a:cubicBezTo>
                  <a:cubicBezTo>
                    <a:pt x="846" y="6013"/>
                    <a:pt x="846" y="7584"/>
                    <a:pt x="965" y="9144"/>
                  </a:cubicBezTo>
                  <a:cubicBezTo>
                    <a:pt x="971" y="9168"/>
                    <a:pt x="992" y="9180"/>
                    <a:pt x="1011" y="9180"/>
                  </a:cubicBezTo>
                  <a:cubicBezTo>
                    <a:pt x="1030" y="9180"/>
                    <a:pt x="1048" y="9168"/>
                    <a:pt x="1048" y="9144"/>
                  </a:cubicBezTo>
                  <a:cubicBezTo>
                    <a:pt x="1060" y="7406"/>
                    <a:pt x="917" y="5656"/>
                    <a:pt x="834" y="3917"/>
                  </a:cubicBezTo>
                  <a:cubicBezTo>
                    <a:pt x="774" y="2655"/>
                    <a:pt x="739" y="1095"/>
                    <a:pt x="2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4" name="Google Shape;2984;p1"/>
            <p:cNvSpPr/>
            <p:nvPr/>
          </p:nvSpPr>
          <p:spPr>
            <a:xfrm>
              <a:off x="742500" y="1343975"/>
              <a:ext cx="44725" cy="27050"/>
            </a:xfrm>
            <a:custGeom>
              <a:rect b="b" l="l" r="r" t="t"/>
              <a:pathLst>
                <a:path extrusionOk="0" h="1082" w="1789">
                  <a:moveTo>
                    <a:pt x="1766" y="1"/>
                  </a:moveTo>
                  <a:cubicBezTo>
                    <a:pt x="1763" y="1"/>
                    <a:pt x="1760" y="2"/>
                    <a:pt x="1756" y="3"/>
                  </a:cubicBezTo>
                  <a:cubicBezTo>
                    <a:pt x="1459" y="134"/>
                    <a:pt x="1161" y="301"/>
                    <a:pt x="875" y="468"/>
                  </a:cubicBezTo>
                  <a:cubicBezTo>
                    <a:pt x="590" y="634"/>
                    <a:pt x="280" y="789"/>
                    <a:pt x="30" y="1015"/>
                  </a:cubicBezTo>
                  <a:cubicBezTo>
                    <a:pt x="1" y="1044"/>
                    <a:pt x="27" y="1081"/>
                    <a:pt x="63" y="1081"/>
                  </a:cubicBezTo>
                  <a:cubicBezTo>
                    <a:pt x="72" y="1081"/>
                    <a:pt x="81" y="1079"/>
                    <a:pt x="89" y="1075"/>
                  </a:cubicBezTo>
                  <a:cubicBezTo>
                    <a:pt x="387" y="944"/>
                    <a:pt x="649" y="718"/>
                    <a:pt x="923" y="551"/>
                  </a:cubicBezTo>
                  <a:cubicBezTo>
                    <a:pt x="1209" y="372"/>
                    <a:pt x="1506" y="218"/>
                    <a:pt x="1768" y="27"/>
                  </a:cubicBezTo>
                  <a:cubicBezTo>
                    <a:pt x="1789" y="27"/>
                    <a:pt x="1783" y="1"/>
                    <a:pt x="17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5" name="Google Shape;2985;p1"/>
            <p:cNvSpPr/>
            <p:nvPr/>
          </p:nvSpPr>
          <p:spPr>
            <a:xfrm>
              <a:off x="984325" y="1327075"/>
              <a:ext cx="63425" cy="17900"/>
            </a:xfrm>
            <a:custGeom>
              <a:rect b="b" l="l" r="r" t="t"/>
              <a:pathLst>
                <a:path extrusionOk="0" h="716" w="2537">
                  <a:moveTo>
                    <a:pt x="37" y="1"/>
                  </a:moveTo>
                  <a:cubicBezTo>
                    <a:pt x="13" y="1"/>
                    <a:pt x="1" y="36"/>
                    <a:pt x="25" y="48"/>
                  </a:cubicBezTo>
                  <a:cubicBezTo>
                    <a:pt x="799" y="322"/>
                    <a:pt x="1644" y="620"/>
                    <a:pt x="2466" y="715"/>
                  </a:cubicBezTo>
                  <a:cubicBezTo>
                    <a:pt x="2469" y="716"/>
                    <a:pt x="2473" y="716"/>
                    <a:pt x="2476" y="716"/>
                  </a:cubicBezTo>
                  <a:cubicBezTo>
                    <a:pt x="2537" y="716"/>
                    <a:pt x="2534" y="619"/>
                    <a:pt x="2477" y="596"/>
                  </a:cubicBezTo>
                  <a:cubicBezTo>
                    <a:pt x="1727" y="286"/>
                    <a:pt x="846" y="144"/>
                    <a:pt x="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6" name="Google Shape;2986;p1"/>
            <p:cNvSpPr/>
            <p:nvPr/>
          </p:nvSpPr>
          <p:spPr>
            <a:xfrm>
              <a:off x="1051000" y="1370050"/>
              <a:ext cx="14925" cy="69750"/>
            </a:xfrm>
            <a:custGeom>
              <a:rect b="b" l="l" r="r" t="t"/>
              <a:pathLst>
                <a:path extrusionOk="0" h="2790" w="597">
                  <a:moveTo>
                    <a:pt x="16" y="0"/>
                  </a:moveTo>
                  <a:cubicBezTo>
                    <a:pt x="9" y="0"/>
                    <a:pt x="1" y="6"/>
                    <a:pt x="1" y="20"/>
                  </a:cubicBezTo>
                  <a:cubicBezTo>
                    <a:pt x="144" y="925"/>
                    <a:pt x="311" y="1865"/>
                    <a:pt x="513" y="2758"/>
                  </a:cubicBezTo>
                  <a:cubicBezTo>
                    <a:pt x="518" y="2781"/>
                    <a:pt x="537" y="2790"/>
                    <a:pt x="555" y="2790"/>
                  </a:cubicBezTo>
                  <a:cubicBezTo>
                    <a:pt x="576" y="2790"/>
                    <a:pt x="596" y="2778"/>
                    <a:pt x="596" y="2758"/>
                  </a:cubicBezTo>
                  <a:cubicBezTo>
                    <a:pt x="501" y="1842"/>
                    <a:pt x="299" y="889"/>
                    <a:pt x="25" y="8"/>
                  </a:cubicBezTo>
                  <a:cubicBezTo>
                    <a:pt x="25" y="3"/>
                    <a:pt x="21" y="0"/>
                    <a:pt x="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7" name="Google Shape;2987;p1"/>
            <p:cNvSpPr/>
            <p:nvPr/>
          </p:nvSpPr>
          <p:spPr>
            <a:xfrm>
              <a:off x="1068700" y="1462775"/>
              <a:ext cx="4375" cy="19650"/>
            </a:xfrm>
            <a:custGeom>
              <a:rect b="b" l="l" r="r" t="t"/>
              <a:pathLst>
                <a:path extrusionOk="0" h="786" w="175">
                  <a:moveTo>
                    <a:pt x="18" y="0"/>
                  </a:moveTo>
                  <a:cubicBezTo>
                    <a:pt x="9" y="0"/>
                    <a:pt x="0" y="7"/>
                    <a:pt x="7" y="14"/>
                  </a:cubicBezTo>
                  <a:cubicBezTo>
                    <a:pt x="31" y="264"/>
                    <a:pt x="67" y="514"/>
                    <a:pt x="115" y="764"/>
                  </a:cubicBezTo>
                  <a:cubicBezTo>
                    <a:pt x="119" y="779"/>
                    <a:pt x="131" y="785"/>
                    <a:pt x="142" y="785"/>
                  </a:cubicBezTo>
                  <a:cubicBezTo>
                    <a:pt x="158" y="785"/>
                    <a:pt x="174" y="773"/>
                    <a:pt x="174" y="752"/>
                  </a:cubicBezTo>
                  <a:cubicBezTo>
                    <a:pt x="138" y="502"/>
                    <a:pt x="79" y="252"/>
                    <a:pt x="31" y="14"/>
                  </a:cubicBezTo>
                  <a:cubicBezTo>
                    <a:pt x="31" y="4"/>
                    <a:pt x="25" y="0"/>
                    <a:pt x="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8" name="Google Shape;2988;p1"/>
            <p:cNvSpPr/>
            <p:nvPr/>
          </p:nvSpPr>
          <p:spPr>
            <a:xfrm>
              <a:off x="722700" y="1385275"/>
              <a:ext cx="26800" cy="101325"/>
            </a:xfrm>
            <a:custGeom>
              <a:rect b="b" l="l" r="r" t="t"/>
              <a:pathLst>
                <a:path extrusionOk="0" h="4053" w="1072">
                  <a:moveTo>
                    <a:pt x="1059" y="0"/>
                  </a:moveTo>
                  <a:cubicBezTo>
                    <a:pt x="1051" y="0"/>
                    <a:pt x="1042" y="6"/>
                    <a:pt x="1036" y="18"/>
                  </a:cubicBezTo>
                  <a:cubicBezTo>
                    <a:pt x="881" y="721"/>
                    <a:pt x="727" y="1435"/>
                    <a:pt x="524" y="2137"/>
                  </a:cubicBezTo>
                  <a:cubicBezTo>
                    <a:pt x="358" y="2745"/>
                    <a:pt x="84" y="3352"/>
                    <a:pt x="0" y="3983"/>
                  </a:cubicBezTo>
                  <a:cubicBezTo>
                    <a:pt x="0" y="4027"/>
                    <a:pt x="40" y="4052"/>
                    <a:pt x="77" y="4052"/>
                  </a:cubicBezTo>
                  <a:cubicBezTo>
                    <a:pt x="100" y="4052"/>
                    <a:pt x="122" y="4042"/>
                    <a:pt x="131" y="4019"/>
                  </a:cubicBezTo>
                  <a:cubicBezTo>
                    <a:pt x="774" y="2899"/>
                    <a:pt x="929" y="1292"/>
                    <a:pt x="1072" y="18"/>
                  </a:cubicBezTo>
                  <a:cubicBezTo>
                    <a:pt x="1072" y="6"/>
                    <a:pt x="1066" y="0"/>
                    <a:pt x="10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9" name="Google Shape;2989;p1"/>
            <p:cNvSpPr/>
            <p:nvPr/>
          </p:nvSpPr>
          <p:spPr>
            <a:xfrm>
              <a:off x="736975" y="1526600"/>
              <a:ext cx="5275" cy="23025"/>
            </a:xfrm>
            <a:custGeom>
              <a:rect b="b" l="l" r="r" t="t"/>
              <a:pathLst>
                <a:path extrusionOk="0" h="921" w="211">
                  <a:moveTo>
                    <a:pt x="190" y="1"/>
                  </a:moveTo>
                  <a:cubicBezTo>
                    <a:pt x="182" y="1"/>
                    <a:pt x="172" y="4"/>
                    <a:pt x="168" y="9"/>
                  </a:cubicBezTo>
                  <a:cubicBezTo>
                    <a:pt x="120" y="294"/>
                    <a:pt x="37" y="592"/>
                    <a:pt x="1" y="878"/>
                  </a:cubicBezTo>
                  <a:cubicBezTo>
                    <a:pt x="1" y="905"/>
                    <a:pt x="27" y="920"/>
                    <a:pt x="52" y="920"/>
                  </a:cubicBezTo>
                  <a:cubicBezTo>
                    <a:pt x="72" y="920"/>
                    <a:pt x="91" y="911"/>
                    <a:pt x="96" y="890"/>
                  </a:cubicBezTo>
                  <a:cubicBezTo>
                    <a:pt x="156" y="604"/>
                    <a:pt x="168" y="306"/>
                    <a:pt x="203" y="21"/>
                  </a:cubicBezTo>
                  <a:cubicBezTo>
                    <a:pt x="210" y="7"/>
                    <a:pt x="201" y="1"/>
                    <a:pt x="19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0" name="Google Shape;2990;p1"/>
            <p:cNvSpPr/>
            <p:nvPr/>
          </p:nvSpPr>
          <p:spPr>
            <a:xfrm>
              <a:off x="1046850" y="1525300"/>
              <a:ext cx="4175" cy="18675"/>
            </a:xfrm>
            <a:custGeom>
              <a:rect b="b" l="l" r="r" t="t"/>
              <a:pathLst>
                <a:path extrusionOk="0" h="747" w="167">
                  <a:moveTo>
                    <a:pt x="27" y="0"/>
                  </a:moveTo>
                  <a:cubicBezTo>
                    <a:pt x="14" y="0"/>
                    <a:pt x="0" y="10"/>
                    <a:pt x="0" y="25"/>
                  </a:cubicBezTo>
                  <a:cubicBezTo>
                    <a:pt x="0" y="239"/>
                    <a:pt x="24" y="513"/>
                    <a:pt x="84" y="716"/>
                  </a:cubicBezTo>
                  <a:cubicBezTo>
                    <a:pt x="89" y="738"/>
                    <a:pt x="105" y="747"/>
                    <a:pt x="120" y="747"/>
                  </a:cubicBezTo>
                  <a:cubicBezTo>
                    <a:pt x="138" y="747"/>
                    <a:pt x="155" y="735"/>
                    <a:pt x="155" y="716"/>
                  </a:cubicBezTo>
                  <a:cubicBezTo>
                    <a:pt x="167" y="489"/>
                    <a:pt x="107" y="227"/>
                    <a:pt x="48" y="13"/>
                  </a:cubicBezTo>
                  <a:cubicBezTo>
                    <a:pt x="43" y="4"/>
                    <a:pt x="35" y="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91" name="Google Shape;2991;p1"/>
          <p:cNvGrpSpPr/>
          <p:nvPr/>
        </p:nvGrpSpPr>
        <p:grpSpPr>
          <a:xfrm>
            <a:off x="5645689" y="220070"/>
            <a:ext cx="1486085" cy="987166"/>
            <a:chOff x="645600" y="1820875"/>
            <a:chExt cx="999250" cy="663775"/>
          </a:xfrm>
        </p:grpSpPr>
        <p:sp>
          <p:nvSpPr>
            <p:cNvPr id="2992" name="Google Shape;2992;p1"/>
            <p:cNvSpPr/>
            <p:nvPr/>
          </p:nvSpPr>
          <p:spPr>
            <a:xfrm>
              <a:off x="862900" y="2256300"/>
              <a:ext cx="554850" cy="12450"/>
            </a:xfrm>
            <a:custGeom>
              <a:rect b="b" l="l" r="r" t="t"/>
              <a:pathLst>
                <a:path extrusionOk="0" h="498" w="22194">
                  <a:moveTo>
                    <a:pt x="16121" y="1"/>
                  </a:moveTo>
                  <a:cubicBezTo>
                    <a:pt x="14433" y="1"/>
                    <a:pt x="12745" y="21"/>
                    <a:pt x="11061" y="27"/>
                  </a:cubicBezTo>
                  <a:cubicBezTo>
                    <a:pt x="10905" y="27"/>
                    <a:pt x="10749" y="27"/>
                    <a:pt x="10592" y="27"/>
                  </a:cubicBezTo>
                  <a:cubicBezTo>
                    <a:pt x="9373" y="27"/>
                    <a:pt x="8140" y="14"/>
                    <a:pt x="6905" y="14"/>
                  </a:cubicBezTo>
                  <a:cubicBezTo>
                    <a:pt x="4596" y="14"/>
                    <a:pt x="2276" y="62"/>
                    <a:pt x="12" y="336"/>
                  </a:cubicBezTo>
                  <a:cubicBezTo>
                    <a:pt x="0" y="336"/>
                    <a:pt x="0" y="360"/>
                    <a:pt x="12" y="360"/>
                  </a:cubicBezTo>
                  <a:cubicBezTo>
                    <a:pt x="1271" y="463"/>
                    <a:pt x="2540" y="497"/>
                    <a:pt x="3812" y="497"/>
                  </a:cubicBezTo>
                  <a:cubicBezTo>
                    <a:pt x="6233" y="497"/>
                    <a:pt x="8665" y="372"/>
                    <a:pt x="11061" y="348"/>
                  </a:cubicBezTo>
                  <a:cubicBezTo>
                    <a:pt x="11596" y="343"/>
                    <a:pt x="12132" y="341"/>
                    <a:pt x="12669" y="341"/>
                  </a:cubicBezTo>
                  <a:cubicBezTo>
                    <a:pt x="14185" y="341"/>
                    <a:pt x="15705" y="356"/>
                    <a:pt x="17223" y="356"/>
                  </a:cubicBezTo>
                  <a:cubicBezTo>
                    <a:pt x="18855" y="356"/>
                    <a:pt x="20486" y="339"/>
                    <a:pt x="22110" y="265"/>
                  </a:cubicBezTo>
                  <a:cubicBezTo>
                    <a:pt x="22193" y="265"/>
                    <a:pt x="22182" y="158"/>
                    <a:pt x="22110" y="146"/>
                  </a:cubicBezTo>
                  <a:cubicBezTo>
                    <a:pt x="20121" y="30"/>
                    <a:pt x="18121" y="1"/>
                    <a:pt x="161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3" name="Google Shape;2993;p1"/>
            <p:cNvSpPr/>
            <p:nvPr/>
          </p:nvSpPr>
          <p:spPr>
            <a:xfrm>
              <a:off x="870025" y="2361100"/>
              <a:ext cx="536425" cy="8700"/>
            </a:xfrm>
            <a:custGeom>
              <a:rect b="b" l="l" r="r" t="t"/>
              <a:pathLst>
                <a:path extrusionOk="0" h="348" w="21457">
                  <a:moveTo>
                    <a:pt x="1859" y="0"/>
                  </a:moveTo>
                  <a:cubicBezTo>
                    <a:pt x="1256" y="0"/>
                    <a:pt x="654" y="16"/>
                    <a:pt x="61" y="61"/>
                  </a:cubicBezTo>
                  <a:cubicBezTo>
                    <a:pt x="1" y="73"/>
                    <a:pt x="13" y="133"/>
                    <a:pt x="61" y="145"/>
                  </a:cubicBezTo>
                  <a:cubicBezTo>
                    <a:pt x="1329" y="305"/>
                    <a:pt x="2643" y="305"/>
                    <a:pt x="3940" y="305"/>
                  </a:cubicBezTo>
                  <a:lnTo>
                    <a:pt x="3940" y="305"/>
                  </a:lnTo>
                  <a:cubicBezTo>
                    <a:pt x="4372" y="305"/>
                    <a:pt x="4802" y="305"/>
                    <a:pt x="5228" y="311"/>
                  </a:cubicBezTo>
                  <a:cubicBezTo>
                    <a:pt x="7061" y="335"/>
                    <a:pt x="8907" y="347"/>
                    <a:pt x="10740" y="347"/>
                  </a:cubicBezTo>
                  <a:cubicBezTo>
                    <a:pt x="14300" y="335"/>
                    <a:pt x="17860" y="264"/>
                    <a:pt x="21420" y="109"/>
                  </a:cubicBezTo>
                  <a:cubicBezTo>
                    <a:pt x="21456" y="109"/>
                    <a:pt x="21456" y="49"/>
                    <a:pt x="21420" y="49"/>
                  </a:cubicBezTo>
                  <a:cubicBezTo>
                    <a:pt x="17860" y="61"/>
                    <a:pt x="14300" y="85"/>
                    <a:pt x="10740" y="85"/>
                  </a:cubicBezTo>
                  <a:cubicBezTo>
                    <a:pt x="8907" y="85"/>
                    <a:pt x="7073" y="73"/>
                    <a:pt x="5228" y="61"/>
                  </a:cubicBezTo>
                  <a:cubicBezTo>
                    <a:pt x="4119" y="54"/>
                    <a:pt x="2985" y="0"/>
                    <a:pt x="1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4" name="Google Shape;2994;p1"/>
            <p:cNvSpPr/>
            <p:nvPr/>
          </p:nvSpPr>
          <p:spPr>
            <a:xfrm>
              <a:off x="645600" y="1820875"/>
              <a:ext cx="999250" cy="663775"/>
            </a:xfrm>
            <a:custGeom>
              <a:rect b="b" l="l" r="r" t="t"/>
              <a:pathLst>
                <a:path extrusionOk="0" h="26551" w="39970">
                  <a:moveTo>
                    <a:pt x="18423" y="234"/>
                  </a:moveTo>
                  <a:cubicBezTo>
                    <a:pt x="18557" y="234"/>
                    <a:pt x="18691" y="236"/>
                    <a:pt x="18824" y="239"/>
                  </a:cubicBezTo>
                  <a:cubicBezTo>
                    <a:pt x="20372" y="275"/>
                    <a:pt x="22015" y="525"/>
                    <a:pt x="23325" y="1406"/>
                  </a:cubicBezTo>
                  <a:cubicBezTo>
                    <a:pt x="24920" y="2454"/>
                    <a:pt x="25290" y="4121"/>
                    <a:pt x="25802" y="5811"/>
                  </a:cubicBezTo>
                  <a:cubicBezTo>
                    <a:pt x="25682" y="5823"/>
                    <a:pt x="25563" y="5835"/>
                    <a:pt x="25444" y="5847"/>
                  </a:cubicBezTo>
                  <a:cubicBezTo>
                    <a:pt x="25194" y="5871"/>
                    <a:pt x="24766" y="5835"/>
                    <a:pt x="24480" y="5918"/>
                  </a:cubicBezTo>
                  <a:cubicBezTo>
                    <a:pt x="24408" y="4740"/>
                    <a:pt x="24087" y="3430"/>
                    <a:pt x="23123" y="2680"/>
                  </a:cubicBezTo>
                  <a:cubicBezTo>
                    <a:pt x="22003" y="1811"/>
                    <a:pt x="20229" y="1632"/>
                    <a:pt x="18872" y="1632"/>
                  </a:cubicBezTo>
                  <a:cubicBezTo>
                    <a:pt x="18860" y="1632"/>
                    <a:pt x="18848" y="1632"/>
                    <a:pt x="18836" y="1632"/>
                  </a:cubicBezTo>
                  <a:cubicBezTo>
                    <a:pt x="16509" y="1632"/>
                    <a:pt x="12553" y="2779"/>
                    <a:pt x="13169" y="5871"/>
                  </a:cubicBezTo>
                  <a:cubicBezTo>
                    <a:pt x="12895" y="5898"/>
                    <a:pt x="12621" y="5913"/>
                    <a:pt x="12344" y="5913"/>
                  </a:cubicBezTo>
                  <a:cubicBezTo>
                    <a:pt x="12129" y="5913"/>
                    <a:pt x="11912" y="5904"/>
                    <a:pt x="11693" y="5883"/>
                  </a:cubicBezTo>
                  <a:cubicBezTo>
                    <a:pt x="12014" y="4252"/>
                    <a:pt x="12086" y="2882"/>
                    <a:pt x="13479" y="1704"/>
                  </a:cubicBezTo>
                  <a:cubicBezTo>
                    <a:pt x="14861" y="543"/>
                    <a:pt x="16674" y="234"/>
                    <a:pt x="18423" y="234"/>
                  </a:cubicBezTo>
                  <a:close/>
                  <a:moveTo>
                    <a:pt x="18829" y="1850"/>
                  </a:moveTo>
                  <a:cubicBezTo>
                    <a:pt x="18964" y="1850"/>
                    <a:pt x="19097" y="1853"/>
                    <a:pt x="19229" y="1858"/>
                  </a:cubicBezTo>
                  <a:cubicBezTo>
                    <a:pt x="20432" y="1906"/>
                    <a:pt x="21956" y="2108"/>
                    <a:pt x="22932" y="2870"/>
                  </a:cubicBezTo>
                  <a:cubicBezTo>
                    <a:pt x="23897" y="3632"/>
                    <a:pt x="24063" y="4871"/>
                    <a:pt x="24337" y="5990"/>
                  </a:cubicBezTo>
                  <a:cubicBezTo>
                    <a:pt x="23825" y="6311"/>
                    <a:pt x="24349" y="7014"/>
                    <a:pt x="23265" y="7133"/>
                  </a:cubicBezTo>
                  <a:cubicBezTo>
                    <a:pt x="23254" y="7133"/>
                    <a:pt x="23254" y="7145"/>
                    <a:pt x="23254" y="7145"/>
                  </a:cubicBezTo>
                  <a:cubicBezTo>
                    <a:pt x="20301" y="7145"/>
                    <a:pt x="17348" y="7145"/>
                    <a:pt x="14395" y="7157"/>
                  </a:cubicBezTo>
                  <a:cubicBezTo>
                    <a:pt x="14383" y="7145"/>
                    <a:pt x="14360" y="7133"/>
                    <a:pt x="14324" y="7133"/>
                  </a:cubicBezTo>
                  <a:cubicBezTo>
                    <a:pt x="14299" y="7135"/>
                    <a:pt x="14275" y="7135"/>
                    <a:pt x="14252" y="7135"/>
                  </a:cubicBezTo>
                  <a:cubicBezTo>
                    <a:pt x="13632" y="7135"/>
                    <a:pt x="13453" y="6540"/>
                    <a:pt x="13407" y="5966"/>
                  </a:cubicBezTo>
                  <a:cubicBezTo>
                    <a:pt x="13395" y="5918"/>
                    <a:pt x="13359" y="5859"/>
                    <a:pt x="13288" y="5859"/>
                  </a:cubicBezTo>
                  <a:cubicBezTo>
                    <a:pt x="13311" y="2849"/>
                    <a:pt x="16258" y="1850"/>
                    <a:pt x="18829" y="1850"/>
                  </a:cubicBezTo>
                  <a:close/>
                  <a:moveTo>
                    <a:pt x="25791" y="6043"/>
                  </a:moveTo>
                  <a:cubicBezTo>
                    <a:pt x="26066" y="6043"/>
                    <a:pt x="26141" y="6109"/>
                    <a:pt x="26290" y="6407"/>
                  </a:cubicBezTo>
                  <a:cubicBezTo>
                    <a:pt x="26373" y="6585"/>
                    <a:pt x="26409" y="6764"/>
                    <a:pt x="26540" y="6919"/>
                  </a:cubicBezTo>
                  <a:cubicBezTo>
                    <a:pt x="26635" y="7026"/>
                    <a:pt x="26730" y="7097"/>
                    <a:pt x="26825" y="7157"/>
                  </a:cubicBezTo>
                  <a:cubicBezTo>
                    <a:pt x="25790" y="7157"/>
                    <a:pt x="24754" y="7145"/>
                    <a:pt x="23718" y="7145"/>
                  </a:cubicBezTo>
                  <a:cubicBezTo>
                    <a:pt x="23897" y="7097"/>
                    <a:pt x="24075" y="7002"/>
                    <a:pt x="24206" y="6835"/>
                  </a:cubicBezTo>
                  <a:cubicBezTo>
                    <a:pt x="24349" y="6680"/>
                    <a:pt x="24337" y="6430"/>
                    <a:pt x="24444" y="6288"/>
                  </a:cubicBezTo>
                  <a:cubicBezTo>
                    <a:pt x="24659" y="6026"/>
                    <a:pt x="25301" y="6073"/>
                    <a:pt x="25599" y="6049"/>
                  </a:cubicBezTo>
                  <a:cubicBezTo>
                    <a:pt x="25673" y="6045"/>
                    <a:pt x="25736" y="6043"/>
                    <a:pt x="25791" y="6043"/>
                  </a:cubicBezTo>
                  <a:close/>
                  <a:moveTo>
                    <a:pt x="12831" y="6106"/>
                  </a:moveTo>
                  <a:cubicBezTo>
                    <a:pt x="12981" y="6106"/>
                    <a:pt x="13121" y="6133"/>
                    <a:pt x="13205" y="6240"/>
                  </a:cubicBezTo>
                  <a:cubicBezTo>
                    <a:pt x="13324" y="6395"/>
                    <a:pt x="13288" y="6764"/>
                    <a:pt x="13419" y="6966"/>
                  </a:cubicBezTo>
                  <a:cubicBezTo>
                    <a:pt x="13479" y="7038"/>
                    <a:pt x="13538" y="7109"/>
                    <a:pt x="13598" y="7169"/>
                  </a:cubicBezTo>
                  <a:cubicBezTo>
                    <a:pt x="12800" y="7169"/>
                    <a:pt x="11990" y="7181"/>
                    <a:pt x="11181" y="7192"/>
                  </a:cubicBezTo>
                  <a:cubicBezTo>
                    <a:pt x="11216" y="7157"/>
                    <a:pt x="11252" y="7133"/>
                    <a:pt x="11276" y="7097"/>
                  </a:cubicBezTo>
                  <a:cubicBezTo>
                    <a:pt x="11490" y="6859"/>
                    <a:pt x="11454" y="6621"/>
                    <a:pt x="11574" y="6359"/>
                  </a:cubicBezTo>
                  <a:cubicBezTo>
                    <a:pt x="11670" y="6153"/>
                    <a:pt x="11798" y="6109"/>
                    <a:pt x="11964" y="6109"/>
                  </a:cubicBezTo>
                  <a:cubicBezTo>
                    <a:pt x="12086" y="6109"/>
                    <a:pt x="12229" y="6133"/>
                    <a:pt x="12395" y="6133"/>
                  </a:cubicBezTo>
                  <a:cubicBezTo>
                    <a:pt x="12520" y="6133"/>
                    <a:pt x="12681" y="6106"/>
                    <a:pt x="12831" y="6106"/>
                  </a:cubicBezTo>
                  <a:close/>
                  <a:moveTo>
                    <a:pt x="6763" y="13122"/>
                  </a:moveTo>
                  <a:cubicBezTo>
                    <a:pt x="6728" y="13146"/>
                    <a:pt x="6704" y="13181"/>
                    <a:pt x="6704" y="13217"/>
                  </a:cubicBezTo>
                  <a:cubicBezTo>
                    <a:pt x="6680" y="13241"/>
                    <a:pt x="6656" y="13277"/>
                    <a:pt x="6644" y="13312"/>
                  </a:cubicBezTo>
                  <a:cubicBezTo>
                    <a:pt x="6632" y="13253"/>
                    <a:pt x="6609" y="13181"/>
                    <a:pt x="6585" y="13122"/>
                  </a:cubicBezTo>
                  <a:close/>
                  <a:moveTo>
                    <a:pt x="32802" y="13146"/>
                  </a:moveTo>
                  <a:cubicBezTo>
                    <a:pt x="32767" y="13241"/>
                    <a:pt x="32743" y="13324"/>
                    <a:pt x="32707" y="13419"/>
                  </a:cubicBezTo>
                  <a:cubicBezTo>
                    <a:pt x="32707" y="13396"/>
                    <a:pt x="32695" y="13384"/>
                    <a:pt x="32683" y="13372"/>
                  </a:cubicBezTo>
                  <a:cubicBezTo>
                    <a:pt x="32671" y="13360"/>
                    <a:pt x="32671" y="13360"/>
                    <a:pt x="32660" y="13360"/>
                  </a:cubicBezTo>
                  <a:cubicBezTo>
                    <a:pt x="32671" y="13324"/>
                    <a:pt x="32648" y="13300"/>
                    <a:pt x="32612" y="13300"/>
                  </a:cubicBezTo>
                  <a:lnTo>
                    <a:pt x="32588" y="13300"/>
                  </a:lnTo>
                  <a:cubicBezTo>
                    <a:pt x="32481" y="13217"/>
                    <a:pt x="32374" y="13181"/>
                    <a:pt x="32267" y="13146"/>
                  </a:cubicBezTo>
                  <a:close/>
                  <a:moveTo>
                    <a:pt x="8490" y="13110"/>
                  </a:moveTo>
                  <a:cubicBezTo>
                    <a:pt x="8442" y="13229"/>
                    <a:pt x="8418" y="13360"/>
                    <a:pt x="8371" y="13479"/>
                  </a:cubicBezTo>
                  <a:cubicBezTo>
                    <a:pt x="8359" y="13324"/>
                    <a:pt x="8264" y="13181"/>
                    <a:pt x="8097" y="13146"/>
                  </a:cubicBezTo>
                  <a:cubicBezTo>
                    <a:pt x="8066" y="13137"/>
                    <a:pt x="8036" y="13133"/>
                    <a:pt x="8009" y="13133"/>
                  </a:cubicBezTo>
                  <a:cubicBezTo>
                    <a:pt x="7920" y="13133"/>
                    <a:pt x="7848" y="13172"/>
                    <a:pt x="7775" y="13217"/>
                  </a:cubicBezTo>
                  <a:cubicBezTo>
                    <a:pt x="7584" y="13200"/>
                    <a:pt x="7386" y="13189"/>
                    <a:pt x="7190" y="13189"/>
                  </a:cubicBezTo>
                  <a:cubicBezTo>
                    <a:pt x="7119" y="13189"/>
                    <a:pt x="7048" y="13190"/>
                    <a:pt x="6978" y="13193"/>
                  </a:cubicBezTo>
                  <a:cubicBezTo>
                    <a:pt x="6966" y="13169"/>
                    <a:pt x="6942" y="13146"/>
                    <a:pt x="6906" y="13122"/>
                  </a:cubicBezTo>
                  <a:cubicBezTo>
                    <a:pt x="7430" y="13122"/>
                    <a:pt x="7966" y="13122"/>
                    <a:pt x="8490" y="13110"/>
                  </a:cubicBezTo>
                  <a:close/>
                  <a:moveTo>
                    <a:pt x="30814" y="13288"/>
                  </a:moveTo>
                  <a:lnTo>
                    <a:pt x="30814" y="13288"/>
                  </a:lnTo>
                  <a:cubicBezTo>
                    <a:pt x="30885" y="13312"/>
                    <a:pt x="30957" y="13348"/>
                    <a:pt x="31040" y="13360"/>
                  </a:cubicBezTo>
                  <a:cubicBezTo>
                    <a:pt x="31016" y="13384"/>
                    <a:pt x="30981" y="13419"/>
                    <a:pt x="30981" y="13455"/>
                  </a:cubicBezTo>
                  <a:cubicBezTo>
                    <a:pt x="30969" y="13538"/>
                    <a:pt x="30981" y="13610"/>
                    <a:pt x="30993" y="13669"/>
                  </a:cubicBezTo>
                  <a:cubicBezTo>
                    <a:pt x="30969" y="13634"/>
                    <a:pt x="30933" y="13586"/>
                    <a:pt x="30897" y="13527"/>
                  </a:cubicBezTo>
                  <a:cubicBezTo>
                    <a:pt x="30850" y="13443"/>
                    <a:pt x="30838" y="13360"/>
                    <a:pt x="30814" y="13288"/>
                  </a:cubicBezTo>
                  <a:close/>
                  <a:moveTo>
                    <a:pt x="7716" y="13538"/>
                  </a:moveTo>
                  <a:lnTo>
                    <a:pt x="7716" y="13538"/>
                  </a:lnTo>
                  <a:cubicBezTo>
                    <a:pt x="7680" y="13586"/>
                    <a:pt x="7644" y="13646"/>
                    <a:pt x="7609" y="13693"/>
                  </a:cubicBezTo>
                  <a:cubicBezTo>
                    <a:pt x="7585" y="13681"/>
                    <a:pt x="7573" y="13669"/>
                    <a:pt x="7549" y="13658"/>
                  </a:cubicBezTo>
                  <a:cubicBezTo>
                    <a:pt x="7561" y="13646"/>
                    <a:pt x="7585" y="13634"/>
                    <a:pt x="7597" y="13622"/>
                  </a:cubicBezTo>
                  <a:cubicBezTo>
                    <a:pt x="7644" y="13598"/>
                    <a:pt x="7680" y="13562"/>
                    <a:pt x="7716" y="13538"/>
                  </a:cubicBezTo>
                  <a:close/>
                  <a:moveTo>
                    <a:pt x="8061" y="13538"/>
                  </a:moveTo>
                  <a:cubicBezTo>
                    <a:pt x="8085" y="13538"/>
                    <a:pt x="8109" y="13550"/>
                    <a:pt x="8121" y="13574"/>
                  </a:cubicBezTo>
                  <a:cubicBezTo>
                    <a:pt x="8109" y="13598"/>
                    <a:pt x="8085" y="13622"/>
                    <a:pt x="8061" y="13658"/>
                  </a:cubicBezTo>
                  <a:cubicBezTo>
                    <a:pt x="8014" y="13681"/>
                    <a:pt x="8014" y="13741"/>
                    <a:pt x="8037" y="13777"/>
                  </a:cubicBezTo>
                  <a:cubicBezTo>
                    <a:pt x="7990" y="13788"/>
                    <a:pt x="7942" y="13788"/>
                    <a:pt x="7895" y="13800"/>
                  </a:cubicBezTo>
                  <a:cubicBezTo>
                    <a:pt x="7954" y="13705"/>
                    <a:pt x="8002" y="13622"/>
                    <a:pt x="8061" y="13538"/>
                  </a:cubicBezTo>
                  <a:close/>
                  <a:moveTo>
                    <a:pt x="32648" y="13574"/>
                  </a:moveTo>
                  <a:cubicBezTo>
                    <a:pt x="32624" y="13610"/>
                    <a:pt x="32600" y="13646"/>
                    <a:pt x="32576" y="13681"/>
                  </a:cubicBezTo>
                  <a:cubicBezTo>
                    <a:pt x="32386" y="13908"/>
                    <a:pt x="31993" y="13860"/>
                    <a:pt x="31719" y="13884"/>
                  </a:cubicBezTo>
                  <a:lnTo>
                    <a:pt x="31647" y="13884"/>
                  </a:lnTo>
                  <a:cubicBezTo>
                    <a:pt x="32040" y="13836"/>
                    <a:pt x="32469" y="13669"/>
                    <a:pt x="32648" y="13574"/>
                  </a:cubicBezTo>
                  <a:close/>
                  <a:moveTo>
                    <a:pt x="7228" y="13884"/>
                  </a:moveTo>
                  <a:lnTo>
                    <a:pt x="7228" y="13884"/>
                  </a:lnTo>
                  <a:cubicBezTo>
                    <a:pt x="7240" y="13896"/>
                    <a:pt x="7252" y="13908"/>
                    <a:pt x="7275" y="13908"/>
                  </a:cubicBezTo>
                  <a:cubicBezTo>
                    <a:pt x="7263" y="13919"/>
                    <a:pt x="7252" y="13919"/>
                    <a:pt x="7240" y="13931"/>
                  </a:cubicBezTo>
                  <a:cubicBezTo>
                    <a:pt x="7240" y="13919"/>
                    <a:pt x="7228" y="13896"/>
                    <a:pt x="7228" y="13884"/>
                  </a:cubicBezTo>
                  <a:close/>
                  <a:moveTo>
                    <a:pt x="6704" y="13491"/>
                  </a:moveTo>
                  <a:lnTo>
                    <a:pt x="6704" y="13491"/>
                  </a:lnTo>
                  <a:cubicBezTo>
                    <a:pt x="6728" y="13515"/>
                    <a:pt x="6763" y="13527"/>
                    <a:pt x="6799" y="13527"/>
                  </a:cubicBezTo>
                  <a:lnTo>
                    <a:pt x="6835" y="13527"/>
                  </a:lnTo>
                  <a:cubicBezTo>
                    <a:pt x="6847" y="13538"/>
                    <a:pt x="6859" y="13550"/>
                    <a:pt x="6859" y="13562"/>
                  </a:cubicBezTo>
                  <a:cubicBezTo>
                    <a:pt x="6859" y="13574"/>
                    <a:pt x="6859" y="13586"/>
                    <a:pt x="6859" y="13598"/>
                  </a:cubicBezTo>
                  <a:cubicBezTo>
                    <a:pt x="6882" y="13729"/>
                    <a:pt x="6918" y="13836"/>
                    <a:pt x="6954" y="13943"/>
                  </a:cubicBezTo>
                  <a:cubicBezTo>
                    <a:pt x="6942" y="13931"/>
                    <a:pt x="6930" y="13919"/>
                    <a:pt x="6918" y="13908"/>
                  </a:cubicBezTo>
                  <a:cubicBezTo>
                    <a:pt x="6823" y="13788"/>
                    <a:pt x="6763" y="13646"/>
                    <a:pt x="6704" y="13491"/>
                  </a:cubicBezTo>
                  <a:close/>
                  <a:moveTo>
                    <a:pt x="8728" y="13110"/>
                  </a:moveTo>
                  <a:cubicBezTo>
                    <a:pt x="8668" y="13288"/>
                    <a:pt x="8621" y="13467"/>
                    <a:pt x="8561" y="13658"/>
                  </a:cubicBezTo>
                  <a:cubicBezTo>
                    <a:pt x="8526" y="13800"/>
                    <a:pt x="8466" y="14098"/>
                    <a:pt x="8311" y="14169"/>
                  </a:cubicBezTo>
                  <a:cubicBezTo>
                    <a:pt x="8288" y="14181"/>
                    <a:pt x="8255" y="14186"/>
                    <a:pt x="8216" y="14186"/>
                  </a:cubicBezTo>
                  <a:cubicBezTo>
                    <a:pt x="8098" y="14186"/>
                    <a:pt x="7931" y="14143"/>
                    <a:pt x="7859" y="14134"/>
                  </a:cubicBezTo>
                  <a:cubicBezTo>
                    <a:pt x="7740" y="14122"/>
                    <a:pt x="7621" y="14122"/>
                    <a:pt x="7490" y="14122"/>
                  </a:cubicBezTo>
                  <a:cubicBezTo>
                    <a:pt x="7549" y="14086"/>
                    <a:pt x="7621" y="14062"/>
                    <a:pt x="7692" y="14039"/>
                  </a:cubicBezTo>
                  <a:cubicBezTo>
                    <a:pt x="7740" y="14050"/>
                    <a:pt x="7775" y="14050"/>
                    <a:pt x="7823" y="14050"/>
                  </a:cubicBezTo>
                  <a:cubicBezTo>
                    <a:pt x="7852" y="14052"/>
                    <a:pt x="7882" y="14053"/>
                    <a:pt x="7913" y="14053"/>
                  </a:cubicBezTo>
                  <a:cubicBezTo>
                    <a:pt x="8107" y="14053"/>
                    <a:pt x="8320" y="14014"/>
                    <a:pt x="8454" y="13860"/>
                  </a:cubicBezTo>
                  <a:cubicBezTo>
                    <a:pt x="8597" y="13669"/>
                    <a:pt x="8621" y="13348"/>
                    <a:pt x="8645" y="13110"/>
                  </a:cubicBezTo>
                  <a:close/>
                  <a:moveTo>
                    <a:pt x="32981" y="13146"/>
                  </a:moveTo>
                  <a:cubicBezTo>
                    <a:pt x="33088" y="13146"/>
                    <a:pt x="33207" y="13157"/>
                    <a:pt x="33314" y="13157"/>
                  </a:cubicBezTo>
                  <a:cubicBezTo>
                    <a:pt x="33338" y="13681"/>
                    <a:pt x="33398" y="14253"/>
                    <a:pt x="33326" y="14765"/>
                  </a:cubicBezTo>
                  <a:cubicBezTo>
                    <a:pt x="33279" y="15217"/>
                    <a:pt x="33231" y="15432"/>
                    <a:pt x="32719" y="15479"/>
                  </a:cubicBezTo>
                  <a:cubicBezTo>
                    <a:pt x="32576" y="15491"/>
                    <a:pt x="32427" y="15494"/>
                    <a:pt x="32279" y="15494"/>
                  </a:cubicBezTo>
                  <a:cubicBezTo>
                    <a:pt x="32130" y="15494"/>
                    <a:pt x="31981" y="15491"/>
                    <a:pt x="31838" y="15491"/>
                  </a:cubicBezTo>
                  <a:cubicBezTo>
                    <a:pt x="31540" y="15491"/>
                    <a:pt x="31243" y="15479"/>
                    <a:pt x="30945" y="15443"/>
                  </a:cubicBezTo>
                  <a:cubicBezTo>
                    <a:pt x="30445" y="15396"/>
                    <a:pt x="30266" y="15265"/>
                    <a:pt x="30147" y="14741"/>
                  </a:cubicBezTo>
                  <a:cubicBezTo>
                    <a:pt x="30040" y="14253"/>
                    <a:pt x="30064" y="13669"/>
                    <a:pt x="30064" y="13146"/>
                  </a:cubicBezTo>
                  <a:lnTo>
                    <a:pt x="30659" y="13146"/>
                  </a:lnTo>
                  <a:cubicBezTo>
                    <a:pt x="30671" y="13396"/>
                    <a:pt x="30755" y="13741"/>
                    <a:pt x="30909" y="13919"/>
                  </a:cubicBezTo>
                  <a:cubicBezTo>
                    <a:pt x="31026" y="14062"/>
                    <a:pt x="31189" y="14099"/>
                    <a:pt x="31363" y="14099"/>
                  </a:cubicBezTo>
                  <a:cubicBezTo>
                    <a:pt x="31508" y="14099"/>
                    <a:pt x="31661" y="14073"/>
                    <a:pt x="31802" y="14062"/>
                  </a:cubicBezTo>
                  <a:cubicBezTo>
                    <a:pt x="32064" y="14039"/>
                    <a:pt x="32433" y="14086"/>
                    <a:pt x="32648" y="13908"/>
                  </a:cubicBezTo>
                  <a:cubicBezTo>
                    <a:pt x="32814" y="13765"/>
                    <a:pt x="32945" y="13407"/>
                    <a:pt x="32981" y="13146"/>
                  </a:cubicBezTo>
                  <a:close/>
                  <a:moveTo>
                    <a:pt x="9288" y="13098"/>
                  </a:moveTo>
                  <a:cubicBezTo>
                    <a:pt x="9299" y="13669"/>
                    <a:pt x="9371" y="14300"/>
                    <a:pt x="9299" y="14860"/>
                  </a:cubicBezTo>
                  <a:cubicBezTo>
                    <a:pt x="9252" y="15301"/>
                    <a:pt x="9204" y="15527"/>
                    <a:pt x="8692" y="15563"/>
                  </a:cubicBezTo>
                  <a:cubicBezTo>
                    <a:pt x="8406" y="15586"/>
                    <a:pt x="8097" y="15574"/>
                    <a:pt x="7811" y="15586"/>
                  </a:cubicBezTo>
                  <a:cubicBezTo>
                    <a:pt x="7514" y="15586"/>
                    <a:pt x="7216" y="15574"/>
                    <a:pt x="6918" y="15539"/>
                  </a:cubicBezTo>
                  <a:cubicBezTo>
                    <a:pt x="6418" y="15479"/>
                    <a:pt x="6240" y="15348"/>
                    <a:pt x="6120" y="14836"/>
                  </a:cubicBezTo>
                  <a:cubicBezTo>
                    <a:pt x="6001" y="14312"/>
                    <a:pt x="6037" y="13681"/>
                    <a:pt x="6037" y="13134"/>
                  </a:cubicBezTo>
                  <a:cubicBezTo>
                    <a:pt x="6180" y="13134"/>
                    <a:pt x="6335" y="13122"/>
                    <a:pt x="6478" y="13122"/>
                  </a:cubicBezTo>
                  <a:cubicBezTo>
                    <a:pt x="6537" y="13455"/>
                    <a:pt x="6621" y="13872"/>
                    <a:pt x="6835" y="14110"/>
                  </a:cubicBezTo>
                  <a:cubicBezTo>
                    <a:pt x="6999" y="14311"/>
                    <a:pt x="7289" y="14323"/>
                    <a:pt x="7544" y="14323"/>
                  </a:cubicBezTo>
                  <a:cubicBezTo>
                    <a:pt x="7579" y="14323"/>
                    <a:pt x="7613" y="14322"/>
                    <a:pt x="7646" y="14322"/>
                  </a:cubicBezTo>
                  <a:cubicBezTo>
                    <a:pt x="7687" y="14322"/>
                    <a:pt x="7727" y="14323"/>
                    <a:pt x="7764" y="14324"/>
                  </a:cubicBezTo>
                  <a:cubicBezTo>
                    <a:pt x="7886" y="14324"/>
                    <a:pt x="8059" y="14355"/>
                    <a:pt x="8218" y="14355"/>
                  </a:cubicBezTo>
                  <a:cubicBezTo>
                    <a:pt x="8337" y="14355"/>
                    <a:pt x="8449" y="14338"/>
                    <a:pt x="8526" y="14277"/>
                  </a:cubicBezTo>
                  <a:cubicBezTo>
                    <a:pt x="8633" y="14181"/>
                    <a:pt x="8668" y="13908"/>
                    <a:pt x="8704" y="13788"/>
                  </a:cubicBezTo>
                  <a:cubicBezTo>
                    <a:pt x="8764" y="13562"/>
                    <a:pt x="8835" y="13336"/>
                    <a:pt x="8895" y="13098"/>
                  </a:cubicBezTo>
                  <a:close/>
                  <a:moveTo>
                    <a:pt x="620" y="12931"/>
                  </a:moveTo>
                  <a:cubicBezTo>
                    <a:pt x="1402" y="13120"/>
                    <a:pt x="2223" y="13163"/>
                    <a:pt x="3044" y="13163"/>
                  </a:cubicBezTo>
                  <a:cubicBezTo>
                    <a:pt x="3723" y="13163"/>
                    <a:pt x="4403" y="13134"/>
                    <a:pt x="5061" y="13134"/>
                  </a:cubicBezTo>
                  <a:lnTo>
                    <a:pt x="5847" y="13134"/>
                  </a:lnTo>
                  <a:cubicBezTo>
                    <a:pt x="5811" y="13610"/>
                    <a:pt x="5775" y="14098"/>
                    <a:pt x="5787" y="14586"/>
                  </a:cubicBezTo>
                  <a:cubicBezTo>
                    <a:pt x="5799" y="14836"/>
                    <a:pt x="5763" y="15253"/>
                    <a:pt x="5906" y="15491"/>
                  </a:cubicBezTo>
                  <a:cubicBezTo>
                    <a:pt x="6146" y="15885"/>
                    <a:pt x="6843" y="15907"/>
                    <a:pt x="7354" y="15907"/>
                  </a:cubicBezTo>
                  <a:cubicBezTo>
                    <a:pt x="7418" y="15907"/>
                    <a:pt x="7479" y="15906"/>
                    <a:pt x="7536" y="15906"/>
                  </a:cubicBezTo>
                  <a:cubicBezTo>
                    <a:pt x="7588" y="15906"/>
                    <a:pt x="7636" y="15907"/>
                    <a:pt x="7680" y="15908"/>
                  </a:cubicBezTo>
                  <a:cubicBezTo>
                    <a:pt x="7791" y="15908"/>
                    <a:pt x="7937" y="15912"/>
                    <a:pt x="8098" y="15912"/>
                  </a:cubicBezTo>
                  <a:cubicBezTo>
                    <a:pt x="8596" y="15912"/>
                    <a:pt x="9244" y="15871"/>
                    <a:pt x="9478" y="15539"/>
                  </a:cubicBezTo>
                  <a:cubicBezTo>
                    <a:pt x="9633" y="15324"/>
                    <a:pt x="9573" y="14967"/>
                    <a:pt x="9573" y="14729"/>
                  </a:cubicBezTo>
                  <a:cubicBezTo>
                    <a:pt x="9585" y="14181"/>
                    <a:pt x="9585" y="13634"/>
                    <a:pt x="9597" y="13098"/>
                  </a:cubicBezTo>
                  <a:lnTo>
                    <a:pt x="9728" y="13098"/>
                  </a:lnTo>
                  <a:cubicBezTo>
                    <a:pt x="9966" y="13086"/>
                    <a:pt x="10204" y="13086"/>
                    <a:pt x="10442" y="13086"/>
                  </a:cubicBezTo>
                  <a:cubicBezTo>
                    <a:pt x="10419" y="13288"/>
                    <a:pt x="10431" y="13503"/>
                    <a:pt x="10431" y="13717"/>
                  </a:cubicBezTo>
                  <a:cubicBezTo>
                    <a:pt x="10442" y="14015"/>
                    <a:pt x="10431" y="14312"/>
                    <a:pt x="10466" y="14598"/>
                  </a:cubicBezTo>
                  <a:cubicBezTo>
                    <a:pt x="10472" y="14614"/>
                    <a:pt x="10484" y="14621"/>
                    <a:pt x="10497" y="14621"/>
                  </a:cubicBezTo>
                  <a:cubicBezTo>
                    <a:pt x="10511" y="14621"/>
                    <a:pt x="10526" y="14611"/>
                    <a:pt x="10526" y="14598"/>
                  </a:cubicBezTo>
                  <a:cubicBezTo>
                    <a:pt x="10585" y="14312"/>
                    <a:pt x="10597" y="14015"/>
                    <a:pt x="10609" y="13717"/>
                  </a:cubicBezTo>
                  <a:cubicBezTo>
                    <a:pt x="10621" y="13503"/>
                    <a:pt x="10657" y="13288"/>
                    <a:pt x="10645" y="13086"/>
                  </a:cubicBezTo>
                  <a:cubicBezTo>
                    <a:pt x="10812" y="13086"/>
                    <a:pt x="10978" y="13086"/>
                    <a:pt x="11145" y="13074"/>
                  </a:cubicBezTo>
                  <a:cubicBezTo>
                    <a:pt x="11157" y="13348"/>
                    <a:pt x="11216" y="13622"/>
                    <a:pt x="11276" y="13884"/>
                  </a:cubicBezTo>
                  <a:cubicBezTo>
                    <a:pt x="11281" y="13894"/>
                    <a:pt x="11288" y="13897"/>
                    <a:pt x="11295" y="13897"/>
                  </a:cubicBezTo>
                  <a:cubicBezTo>
                    <a:pt x="11304" y="13897"/>
                    <a:pt x="11312" y="13891"/>
                    <a:pt x="11312" y="13884"/>
                  </a:cubicBezTo>
                  <a:cubicBezTo>
                    <a:pt x="11335" y="13610"/>
                    <a:pt x="11347" y="13348"/>
                    <a:pt x="11324" y="13074"/>
                  </a:cubicBezTo>
                  <a:lnTo>
                    <a:pt x="12026" y="13074"/>
                  </a:lnTo>
                  <a:cubicBezTo>
                    <a:pt x="12038" y="13134"/>
                    <a:pt x="12050" y="13205"/>
                    <a:pt x="12062" y="13277"/>
                  </a:cubicBezTo>
                  <a:cubicBezTo>
                    <a:pt x="12097" y="13455"/>
                    <a:pt x="12109" y="13634"/>
                    <a:pt x="12109" y="13812"/>
                  </a:cubicBezTo>
                  <a:cubicBezTo>
                    <a:pt x="12109" y="13827"/>
                    <a:pt x="12118" y="13837"/>
                    <a:pt x="12128" y="13837"/>
                  </a:cubicBezTo>
                  <a:cubicBezTo>
                    <a:pt x="12134" y="13837"/>
                    <a:pt x="12140" y="13833"/>
                    <a:pt x="12145" y="13824"/>
                  </a:cubicBezTo>
                  <a:cubicBezTo>
                    <a:pt x="12169" y="13658"/>
                    <a:pt x="12205" y="13491"/>
                    <a:pt x="12205" y="13324"/>
                  </a:cubicBezTo>
                  <a:cubicBezTo>
                    <a:pt x="12216" y="13241"/>
                    <a:pt x="12216" y="13157"/>
                    <a:pt x="12216" y="13074"/>
                  </a:cubicBezTo>
                  <a:cubicBezTo>
                    <a:pt x="12689" y="13072"/>
                    <a:pt x="13162" y="13071"/>
                    <a:pt x="13635" y="13071"/>
                  </a:cubicBezTo>
                  <a:cubicBezTo>
                    <a:pt x="15639" y="13071"/>
                    <a:pt x="17642" y="13088"/>
                    <a:pt x="19646" y="13098"/>
                  </a:cubicBezTo>
                  <a:cubicBezTo>
                    <a:pt x="21456" y="13110"/>
                    <a:pt x="23254" y="13110"/>
                    <a:pt x="25051" y="13122"/>
                  </a:cubicBezTo>
                  <a:cubicBezTo>
                    <a:pt x="25004" y="13300"/>
                    <a:pt x="25028" y="13503"/>
                    <a:pt x="25028" y="13681"/>
                  </a:cubicBezTo>
                  <a:cubicBezTo>
                    <a:pt x="25028" y="13884"/>
                    <a:pt x="25040" y="14074"/>
                    <a:pt x="25075" y="14277"/>
                  </a:cubicBezTo>
                  <a:cubicBezTo>
                    <a:pt x="25075" y="14283"/>
                    <a:pt x="25081" y="14286"/>
                    <a:pt x="25087" y="14286"/>
                  </a:cubicBezTo>
                  <a:cubicBezTo>
                    <a:pt x="25093" y="14286"/>
                    <a:pt x="25099" y="14283"/>
                    <a:pt x="25099" y="14277"/>
                  </a:cubicBezTo>
                  <a:cubicBezTo>
                    <a:pt x="25147" y="14074"/>
                    <a:pt x="25170" y="13884"/>
                    <a:pt x="25182" y="13681"/>
                  </a:cubicBezTo>
                  <a:cubicBezTo>
                    <a:pt x="25194" y="13503"/>
                    <a:pt x="25230" y="13300"/>
                    <a:pt x="25182" y="13122"/>
                  </a:cubicBezTo>
                  <a:cubicBezTo>
                    <a:pt x="25575" y="13122"/>
                    <a:pt x="25956" y="13122"/>
                    <a:pt x="26337" y="13134"/>
                  </a:cubicBezTo>
                  <a:cubicBezTo>
                    <a:pt x="26313" y="13407"/>
                    <a:pt x="26361" y="13705"/>
                    <a:pt x="26397" y="13955"/>
                  </a:cubicBezTo>
                  <a:cubicBezTo>
                    <a:pt x="26402" y="13965"/>
                    <a:pt x="26411" y="13969"/>
                    <a:pt x="26420" y="13969"/>
                  </a:cubicBezTo>
                  <a:cubicBezTo>
                    <a:pt x="26433" y="13969"/>
                    <a:pt x="26444" y="13962"/>
                    <a:pt x="26444" y="13955"/>
                  </a:cubicBezTo>
                  <a:cubicBezTo>
                    <a:pt x="26444" y="13669"/>
                    <a:pt x="26504" y="13396"/>
                    <a:pt x="26540" y="13134"/>
                  </a:cubicBezTo>
                  <a:lnTo>
                    <a:pt x="27171" y="13134"/>
                  </a:lnTo>
                  <a:cubicBezTo>
                    <a:pt x="27099" y="13503"/>
                    <a:pt x="27159" y="13908"/>
                    <a:pt x="27159" y="14277"/>
                  </a:cubicBezTo>
                  <a:cubicBezTo>
                    <a:pt x="27159" y="14277"/>
                    <a:pt x="27164" y="14282"/>
                    <a:pt x="27171" y="14282"/>
                  </a:cubicBezTo>
                  <a:cubicBezTo>
                    <a:pt x="27175" y="14282"/>
                    <a:pt x="27179" y="14281"/>
                    <a:pt x="27183" y="14277"/>
                  </a:cubicBezTo>
                  <a:cubicBezTo>
                    <a:pt x="27242" y="13919"/>
                    <a:pt x="27373" y="13503"/>
                    <a:pt x="27361" y="13134"/>
                  </a:cubicBezTo>
                  <a:lnTo>
                    <a:pt x="27945" y="13134"/>
                  </a:lnTo>
                  <a:cubicBezTo>
                    <a:pt x="27945" y="13431"/>
                    <a:pt x="27957" y="13717"/>
                    <a:pt x="27921" y="14015"/>
                  </a:cubicBezTo>
                  <a:cubicBezTo>
                    <a:pt x="27921" y="14022"/>
                    <a:pt x="27929" y="14028"/>
                    <a:pt x="27938" y="14028"/>
                  </a:cubicBezTo>
                  <a:cubicBezTo>
                    <a:pt x="27944" y="14028"/>
                    <a:pt x="27952" y="14025"/>
                    <a:pt x="27957" y="14015"/>
                  </a:cubicBezTo>
                  <a:cubicBezTo>
                    <a:pt x="28028" y="13729"/>
                    <a:pt x="28076" y="13431"/>
                    <a:pt x="28088" y="13134"/>
                  </a:cubicBezTo>
                  <a:cubicBezTo>
                    <a:pt x="28266" y="13134"/>
                    <a:pt x="28445" y="13134"/>
                    <a:pt x="28623" y="13146"/>
                  </a:cubicBezTo>
                  <a:cubicBezTo>
                    <a:pt x="28564" y="13384"/>
                    <a:pt x="28623" y="13669"/>
                    <a:pt x="28647" y="13919"/>
                  </a:cubicBezTo>
                  <a:cubicBezTo>
                    <a:pt x="28659" y="14205"/>
                    <a:pt x="28659" y="14539"/>
                    <a:pt x="28814" y="14801"/>
                  </a:cubicBezTo>
                  <a:lnTo>
                    <a:pt x="28826" y="14801"/>
                  </a:lnTo>
                  <a:cubicBezTo>
                    <a:pt x="28957" y="14503"/>
                    <a:pt x="28897" y="14158"/>
                    <a:pt x="28885" y="13848"/>
                  </a:cubicBezTo>
                  <a:cubicBezTo>
                    <a:pt x="28861" y="13622"/>
                    <a:pt x="28885" y="13360"/>
                    <a:pt x="28814" y="13146"/>
                  </a:cubicBezTo>
                  <a:lnTo>
                    <a:pt x="29862" y="13146"/>
                  </a:lnTo>
                  <a:cubicBezTo>
                    <a:pt x="29826" y="13598"/>
                    <a:pt x="29802" y="14039"/>
                    <a:pt x="29814" y="14491"/>
                  </a:cubicBezTo>
                  <a:cubicBezTo>
                    <a:pt x="29814" y="14753"/>
                    <a:pt x="29778" y="15158"/>
                    <a:pt x="29921" y="15396"/>
                  </a:cubicBezTo>
                  <a:cubicBezTo>
                    <a:pt x="30144" y="15771"/>
                    <a:pt x="30763" y="15818"/>
                    <a:pt x="31264" y="15818"/>
                  </a:cubicBezTo>
                  <a:cubicBezTo>
                    <a:pt x="31431" y="15818"/>
                    <a:pt x="31585" y="15813"/>
                    <a:pt x="31707" y="15813"/>
                  </a:cubicBezTo>
                  <a:cubicBezTo>
                    <a:pt x="31823" y="15816"/>
                    <a:pt x="31980" y="15822"/>
                    <a:pt x="32155" y="15822"/>
                  </a:cubicBezTo>
                  <a:cubicBezTo>
                    <a:pt x="32646" y="15822"/>
                    <a:pt x="33273" y="15771"/>
                    <a:pt x="33493" y="15455"/>
                  </a:cubicBezTo>
                  <a:cubicBezTo>
                    <a:pt x="33648" y="15229"/>
                    <a:pt x="33600" y="14884"/>
                    <a:pt x="33600" y="14646"/>
                  </a:cubicBezTo>
                  <a:cubicBezTo>
                    <a:pt x="33600" y="14146"/>
                    <a:pt x="33612" y="13658"/>
                    <a:pt x="33612" y="13157"/>
                  </a:cubicBezTo>
                  <a:lnTo>
                    <a:pt x="34779" y="13157"/>
                  </a:lnTo>
                  <a:cubicBezTo>
                    <a:pt x="34767" y="13277"/>
                    <a:pt x="34791" y="13407"/>
                    <a:pt x="34803" y="13515"/>
                  </a:cubicBezTo>
                  <a:cubicBezTo>
                    <a:pt x="34815" y="13681"/>
                    <a:pt x="34826" y="13872"/>
                    <a:pt x="34898" y="14027"/>
                  </a:cubicBezTo>
                  <a:cubicBezTo>
                    <a:pt x="34904" y="14033"/>
                    <a:pt x="34910" y="14036"/>
                    <a:pt x="34916" y="14036"/>
                  </a:cubicBezTo>
                  <a:cubicBezTo>
                    <a:pt x="34922" y="14036"/>
                    <a:pt x="34928" y="14033"/>
                    <a:pt x="34934" y="14027"/>
                  </a:cubicBezTo>
                  <a:cubicBezTo>
                    <a:pt x="34981" y="13860"/>
                    <a:pt x="34981" y="13669"/>
                    <a:pt x="34981" y="13491"/>
                  </a:cubicBezTo>
                  <a:cubicBezTo>
                    <a:pt x="34981" y="13384"/>
                    <a:pt x="34981" y="13265"/>
                    <a:pt x="34969" y="13157"/>
                  </a:cubicBezTo>
                  <a:cubicBezTo>
                    <a:pt x="35930" y="13157"/>
                    <a:pt x="36890" y="13163"/>
                    <a:pt x="37851" y="13163"/>
                  </a:cubicBezTo>
                  <a:cubicBezTo>
                    <a:pt x="38331" y="13163"/>
                    <a:pt x="38811" y="13161"/>
                    <a:pt x="39291" y="13157"/>
                  </a:cubicBezTo>
                  <a:cubicBezTo>
                    <a:pt x="39315" y="13157"/>
                    <a:pt x="39327" y="13157"/>
                    <a:pt x="39339" y="13146"/>
                  </a:cubicBezTo>
                  <a:cubicBezTo>
                    <a:pt x="39363" y="14181"/>
                    <a:pt x="39375" y="15205"/>
                    <a:pt x="39387" y="16229"/>
                  </a:cubicBezTo>
                  <a:cubicBezTo>
                    <a:pt x="39422" y="19134"/>
                    <a:pt x="39482" y="22028"/>
                    <a:pt x="39541" y="24933"/>
                  </a:cubicBezTo>
                  <a:cubicBezTo>
                    <a:pt x="36817" y="24913"/>
                    <a:pt x="34093" y="24905"/>
                    <a:pt x="31368" y="24905"/>
                  </a:cubicBezTo>
                  <a:cubicBezTo>
                    <a:pt x="21660" y="24905"/>
                    <a:pt x="11946" y="25005"/>
                    <a:pt x="2232" y="25005"/>
                  </a:cubicBezTo>
                  <a:cubicBezTo>
                    <a:pt x="1814" y="25005"/>
                    <a:pt x="1395" y="25005"/>
                    <a:pt x="977" y="25004"/>
                  </a:cubicBezTo>
                  <a:cubicBezTo>
                    <a:pt x="882" y="20980"/>
                    <a:pt x="846" y="16956"/>
                    <a:pt x="620" y="12931"/>
                  </a:cubicBezTo>
                  <a:close/>
                  <a:moveTo>
                    <a:pt x="6466" y="25409"/>
                  </a:moveTo>
                  <a:cubicBezTo>
                    <a:pt x="6466" y="25588"/>
                    <a:pt x="6454" y="25766"/>
                    <a:pt x="6454" y="25957"/>
                  </a:cubicBezTo>
                  <a:cubicBezTo>
                    <a:pt x="5966" y="26028"/>
                    <a:pt x="5478" y="26088"/>
                    <a:pt x="4989" y="26135"/>
                  </a:cubicBezTo>
                  <a:cubicBezTo>
                    <a:pt x="4888" y="26143"/>
                    <a:pt x="4799" y="26157"/>
                    <a:pt x="4721" y="26157"/>
                  </a:cubicBezTo>
                  <a:cubicBezTo>
                    <a:pt x="4571" y="26157"/>
                    <a:pt x="4469" y="26105"/>
                    <a:pt x="4430" y="25861"/>
                  </a:cubicBezTo>
                  <a:cubicBezTo>
                    <a:pt x="4394" y="25719"/>
                    <a:pt x="4406" y="25564"/>
                    <a:pt x="4418" y="25409"/>
                  </a:cubicBezTo>
                  <a:close/>
                  <a:moveTo>
                    <a:pt x="33469" y="25385"/>
                  </a:moveTo>
                  <a:cubicBezTo>
                    <a:pt x="33469" y="25683"/>
                    <a:pt x="33469" y="25992"/>
                    <a:pt x="33493" y="26290"/>
                  </a:cubicBezTo>
                  <a:cubicBezTo>
                    <a:pt x="33360" y="26301"/>
                    <a:pt x="33228" y="26306"/>
                    <a:pt x="33095" y="26306"/>
                  </a:cubicBezTo>
                  <a:cubicBezTo>
                    <a:pt x="32800" y="26306"/>
                    <a:pt x="32507" y="26280"/>
                    <a:pt x="32219" y="26230"/>
                  </a:cubicBezTo>
                  <a:cubicBezTo>
                    <a:pt x="32112" y="26207"/>
                    <a:pt x="31993" y="26195"/>
                    <a:pt x="31909" y="26135"/>
                  </a:cubicBezTo>
                  <a:cubicBezTo>
                    <a:pt x="31790" y="26052"/>
                    <a:pt x="31802" y="26028"/>
                    <a:pt x="31790" y="25885"/>
                  </a:cubicBezTo>
                  <a:cubicBezTo>
                    <a:pt x="31767" y="25719"/>
                    <a:pt x="31743" y="25552"/>
                    <a:pt x="31719" y="25385"/>
                  </a:cubicBezTo>
                  <a:close/>
                  <a:moveTo>
                    <a:pt x="18601" y="1"/>
                  </a:moveTo>
                  <a:cubicBezTo>
                    <a:pt x="18560" y="1"/>
                    <a:pt x="18520" y="1"/>
                    <a:pt x="18479" y="1"/>
                  </a:cubicBezTo>
                  <a:cubicBezTo>
                    <a:pt x="14979" y="1"/>
                    <a:pt x="11133" y="1835"/>
                    <a:pt x="11597" y="5871"/>
                  </a:cubicBezTo>
                  <a:lnTo>
                    <a:pt x="11502" y="5871"/>
                  </a:lnTo>
                  <a:cubicBezTo>
                    <a:pt x="11498" y="5870"/>
                    <a:pt x="11494" y="5869"/>
                    <a:pt x="11490" y="5869"/>
                  </a:cubicBezTo>
                  <a:cubicBezTo>
                    <a:pt x="11454" y="5869"/>
                    <a:pt x="11406" y="5910"/>
                    <a:pt x="11395" y="5942"/>
                  </a:cubicBezTo>
                  <a:cubicBezTo>
                    <a:pt x="11335" y="6383"/>
                    <a:pt x="11324" y="6954"/>
                    <a:pt x="10859" y="7192"/>
                  </a:cubicBezTo>
                  <a:cubicBezTo>
                    <a:pt x="10451" y="7197"/>
                    <a:pt x="10042" y="7198"/>
                    <a:pt x="9633" y="7198"/>
                  </a:cubicBezTo>
                  <a:cubicBezTo>
                    <a:pt x="8268" y="7198"/>
                    <a:pt x="6897" y="7181"/>
                    <a:pt x="5527" y="7181"/>
                  </a:cubicBezTo>
                  <a:cubicBezTo>
                    <a:pt x="3745" y="7181"/>
                    <a:pt x="1965" y="7210"/>
                    <a:pt x="203" y="7347"/>
                  </a:cubicBezTo>
                  <a:cubicBezTo>
                    <a:pt x="167" y="7347"/>
                    <a:pt x="167" y="7407"/>
                    <a:pt x="203" y="7407"/>
                  </a:cubicBezTo>
                  <a:cubicBezTo>
                    <a:pt x="1859" y="7570"/>
                    <a:pt x="3539" y="7614"/>
                    <a:pt x="5217" y="7614"/>
                  </a:cubicBezTo>
                  <a:cubicBezTo>
                    <a:pt x="6724" y="7614"/>
                    <a:pt x="8229" y="7578"/>
                    <a:pt x="9716" y="7562"/>
                  </a:cubicBezTo>
                  <a:cubicBezTo>
                    <a:pt x="12478" y="7538"/>
                    <a:pt x="15229" y="7490"/>
                    <a:pt x="17979" y="7454"/>
                  </a:cubicBezTo>
                  <a:cubicBezTo>
                    <a:pt x="19164" y="7440"/>
                    <a:pt x="20349" y="7435"/>
                    <a:pt x="21534" y="7435"/>
                  </a:cubicBezTo>
                  <a:cubicBezTo>
                    <a:pt x="25325" y="7435"/>
                    <a:pt x="29115" y="7490"/>
                    <a:pt x="32898" y="7490"/>
                  </a:cubicBezTo>
                  <a:cubicBezTo>
                    <a:pt x="33866" y="7490"/>
                    <a:pt x="34834" y="7495"/>
                    <a:pt x="35803" y="7495"/>
                  </a:cubicBezTo>
                  <a:cubicBezTo>
                    <a:pt x="37013" y="7495"/>
                    <a:pt x="38224" y="7487"/>
                    <a:pt x="39434" y="7454"/>
                  </a:cubicBezTo>
                  <a:lnTo>
                    <a:pt x="39434" y="7454"/>
                  </a:lnTo>
                  <a:cubicBezTo>
                    <a:pt x="39410" y="7835"/>
                    <a:pt x="39387" y="8216"/>
                    <a:pt x="39375" y="8597"/>
                  </a:cubicBezTo>
                  <a:cubicBezTo>
                    <a:pt x="38569" y="8588"/>
                    <a:pt x="37762" y="8584"/>
                    <a:pt x="36955" y="8584"/>
                  </a:cubicBezTo>
                  <a:cubicBezTo>
                    <a:pt x="34602" y="8584"/>
                    <a:pt x="32246" y="8622"/>
                    <a:pt x="29897" y="8693"/>
                  </a:cubicBezTo>
                  <a:cubicBezTo>
                    <a:pt x="29885" y="8693"/>
                    <a:pt x="29885" y="8705"/>
                    <a:pt x="29897" y="8705"/>
                  </a:cubicBezTo>
                  <a:cubicBezTo>
                    <a:pt x="32788" y="8814"/>
                    <a:pt x="35678" y="8873"/>
                    <a:pt x="38568" y="8873"/>
                  </a:cubicBezTo>
                  <a:cubicBezTo>
                    <a:pt x="38833" y="8873"/>
                    <a:pt x="39098" y="8872"/>
                    <a:pt x="39363" y="8871"/>
                  </a:cubicBezTo>
                  <a:lnTo>
                    <a:pt x="39363" y="8871"/>
                  </a:lnTo>
                  <a:cubicBezTo>
                    <a:pt x="39363" y="9121"/>
                    <a:pt x="39351" y="9383"/>
                    <a:pt x="39351" y="9633"/>
                  </a:cubicBezTo>
                  <a:cubicBezTo>
                    <a:pt x="39327" y="9621"/>
                    <a:pt x="39315" y="9621"/>
                    <a:pt x="39303" y="9621"/>
                  </a:cubicBezTo>
                  <a:cubicBezTo>
                    <a:pt x="38667" y="9545"/>
                    <a:pt x="38021" y="9519"/>
                    <a:pt x="37372" y="9519"/>
                  </a:cubicBezTo>
                  <a:cubicBezTo>
                    <a:pt x="36089" y="9519"/>
                    <a:pt x="34793" y="9621"/>
                    <a:pt x="33529" y="9645"/>
                  </a:cubicBezTo>
                  <a:cubicBezTo>
                    <a:pt x="33517" y="9645"/>
                    <a:pt x="33517" y="9669"/>
                    <a:pt x="33529" y="9669"/>
                  </a:cubicBezTo>
                  <a:cubicBezTo>
                    <a:pt x="35017" y="9734"/>
                    <a:pt x="36541" y="9923"/>
                    <a:pt x="38045" y="9923"/>
                  </a:cubicBezTo>
                  <a:cubicBezTo>
                    <a:pt x="38466" y="9923"/>
                    <a:pt x="38886" y="9908"/>
                    <a:pt x="39303" y="9871"/>
                  </a:cubicBezTo>
                  <a:cubicBezTo>
                    <a:pt x="39315" y="9871"/>
                    <a:pt x="39327" y="9871"/>
                    <a:pt x="39339" y="9859"/>
                  </a:cubicBezTo>
                  <a:lnTo>
                    <a:pt x="39339" y="9859"/>
                  </a:lnTo>
                  <a:cubicBezTo>
                    <a:pt x="39327" y="10538"/>
                    <a:pt x="39327" y="11229"/>
                    <a:pt x="39339" y="11907"/>
                  </a:cubicBezTo>
                  <a:cubicBezTo>
                    <a:pt x="37179" y="11907"/>
                    <a:pt x="35025" y="11877"/>
                    <a:pt x="32872" y="11877"/>
                  </a:cubicBezTo>
                  <a:cubicBezTo>
                    <a:pt x="32011" y="11877"/>
                    <a:pt x="31151" y="11882"/>
                    <a:pt x="30290" y="11895"/>
                  </a:cubicBezTo>
                  <a:cubicBezTo>
                    <a:pt x="30278" y="11895"/>
                    <a:pt x="30278" y="11919"/>
                    <a:pt x="30290" y="11919"/>
                  </a:cubicBezTo>
                  <a:cubicBezTo>
                    <a:pt x="32734" y="12123"/>
                    <a:pt x="35202" y="12176"/>
                    <a:pt x="37661" y="12176"/>
                  </a:cubicBezTo>
                  <a:cubicBezTo>
                    <a:pt x="38221" y="12176"/>
                    <a:pt x="38780" y="12174"/>
                    <a:pt x="39339" y="12169"/>
                  </a:cubicBezTo>
                  <a:cubicBezTo>
                    <a:pt x="39339" y="12372"/>
                    <a:pt x="39339" y="12574"/>
                    <a:pt x="39339" y="12776"/>
                  </a:cubicBezTo>
                  <a:cubicBezTo>
                    <a:pt x="39327" y="12765"/>
                    <a:pt x="39315" y="12765"/>
                    <a:pt x="39303" y="12765"/>
                  </a:cubicBezTo>
                  <a:cubicBezTo>
                    <a:pt x="32755" y="12705"/>
                    <a:pt x="26206" y="12729"/>
                    <a:pt x="19658" y="12705"/>
                  </a:cubicBezTo>
                  <a:cubicBezTo>
                    <a:pt x="16419" y="12693"/>
                    <a:pt x="13169" y="12717"/>
                    <a:pt x="9930" y="12657"/>
                  </a:cubicBezTo>
                  <a:cubicBezTo>
                    <a:pt x="8311" y="12634"/>
                    <a:pt x="6692" y="12598"/>
                    <a:pt x="5073" y="12586"/>
                  </a:cubicBezTo>
                  <a:cubicBezTo>
                    <a:pt x="4359" y="12586"/>
                    <a:pt x="3614" y="12546"/>
                    <a:pt x="2871" y="12546"/>
                  </a:cubicBezTo>
                  <a:cubicBezTo>
                    <a:pt x="2102" y="12546"/>
                    <a:pt x="1335" y="12589"/>
                    <a:pt x="608" y="12765"/>
                  </a:cubicBezTo>
                  <a:cubicBezTo>
                    <a:pt x="596" y="12503"/>
                    <a:pt x="584" y="12241"/>
                    <a:pt x="560" y="11979"/>
                  </a:cubicBezTo>
                  <a:lnTo>
                    <a:pt x="560" y="11979"/>
                  </a:lnTo>
                  <a:cubicBezTo>
                    <a:pt x="2013" y="11990"/>
                    <a:pt x="3473" y="12007"/>
                    <a:pt x="4934" y="12007"/>
                  </a:cubicBezTo>
                  <a:cubicBezTo>
                    <a:pt x="6515" y="12007"/>
                    <a:pt x="8097" y="11987"/>
                    <a:pt x="9669" y="11919"/>
                  </a:cubicBezTo>
                  <a:cubicBezTo>
                    <a:pt x="9680" y="11919"/>
                    <a:pt x="9680" y="11907"/>
                    <a:pt x="9669" y="11907"/>
                  </a:cubicBezTo>
                  <a:cubicBezTo>
                    <a:pt x="6644" y="11705"/>
                    <a:pt x="3573" y="11681"/>
                    <a:pt x="536" y="11622"/>
                  </a:cubicBezTo>
                  <a:cubicBezTo>
                    <a:pt x="536" y="11550"/>
                    <a:pt x="536" y="11467"/>
                    <a:pt x="525" y="11395"/>
                  </a:cubicBezTo>
                  <a:cubicBezTo>
                    <a:pt x="1584" y="11372"/>
                    <a:pt x="2644" y="11324"/>
                    <a:pt x="3704" y="11288"/>
                  </a:cubicBezTo>
                  <a:cubicBezTo>
                    <a:pt x="3715" y="11288"/>
                    <a:pt x="3715" y="11276"/>
                    <a:pt x="3704" y="11276"/>
                  </a:cubicBezTo>
                  <a:cubicBezTo>
                    <a:pt x="2644" y="11241"/>
                    <a:pt x="1572" y="11193"/>
                    <a:pt x="513" y="11169"/>
                  </a:cubicBezTo>
                  <a:cubicBezTo>
                    <a:pt x="453" y="10288"/>
                    <a:pt x="382" y="9419"/>
                    <a:pt x="298" y="8538"/>
                  </a:cubicBezTo>
                  <a:lnTo>
                    <a:pt x="298" y="8538"/>
                  </a:lnTo>
                  <a:cubicBezTo>
                    <a:pt x="1452" y="8590"/>
                    <a:pt x="2608" y="8608"/>
                    <a:pt x="3766" y="8608"/>
                  </a:cubicBezTo>
                  <a:cubicBezTo>
                    <a:pt x="5752" y="8608"/>
                    <a:pt x="7742" y="8557"/>
                    <a:pt x="9728" y="8550"/>
                  </a:cubicBezTo>
                  <a:cubicBezTo>
                    <a:pt x="11538" y="8538"/>
                    <a:pt x="13348" y="8538"/>
                    <a:pt x="15157" y="8538"/>
                  </a:cubicBezTo>
                  <a:cubicBezTo>
                    <a:pt x="15895" y="8538"/>
                    <a:pt x="16688" y="8597"/>
                    <a:pt x="17465" y="8597"/>
                  </a:cubicBezTo>
                  <a:cubicBezTo>
                    <a:pt x="17992" y="8597"/>
                    <a:pt x="18512" y="8570"/>
                    <a:pt x="19003" y="8478"/>
                  </a:cubicBezTo>
                  <a:cubicBezTo>
                    <a:pt x="19015" y="8478"/>
                    <a:pt x="19015" y="8454"/>
                    <a:pt x="19003" y="8443"/>
                  </a:cubicBezTo>
                  <a:cubicBezTo>
                    <a:pt x="18442" y="8320"/>
                    <a:pt x="17836" y="8289"/>
                    <a:pt x="17224" y="8289"/>
                  </a:cubicBezTo>
                  <a:cubicBezTo>
                    <a:pt x="16575" y="8289"/>
                    <a:pt x="15919" y="8324"/>
                    <a:pt x="15300" y="8324"/>
                  </a:cubicBezTo>
                  <a:cubicBezTo>
                    <a:pt x="15252" y="8324"/>
                    <a:pt x="15205" y="8324"/>
                    <a:pt x="15157" y="8324"/>
                  </a:cubicBezTo>
                  <a:cubicBezTo>
                    <a:pt x="13348" y="8300"/>
                    <a:pt x="11538" y="8288"/>
                    <a:pt x="9728" y="8276"/>
                  </a:cubicBezTo>
                  <a:cubicBezTo>
                    <a:pt x="8012" y="8269"/>
                    <a:pt x="6290" y="8227"/>
                    <a:pt x="4568" y="8227"/>
                  </a:cubicBezTo>
                  <a:cubicBezTo>
                    <a:pt x="3135" y="8227"/>
                    <a:pt x="1702" y="8256"/>
                    <a:pt x="275" y="8359"/>
                  </a:cubicBezTo>
                  <a:cubicBezTo>
                    <a:pt x="251" y="8097"/>
                    <a:pt x="227" y="7823"/>
                    <a:pt x="191" y="7562"/>
                  </a:cubicBezTo>
                  <a:cubicBezTo>
                    <a:pt x="191" y="7526"/>
                    <a:pt x="164" y="7508"/>
                    <a:pt x="138" y="7508"/>
                  </a:cubicBezTo>
                  <a:cubicBezTo>
                    <a:pt x="111" y="7508"/>
                    <a:pt x="84" y="7526"/>
                    <a:pt x="84" y="7562"/>
                  </a:cubicBezTo>
                  <a:cubicBezTo>
                    <a:pt x="1" y="13443"/>
                    <a:pt x="417" y="19325"/>
                    <a:pt x="584" y="25195"/>
                  </a:cubicBezTo>
                  <a:cubicBezTo>
                    <a:pt x="584" y="25302"/>
                    <a:pt x="679" y="25397"/>
                    <a:pt x="786" y="25397"/>
                  </a:cubicBezTo>
                  <a:lnTo>
                    <a:pt x="4275" y="25397"/>
                  </a:lnTo>
                  <a:cubicBezTo>
                    <a:pt x="4263" y="25528"/>
                    <a:pt x="4251" y="25647"/>
                    <a:pt x="4239" y="25778"/>
                  </a:cubicBezTo>
                  <a:cubicBezTo>
                    <a:pt x="4239" y="25802"/>
                    <a:pt x="4168" y="26123"/>
                    <a:pt x="4204" y="26219"/>
                  </a:cubicBezTo>
                  <a:cubicBezTo>
                    <a:pt x="4251" y="26350"/>
                    <a:pt x="4323" y="26397"/>
                    <a:pt x="4454" y="26433"/>
                  </a:cubicBezTo>
                  <a:cubicBezTo>
                    <a:pt x="4538" y="26456"/>
                    <a:pt x="4631" y="26464"/>
                    <a:pt x="4728" y="26464"/>
                  </a:cubicBezTo>
                  <a:cubicBezTo>
                    <a:pt x="4987" y="26464"/>
                    <a:pt x="5276" y="26403"/>
                    <a:pt x="5501" y="26385"/>
                  </a:cubicBezTo>
                  <a:cubicBezTo>
                    <a:pt x="5882" y="26350"/>
                    <a:pt x="6240" y="26266"/>
                    <a:pt x="6621" y="26183"/>
                  </a:cubicBezTo>
                  <a:cubicBezTo>
                    <a:pt x="6680" y="26171"/>
                    <a:pt x="6716" y="26111"/>
                    <a:pt x="6716" y="26052"/>
                  </a:cubicBezTo>
                  <a:cubicBezTo>
                    <a:pt x="6716" y="25838"/>
                    <a:pt x="6716" y="25623"/>
                    <a:pt x="6716" y="25409"/>
                  </a:cubicBezTo>
                  <a:cubicBezTo>
                    <a:pt x="14979" y="25409"/>
                    <a:pt x="23254" y="25409"/>
                    <a:pt x="31528" y="25385"/>
                  </a:cubicBezTo>
                  <a:lnTo>
                    <a:pt x="31528" y="25385"/>
                  </a:lnTo>
                  <a:cubicBezTo>
                    <a:pt x="31481" y="25707"/>
                    <a:pt x="31433" y="26266"/>
                    <a:pt x="31767" y="26397"/>
                  </a:cubicBezTo>
                  <a:cubicBezTo>
                    <a:pt x="32046" y="26513"/>
                    <a:pt x="32369" y="26551"/>
                    <a:pt x="32694" y="26551"/>
                  </a:cubicBezTo>
                  <a:cubicBezTo>
                    <a:pt x="33006" y="26551"/>
                    <a:pt x="33320" y="26516"/>
                    <a:pt x="33600" y="26481"/>
                  </a:cubicBezTo>
                  <a:cubicBezTo>
                    <a:pt x="33648" y="26481"/>
                    <a:pt x="33695" y="26445"/>
                    <a:pt x="33695" y="26385"/>
                  </a:cubicBezTo>
                  <a:cubicBezTo>
                    <a:pt x="33683" y="26052"/>
                    <a:pt x="33672" y="25707"/>
                    <a:pt x="33683" y="25373"/>
                  </a:cubicBezTo>
                  <a:cubicBezTo>
                    <a:pt x="35696" y="25373"/>
                    <a:pt x="37696" y="25361"/>
                    <a:pt x="39708" y="25361"/>
                  </a:cubicBezTo>
                  <a:cubicBezTo>
                    <a:pt x="39922" y="25361"/>
                    <a:pt x="39970" y="25123"/>
                    <a:pt x="39875" y="25004"/>
                  </a:cubicBezTo>
                  <a:cubicBezTo>
                    <a:pt x="39851" y="22075"/>
                    <a:pt x="39839" y="19146"/>
                    <a:pt x="39803" y="16217"/>
                  </a:cubicBezTo>
                  <a:cubicBezTo>
                    <a:pt x="39768" y="13777"/>
                    <a:pt x="39803" y="11288"/>
                    <a:pt x="39660" y="8835"/>
                  </a:cubicBezTo>
                  <a:cubicBezTo>
                    <a:pt x="39708" y="8776"/>
                    <a:pt x="39696" y="8693"/>
                    <a:pt x="39648" y="8633"/>
                  </a:cubicBezTo>
                  <a:cubicBezTo>
                    <a:pt x="39625" y="8240"/>
                    <a:pt x="39589" y="7835"/>
                    <a:pt x="39553" y="7442"/>
                  </a:cubicBezTo>
                  <a:cubicBezTo>
                    <a:pt x="39696" y="7383"/>
                    <a:pt x="39672" y="7145"/>
                    <a:pt x="39494" y="7145"/>
                  </a:cubicBezTo>
                  <a:cubicBezTo>
                    <a:pt x="37511" y="7157"/>
                    <a:pt x="35532" y="7160"/>
                    <a:pt x="33552" y="7160"/>
                  </a:cubicBezTo>
                  <a:cubicBezTo>
                    <a:pt x="31573" y="7160"/>
                    <a:pt x="29594" y="7157"/>
                    <a:pt x="27611" y="7157"/>
                  </a:cubicBezTo>
                  <a:cubicBezTo>
                    <a:pt x="27611" y="7133"/>
                    <a:pt x="27599" y="7121"/>
                    <a:pt x="27576" y="7121"/>
                  </a:cubicBezTo>
                  <a:cubicBezTo>
                    <a:pt x="26599" y="6990"/>
                    <a:pt x="27135" y="6740"/>
                    <a:pt x="26456" y="6061"/>
                  </a:cubicBezTo>
                  <a:cubicBezTo>
                    <a:pt x="26409" y="6014"/>
                    <a:pt x="26409" y="5895"/>
                    <a:pt x="26337" y="5859"/>
                  </a:cubicBezTo>
                  <a:cubicBezTo>
                    <a:pt x="26254" y="5823"/>
                    <a:pt x="26159" y="5799"/>
                    <a:pt x="26075" y="5799"/>
                  </a:cubicBezTo>
                  <a:cubicBezTo>
                    <a:pt x="25730" y="4097"/>
                    <a:pt x="25051" y="2287"/>
                    <a:pt x="23587" y="1251"/>
                  </a:cubicBezTo>
                  <a:cubicBezTo>
                    <a:pt x="22156" y="251"/>
                    <a:pt x="20306" y="1"/>
                    <a:pt x="186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5" name="Google Shape;2995;p1"/>
            <p:cNvSpPr/>
            <p:nvPr/>
          </p:nvSpPr>
          <p:spPr>
            <a:xfrm>
              <a:off x="689650" y="2175550"/>
              <a:ext cx="101525" cy="252600"/>
            </a:xfrm>
            <a:custGeom>
              <a:rect b="b" l="l" r="r" t="t"/>
              <a:pathLst>
                <a:path extrusionOk="0" h="10104" w="4061">
                  <a:moveTo>
                    <a:pt x="245" y="0"/>
                  </a:moveTo>
                  <a:cubicBezTo>
                    <a:pt x="239" y="0"/>
                    <a:pt x="233" y="6"/>
                    <a:pt x="227" y="18"/>
                  </a:cubicBezTo>
                  <a:cubicBezTo>
                    <a:pt x="1" y="744"/>
                    <a:pt x="108" y="1566"/>
                    <a:pt x="108" y="2328"/>
                  </a:cubicBezTo>
                  <a:cubicBezTo>
                    <a:pt x="108" y="3150"/>
                    <a:pt x="108" y="3983"/>
                    <a:pt x="120" y="4816"/>
                  </a:cubicBezTo>
                  <a:cubicBezTo>
                    <a:pt x="156" y="6555"/>
                    <a:pt x="227" y="8281"/>
                    <a:pt x="275" y="10008"/>
                  </a:cubicBezTo>
                  <a:cubicBezTo>
                    <a:pt x="275" y="10043"/>
                    <a:pt x="298" y="10079"/>
                    <a:pt x="334" y="10079"/>
                  </a:cubicBezTo>
                  <a:cubicBezTo>
                    <a:pt x="408" y="10078"/>
                    <a:pt x="481" y="10078"/>
                    <a:pt x="555" y="10078"/>
                  </a:cubicBezTo>
                  <a:cubicBezTo>
                    <a:pt x="1211" y="10078"/>
                    <a:pt x="1873" y="10104"/>
                    <a:pt x="2532" y="10104"/>
                  </a:cubicBezTo>
                  <a:cubicBezTo>
                    <a:pt x="3009" y="10104"/>
                    <a:pt x="3484" y="10090"/>
                    <a:pt x="3954" y="10043"/>
                  </a:cubicBezTo>
                  <a:cubicBezTo>
                    <a:pt x="4061" y="10043"/>
                    <a:pt x="4061" y="9888"/>
                    <a:pt x="3954" y="9888"/>
                  </a:cubicBezTo>
                  <a:cubicBezTo>
                    <a:pt x="3809" y="9879"/>
                    <a:pt x="3665" y="9875"/>
                    <a:pt x="3522" y="9875"/>
                  </a:cubicBezTo>
                  <a:cubicBezTo>
                    <a:pt x="3122" y="9875"/>
                    <a:pt x="2726" y="9904"/>
                    <a:pt x="2323" y="9912"/>
                  </a:cubicBezTo>
                  <a:cubicBezTo>
                    <a:pt x="2053" y="9920"/>
                    <a:pt x="1549" y="10007"/>
                    <a:pt x="1152" y="10007"/>
                  </a:cubicBezTo>
                  <a:cubicBezTo>
                    <a:pt x="969" y="10007"/>
                    <a:pt x="808" y="9989"/>
                    <a:pt x="703" y="9936"/>
                  </a:cubicBezTo>
                  <a:cubicBezTo>
                    <a:pt x="215" y="9686"/>
                    <a:pt x="418" y="8710"/>
                    <a:pt x="429" y="8281"/>
                  </a:cubicBezTo>
                  <a:cubicBezTo>
                    <a:pt x="441" y="7698"/>
                    <a:pt x="441" y="7126"/>
                    <a:pt x="441" y="6555"/>
                  </a:cubicBezTo>
                  <a:cubicBezTo>
                    <a:pt x="453" y="5459"/>
                    <a:pt x="465" y="4376"/>
                    <a:pt x="441" y="3281"/>
                  </a:cubicBezTo>
                  <a:cubicBezTo>
                    <a:pt x="429" y="2245"/>
                    <a:pt x="584" y="1006"/>
                    <a:pt x="263" y="18"/>
                  </a:cubicBezTo>
                  <a:cubicBezTo>
                    <a:pt x="257" y="6"/>
                    <a:pt x="251" y="0"/>
                    <a:pt x="2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6" name="Google Shape;2996;p1"/>
            <p:cNvSpPr/>
            <p:nvPr/>
          </p:nvSpPr>
          <p:spPr>
            <a:xfrm>
              <a:off x="1390650" y="2165725"/>
              <a:ext cx="224150" cy="263425"/>
            </a:xfrm>
            <a:custGeom>
              <a:rect b="b" l="l" r="r" t="t"/>
              <a:pathLst>
                <a:path extrusionOk="0" h="10537" w="8966">
                  <a:moveTo>
                    <a:pt x="8803" y="0"/>
                  </a:moveTo>
                  <a:cubicBezTo>
                    <a:pt x="8763" y="0"/>
                    <a:pt x="8721" y="30"/>
                    <a:pt x="8715" y="90"/>
                  </a:cubicBezTo>
                  <a:cubicBezTo>
                    <a:pt x="8537" y="3185"/>
                    <a:pt x="8573" y="6293"/>
                    <a:pt x="8608" y="9400"/>
                  </a:cubicBezTo>
                  <a:cubicBezTo>
                    <a:pt x="8608" y="9877"/>
                    <a:pt x="8680" y="10055"/>
                    <a:pt x="8215" y="10198"/>
                  </a:cubicBezTo>
                  <a:cubicBezTo>
                    <a:pt x="8082" y="10238"/>
                    <a:pt x="7922" y="10248"/>
                    <a:pt x="7756" y="10248"/>
                  </a:cubicBezTo>
                  <a:cubicBezTo>
                    <a:pt x="7554" y="10248"/>
                    <a:pt x="7343" y="10232"/>
                    <a:pt x="7159" y="10232"/>
                  </a:cubicBezTo>
                  <a:cubicBezTo>
                    <a:pt x="7129" y="10232"/>
                    <a:pt x="7100" y="10233"/>
                    <a:pt x="7072" y="10234"/>
                  </a:cubicBezTo>
                  <a:cubicBezTo>
                    <a:pt x="6322" y="10246"/>
                    <a:pt x="5548" y="10246"/>
                    <a:pt x="4798" y="10246"/>
                  </a:cubicBezTo>
                  <a:cubicBezTo>
                    <a:pt x="3557" y="10246"/>
                    <a:pt x="2324" y="10195"/>
                    <a:pt x="1092" y="10195"/>
                  </a:cubicBezTo>
                  <a:cubicBezTo>
                    <a:pt x="740" y="10195"/>
                    <a:pt x="388" y="10199"/>
                    <a:pt x="36" y="10210"/>
                  </a:cubicBezTo>
                  <a:cubicBezTo>
                    <a:pt x="0" y="10210"/>
                    <a:pt x="0" y="10258"/>
                    <a:pt x="36" y="10258"/>
                  </a:cubicBezTo>
                  <a:cubicBezTo>
                    <a:pt x="2352" y="10497"/>
                    <a:pt x="4730" y="10536"/>
                    <a:pt x="7076" y="10536"/>
                  </a:cubicBezTo>
                  <a:cubicBezTo>
                    <a:pt x="7649" y="10536"/>
                    <a:pt x="8219" y="10534"/>
                    <a:pt x="8787" y="10531"/>
                  </a:cubicBezTo>
                  <a:cubicBezTo>
                    <a:pt x="8882" y="10531"/>
                    <a:pt x="8965" y="10448"/>
                    <a:pt x="8965" y="10353"/>
                  </a:cubicBezTo>
                  <a:cubicBezTo>
                    <a:pt x="8787" y="6924"/>
                    <a:pt x="8823" y="3519"/>
                    <a:pt x="8882" y="90"/>
                  </a:cubicBezTo>
                  <a:cubicBezTo>
                    <a:pt x="8882" y="30"/>
                    <a:pt x="8843" y="0"/>
                    <a:pt x="880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7" name="Google Shape;2997;p1"/>
            <p:cNvSpPr/>
            <p:nvPr/>
          </p:nvSpPr>
          <p:spPr>
            <a:xfrm>
              <a:off x="992975" y="2110025"/>
              <a:ext cx="296475" cy="5875"/>
            </a:xfrm>
            <a:custGeom>
              <a:rect b="b" l="l" r="r" t="t"/>
              <a:pathLst>
                <a:path extrusionOk="0" h="235" w="11859">
                  <a:moveTo>
                    <a:pt x="2682" y="0"/>
                  </a:moveTo>
                  <a:cubicBezTo>
                    <a:pt x="1782" y="0"/>
                    <a:pt x="887" y="40"/>
                    <a:pt x="24" y="198"/>
                  </a:cubicBezTo>
                  <a:cubicBezTo>
                    <a:pt x="0" y="198"/>
                    <a:pt x="12" y="234"/>
                    <a:pt x="24" y="234"/>
                  </a:cubicBezTo>
                  <a:cubicBezTo>
                    <a:pt x="910" y="141"/>
                    <a:pt x="1804" y="116"/>
                    <a:pt x="2700" y="116"/>
                  </a:cubicBezTo>
                  <a:cubicBezTo>
                    <a:pt x="3753" y="116"/>
                    <a:pt x="4809" y="151"/>
                    <a:pt x="5858" y="151"/>
                  </a:cubicBezTo>
                  <a:cubicBezTo>
                    <a:pt x="6852" y="151"/>
                    <a:pt x="7846" y="154"/>
                    <a:pt x="8841" y="154"/>
                  </a:cubicBezTo>
                  <a:cubicBezTo>
                    <a:pt x="9835" y="154"/>
                    <a:pt x="10829" y="151"/>
                    <a:pt x="11823" y="139"/>
                  </a:cubicBezTo>
                  <a:cubicBezTo>
                    <a:pt x="11859" y="139"/>
                    <a:pt x="11859" y="79"/>
                    <a:pt x="11823" y="79"/>
                  </a:cubicBezTo>
                  <a:cubicBezTo>
                    <a:pt x="9775" y="44"/>
                    <a:pt x="7716" y="44"/>
                    <a:pt x="5656" y="44"/>
                  </a:cubicBezTo>
                  <a:cubicBezTo>
                    <a:pt x="5598" y="44"/>
                    <a:pt x="5541" y="44"/>
                    <a:pt x="5483" y="44"/>
                  </a:cubicBezTo>
                  <a:cubicBezTo>
                    <a:pt x="4566" y="44"/>
                    <a:pt x="3621" y="0"/>
                    <a:pt x="26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8" name="Google Shape;2998;p1"/>
            <p:cNvSpPr/>
            <p:nvPr/>
          </p:nvSpPr>
          <p:spPr>
            <a:xfrm>
              <a:off x="1405525" y="2092350"/>
              <a:ext cx="34850" cy="2100"/>
            </a:xfrm>
            <a:custGeom>
              <a:rect b="b" l="l" r="r" t="t"/>
              <a:pathLst>
                <a:path extrusionOk="0" h="84" w="1394">
                  <a:moveTo>
                    <a:pt x="1370" y="1"/>
                  </a:moveTo>
                  <a:cubicBezTo>
                    <a:pt x="917" y="1"/>
                    <a:pt x="465" y="36"/>
                    <a:pt x="12" y="72"/>
                  </a:cubicBezTo>
                  <a:cubicBezTo>
                    <a:pt x="0" y="72"/>
                    <a:pt x="0" y="84"/>
                    <a:pt x="12" y="84"/>
                  </a:cubicBezTo>
                  <a:cubicBezTo>
                    <a:pt x="465" y="72"/>
                    <a:pt x="917" y="72"/>
                    <a:pt x="1370" y="24"/>
                  </a:cubicBezTo>
                  <a:cubicBezTo>
                    <a:pt x="1393" y="24"/>
                    <a:pt x="1393" y="1"/>
                    <a:pt x="13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9" name="Google Shape;2999;p1"/>
            <p:cNvSpPr/>
            <p:nvPr/>
          </p:nvSpPr>
          <p:spPr>
            <a:xfrm>
              <a:off x="1487075" y="2355225"/>
              <a:ext cx="57475" cy="3675"/>
            </a:xfrm>
            <a:custGeom>
              <a:rect b="b" l="l" r="r" t="t"/>
              <a:pathLst>
                <a:path extrusionOk="0" h="147" w="2299">
                  <a:moveTo>
                    <a:pt x="1104" y="0"/>
                  </a:moveTo>
                  <a:cubicBezTo>
                    <a:pt x="753" y="0"/>
                    <a:pt x="403" y="11"/>
                    <a:pt x="60" y="23"/>
                  </a:cubicBezTo>
                  <a:cubicBezTo>
                    <a:pt x="1" y="23"/>
                    <a:pt x="1" y="118"/>
                    <a:pt x="60" y="118"/>
                  </a:cubicBezTo>
                  <a:cubicBezTo>
                    <a:pt x="443" y="130"/>
                    <a:pt x="835" y="146"/>
                    <a:pt x="1227" y="146"/>
                  </a:cubicBezTo>
                  <a:cubicBezTo>
                    <a:pt x="1580" y="146"/>
                    <a:pt x="1931" y="133"/>
                    <a:pt x="2275" y="94"/>
                  </a:cubicBezTo>
                  <a:cubicBezTo>
                    <a:pt x="2299" y="94"/>
                    <a:pt x="2299" y="58"/>
                    <a:pt x="2275" y="58"/>
                  </a:cubicBezTo>
                  <a:cubicBezTo>
                    <a:pt x="1891" y="14"/>
                    <a:pt x="1497"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0" name="Google Shape;3000;p1"/>
            <p:cNvSpPr/>
            <p:nvPr/>
          </p:nvSpPr>
          <p:spPr>
            <a:xfrm>
              <a:off x="935525" y="2414675"/>
              <a:ext cx="418525" cy="7575"/>
            </a:xfrm>
            <a:custGeom>
              <a:rect b="b" l="l" r="r" t="t"/>
              <a:pathLst>
                <a:path extrusionOk="0" h="303" w="16741">
                  <a:moveTo>
                    <a:pt x="11240" y="0"/>
                  </a:moveTo>
                  <a:cubicBezTo>
                    <a:pt x="10290" y="0"/>
                    <a:pt x="9342" y="10"/>
                    <a:pt x="8394" y="14"/>
                  </a:cubicBezTo>
                  <a:cubicBezTo>
                    <a:pt x="5620" y="26"/>
                    <a:pt x="2846" y="26"/>
                    <a:pt x="72" y="97"/>
                  </a:cubicBezTo>
                  <a:cubicBezTo>
                    <a:pt x="0" y="97"/>
                    <a:pt x="0" y="192"/>
                    <a:pt x="72" y="192"/>
                  </a:cubicBezTo>
                  <a:cubicBezTo>
                    <a:pt x="1589" y="186"/>
                    <a:pt x="3106" y="176"/>
                    <a:pt x="4623" y="176"/>
                  </a:cubicBezTo>
                  <a:cubicBezTo>
                    <a:pt x="5880" y="176"/>
                    <a:pt x="7137" y="183"/>
                    <a:pt x="8394" y="204"/>
                  </a:cubicBezTo>
                  <a:cubicBezTo>
                    <a:pt x="10279" y="229"/>
                    <a:pt x="12163" y="302"/>
                    <a:pt x="14051" y="302"/>
                  </a:cubicBezTo>
                  <a:cubicBezTo>
                    <a:pt x="14943" y="302"/>
                    <a:pt x="15835" y="286"/>
                    <a:pt x="16729" y="240"/>
                  </a:cubicBezTo>
                  <a:cubicBezTo>
                    <a:pt x="16741" y="240"/>
                    <a:pt x="16741" y="216"/>
                    <a:pt x="16729" y="216"/>
                  </a:cubicBezTo>
                  <a:cubicBezTo>
                    <a:pt x="14902" y="36"/>
                    <a:pt x="13070" y="0"/>
                    <a:pt x="112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1" name="Google Shape;3001;p1"/>
            <p:cNvSpPr/>
            <p:nvPr/>
          </p:nvSpPr>
          <p:spPr>
            <a:xfrm>
              <a:off x="773600" y="2366750"/>
              <a:ext cx="43775" cy="2750"/>
            </a:xfrm>
            <a:custGeom>
              <a:rect b="b" l="l" r="r" t="t"/>
              <a:pathLst>
                <a:path extrusionOk="0" h="110" w="1751">
                  <a:moveTo>
                    <a:pt x="920" y="1"/>
                  </a:moveTo>
                  <a:cubicBezTo>
                    <a:pt x="625" y="1"/>
                    <a:pt x="329" y="18"/>
                    <a:pt x="36" y="62"/>
                  </a:cubicBezTo>
                  <a:cubicBezTo>
                    <a:pt x="0" y="62"/>
                    <a:pt x="12" y="109"/>
                    <a:pt x="36" y="109"/>
                  </a:cubicBezTo>
                  <a:cubicBezTo>
                    <a:pt x="498" y="90"/>
                    <a:pt x="953" y="55"/>
                    <a:pt x="1406" y="55"/>
                  </a:cubicBezTo>
                  <a:cubicBezTo>
                    <a:pt x="1513" y="55"/>
                    <a:pt x="1620" y="57"/>
                    <a:pt x="1727" y="62"/>
                  </a:cubicBezTo>
                  <a:cubicBezTo>
                    <a:pt x="1751" y="62"/>
                    <a:pt x="1739" y="38"/>
                    <a:pt x="1727" y="38"/>
                  </a:cubicBezTo>
                  <a:cubicBezTo>
                    <a:pt x="1460" y="15"/>
                    <a:pt x="1190" y="1"/>
                    <a:pt x="9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2" name="Google Shape;3002;p1"/>
            <p:cNvSpPr/>
            <p:nvPr/>
          </p:nvSpPr>
          <p:spPr>
            <a:xfrm>
              <a:off x="759075" y="2296850"/>
              <a:ext cx="25850" cy="5125"/>
            </a:xfrm>
            <a:custGeom>
              <a:rect b="b" l="l" r="r" t="t"/>
              <a:pathLst>
                <a:path extrusionOk="0" h="205" w="1034">
                  <a:moveTo>
                    <a:pt x="998" y="0"/>
                  </a:moveTo>
                  <a:cubicBezTo>
                    <a:pt x="677" y="48"/>
                    <a:pt x="355" y="95"/>
                    <a:pt x="22" y="155"/>
                  </a:cubicBezTo>
                  <a:cubicBezTo>
                    <a:pt x="0" y="155"/>
                    <a:pt x="8" y="204"/>
                    <a:pt x="36" y="204"/>
                  </a:cubicBezTo>
                  <a:cubicBezTo>
                    <a:pt x="39" y="204"/>
                    <a:pt x="42" y="204"/>
                    <a:pt x="46" y="203"/>
                  </a:cubicBezTo>
                  <a:cubicBezTo>
                    <a:pt x="367" y="155"/>
                    <a:pt x="689" y="95"/>
                    <a:pt x="1010" y="36"/>
                  </a:cubicBezTo>
                  <a:cubicBezTo>
                    <a:pt x="1034" y="36"/>
                    <a:pt x="1022" y="0"/>
                    <a:pt x="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3" name="Google Shape;3003;p1"/>
            <p:cNvSpPr/>
            <p:nvPr/>
          </p:nvSpPr>
          <p:spPr>
            <a:xfrm>
              <a:off x="726875" y="2232125"/>
              <a:ext cx="17275" cy="1175"/>
            </a:xfrm>
            <a:custGeom>
              <a:rect b="b" l="l" r="r" t="t"/>
              <a:pathLst>
                <a:path extrusionOk="0" h="47" w="691">
                  <a:moveTo>
                    <a:pt x="212" y="1"/>
                  </a:moveTo>
                  <a:cubicBezTo>
                    <a:pt x="149" y="1"/>
                    <a:pt x="87" y="2"/>
                    <a:pt x="24" y="5"/>
                  </a:cubicBezTo>
                  <a:cubicBezTo>
                    <a:pt x="0" y="17"/>
                    <a:pt x="0" y="41"/>
                    <a:pt x="24" y="41"/>
                  </a:cubicBezTo>
                  <a:cubicBezTo>
                    <a:pt x="95" y="45"/>
                    <a:pt x="167" y="46"/>
                    <a:pt x="238" y="46"/>
                  </a:cubicBezTo>
                  <a:cubicBezTo>
                    <a:pt x="381" y="46"/>
                    <a:pt x="524" y="41"/>
                    <a:pt x="667" y="41"/>
                  </a:cubicBezTo>
                  <a:cubicBezTo>
                    <a:pt x="691" y="41"/>
                    <a:pt x="691" y="17"/>
                    <a:pt x="667" y="17"/>
                  </a:cubicBezTo>
                  <a:cubicBezTo>
                    <a:pt x="515" y="9"/>
                    <a:pt x="364" y="1"/>
                    <a:pt x="2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04" name="Google Shape;3004;p1"/>
          <p:cNvSpPr/>
          <p:nvPr/>
        </p:nvSpPr>
        <p:spPr>
          <a:xfrm>
            <a:off x="4237356" y="443184"/>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5" name="Google Shape;3005;p1"/>
          <p:cNvSpPr/>
          <p:nvPr/>
        </p:nvSpPr>
        <p:spPr>
          <a:xfrm>
            <a:off x="7823430" y="845637"/>
            <a:ext cx="88451" cy="316960"/>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6" name="Google Shape;3006;p1"/>
          <p:cNvSpPr/>
          <p:nvPr/>
        </p:nvSpPr>
        <p:spPr>
          <a:xfrm rot="10800000">
            <a:off x="8005593" y="845637"/>
            <a:ext cx="88451" cy="316959"/>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07" name="Google Shape;3007;p1"/>
          <p:cNvGrpSpPr/>
          <p:nvPr/>
        </p:nvGrpSpPr>
        <p:grpSpPr>
          <a:xfrm>
            <a:off x="7158134" y="149678"/>
            <a:ext cx="644716" cy="1083982"/>
            <a:chOff x="3399525" y="1761525"/>
            <a:chExt cx="405125" cy="681150"/>
          </a:xfrm>
        </p:grpSpPr>
        <p:sp>
          <p:nvSpPr>
            <p:cNvPr id="3008" name="Google Shape;3008;p1"/>
            <p:cNvSpPr/>
            <p:nvPr/>
          </p:nvSpPr>
          <p:spPr>
            <a:xfrm>
              <a:off x="3584375" y="2003200"/>
              <a:ext cx="16075" cy="399625"/>
            </a:xfrm>
            <a:custGeom>
              <a:rect b="b" l="l" r="r" t="t"/>
              <a:pathLst>
                <a:path extrusionOk="0" h="15985" w="643">
                  <a:moveTo>
                    <a:pt x="220" y="1"/>
                  </a:moveTo>
                  <a:cubicBezTo>
                    <a:pt x="211" y="1"/>
                    <a:pt x="202" y="7"/>
                    <a:pt x="202" y="18"/>
                  </a:cubicBezTo>
                  <a:cubicBezTo>
                    <a:pt x="60" y="5305"/>
                    <a:pt x="12" y="10627"/>
                    <a:pt x="0" y="15913"/>
                  </a:cubicBezTo>
                  <a:cubicBezTo>
                    <a:pt x="0" y="15961"/>
                    <a:pt x="33" y="15985"/>
                    <a:pt x="67" y="15985"/>
                  </a:cubicBezTo>
                  <a:cubicBezTo>
                    <a:pt x="101" y="15985"/>
                    <a:pt x="137" y="15961"/>
                    <a:pt x="143" y="15913"/>
                  </a:cubicBezTo>
                  <a:cubicBezTo>
                    <a:pt x="583" y="10686"/>
                    <a:pt x="643" y="5245"/>
                    <a:pt x="238" y="18"/>
                  </a:cubicBezTo>
                  <a:cubicBezTo>
                    <a:pt x="238" y="7"/>
                    <a:pt x="229" y="1"/>
                    <a:pt x="2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9" name="Google Shape;3009;p1"/>
            <p:cNvSpPr/>
            <p:nvPr/>
          </p:nvSpPr>
          <p:spPr>
            <a:xfrm>
              <a:off x="3606100" y="2353875"/>
              <a:ext cx="5075" cy="34625"/>
            </a:xfrm>
            <a:custGeom>
              <a:rect b="b" l="l" r="r" t="t"/>
              <a:pathLst>
                <a:path extrusionOk="0" h="1385" w="203">
                  <a:moveTo>
                    <a:pt x="34" y="0"/>
                  </a:moveTo>
                  <a:cubicBezTo>
                    <a:pt x="18" y="0"/>
                    <a:pt x="0" y="9"/>
                    <a:pt x="0" y="29"/>
                  </a:cubicBezTo>
                  <a:cubicBezTo>
                    <a:pt x="48" y="469"/>
                    <a:pt x="24" y="898"/>
                    <a:pt x="36" y="1327"/>
                  </a:cubicBezTo>
                  <a:cubicBezTo>
                    <a:pt x="36" y="1367"/>
                    <a:pt x="61" y="1385"/>
                    <a:pt x="86" y="1385"/>
                  </a:cubicBezTo>
                  <a:cubicBezTo>
                    <a:pt x="114" y="1385"/>
                    <a:pt x="143" y="1364"/>
                    <a:pt x="143" y="1327"/>
                  </a:cubicBezTo>
                  <a:cubicBezTo>
                    <a:pt x="203" y="898"/>
                    <a:pt x="131" y="446"/>
                    <a:pt x="60" y="17"/>
                  </a:cubicBezTo>
                  <a:cubicBezTo>
                    <a:pt x="60" y="6"/>
                    <a:pt x="48" y="0"/>
                    <a:pt x="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0" name="Google Shape;3010;p1"/>
            <p:cNvSpPr/>
            <p:nvPr/>
          </p:nvSpPr>
          <p:spPr>
            <a:xfrm>
              <a:off x="3615025" y="2199800"/>
              <a:ext cx="9850" cy="59150"/>
            </a:xfrm>
            <a:custGeom>
              <a:rect b="b" l="l" r="r" t="t"/>
              <a:pathLst>
                <a:path extrusionOk="0" h="2366" w="394">
                  <a:moveTo>
                    <a:pt x="84" y="1"/>
                  </a:moveTo>
                  <a:cubicBezTo>
                    <a:pt x="0" y="370"/>
                    <a:pt x="60" y="775"/>
                    <a:pt x="84" y="1156"/>
                  </a:cubicBezTo>
                  <a:cubicBezTo>
                    <a:pt x="108" y="1537"/>
                    <a:pt x="108" y="1941"/>
                    <a:pt x="203" y="2322"/>
                  </a:cubicBezTo>
                  <a:cubicBezTo>
                    <a:pt x="213" y="2352"/>
                    <a:pt x="237" y="2366"/>
                    <a:pt x="263" y="2366"/>
                  </a:cubicBezTo>
                  <a:cubicBezTo>
                    <a:pt x="300" y="2366"/>
                    <a:pt x="339" y="2340"/>
                    <a:pt x="346" y="2299"/>
                  </a:cubicBezTo>
                  <a:cubicBezTo>
                    <a:pt x="393" y="1870"/>
                    <a:pt x="310" y="1406"/>
                    <a:pt x="262" y="977"/>
                  </a:cubicBezTo>
                  <a:cubicBezTo>
                    <a:pt x="239" y="656"/>
                    <a:pt x="227" y="310"/>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1" name="Google Shape;3011;p1"/>
            <p:cNvSpPr/>
            <p:nvPr/>
          </p:nvSpPr>
          <p:spPr>
            <a:xfrm>
              <a:off x="3626325" y="2348000"/>
              <a:ext cx="4500" cy="28425"/>
            </a:xfrm>
            <a:custGeom>
              <a:rect b="b" l="l" r="r" t="t"/>
              <a:pathLst>
                <a:path extrusionOk="0" h="1137" w="180">
                  <a:moveTo>
                    <a:pt x="25" y="1"/>
                  </a:moveTo>
                  <a:cubicBezTo>
                    <a:pt x="14" y="1"/>
                    <a:pt x="1" y="11"/>
                    <a:pt x="1" y="26"/>
                  </a:cubicBezTo>
                  <a:cubicBezTo>
                    <a:pt x="60" y="383"/>
                    <a:pt x="37" y="716"/>
                    <a:pt x="25" y="1074"/>
                  </a:cubicBezTo>
                  <a:cubicBezTo>
                    <a:pt x="19" y="1115"/>
                    <a:pt x="48" y="1136"/>
                    <a:pt x="80" y="1136"/>
                  </a:cubicBezTo>
                  <a:cubicBezTo>
                    <a:pt x="111" y="1136"/>
                    <a:pt x="144" y="1115"/>
                    <a:pt x="144" y="1074"/>
                  </a:cubicBezTo>
                  <a:cubicBezTo>
                    <a:pt x="179" y="716"/>
                    <a:pt x="120" y="359"/>
                    <a:pt x="37" y="14"/>
                  </a:cubicBezTo>
                  <a:cubicBezTo>
                    <a:pt x="37" y="5"/>
                    <a:pt x="31" y="1"/>
                    <a:pt x="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2" name="Google Shape;3012;p1"/>
            <p:cNvSpPr/>
            <p:nvPr/>
          </p:nvSpPr>
          <p:spPr>
            <a:xfrm>
              <a:off x="3607875" y="2004100"/>
              <a:ext cx="3900" cy="41025"/>
            </a:xfrm>
            <a:custGeom>
              <a:rect b="b" l="l" r="r" t="t"/>
              <a:pathLst>
                <a:path extrusionOk="0" h="1641" w="156">
                  <a:moveTo>
                    <a:pt x="74" y="0"/>
                  </a:moveTo>
                  <a:cubicBezTo>
                    <a:pt x="66" y="0"/>
                    <a:pt x="60" y="6"/>
                    <a:pt x="60" y="18"/>
                  </a:cubicBezTo>
                  <a:cubicBezTo>
                    <a:pt x="1" y="244"/>
                    <a:pt x="13" y="494"/>
                    <a:pt x="13" y="733"/>
                  </a:cubicBezTo>
                  <a:cubicBezTo>
                    <a:pt x="13" y="816"/>
                    <a:pt x="13" y="887"/>
                    <a:pt x="1" y="971"/>
                  </a:cubicBezTo>
                  <a:lnTo>
                    <a:pt x="1" y="1578"/>
                  </a:lnTo>
                  <a:cubicBezTo>
                    <a:pt x="1" y="1620"/>
                    <a:pt x="33" y="1640"/>
                    <a:pt x="66" y="1640"/>
                  </a:cubicBezTo>
                  <a:cubicBezTo>
                    <a:pt x="99" y="1640"/>
                    <a:pt x="132" y="1620"/>
                    <a:pt x="132" y="1578"/>
                  </a:cubicBezTo>
                  <a:cubicBezTo>
                    <a:pt x="132" y="1304"/>
                    <a:pt x="132" y="1018"/>
                    <a:pt x="132" y="733"/>
                  </a:cubicBezTo>
                  <a:cubicBezTo>
                    <a:pt x="120" y="494"/>
                    <a:pt x="155" y="244"/>
                    <a:pt x="96" y="18"/>
                  </a:cubicBezTo>
                  <a:cubicBezTo>
                    <a:pt x="90" y="6"/>
                    <a:pt x="81" y="0"/>
                    <a:pt x="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3" name="Google Shape;3013;p1"/>
            <p:cNvSpPr/>
            <p:nvPr/>
          </p:nvSpPr>
          <p:spPr>
            <a:xfrm>
              <a:off x="3399525" y="1765100"/>
              <a:ext cx="70575" cy="125325"/>
            </a:xfrm>
            <a:custGeom>
              <a:rect b="b" l="l" r="r" t="t"/>
              <a:pathLst>
                <a:path extrusionOk="0" h="5013" w="2823">
                  <a:moveTo>
                    <a:pt x="1068" y="1"/>
                  </a:moveTo>
                  <a:cubicBezTo>
                    <a:pt x="848" y="1"/>
                    <a:pt x="633" y="2"/>
                    <a:pt x="441" y="6"/>
                  </a:cubicBezTo>
                  <a:cubicBezTo>
                    <a:pt x="227" y="18"/>
                    <a:pt x="60" y="184"/>
                    <a:pt x="60" y="399"/>
                  </a:cubicBezTo>
                  <a:cubicBezTo>
                    <a:pt x="48" y="1434"/>
                    <a:pt x="60" y="2470"/>
                    <a:pt x="107" y="3506"/>
                  </a:cubicBezTo>
                  <a:cubicBezTo>
                    <a:pt x="131" y="3839"/>
                    <a:pt x="0" y="4685"/>
                    <a:pt x="334" y="4899"/>
                  </a:cubicBezTo>
                  <a:cubicBezTo>
                    <a:pt x="438" y="4971"/>
                    <a:pt x="593" y="4989"/>
                    <a:pt x="755" y="4989"/>
                  </a:cubicBezTo>
                  <a:cubicBezTo>
                    <a:pt x="921" y="4989"/>
                    <a:pt x="1095" y="4969"/>
                    <a:pt x="1225" y="4969"/>
                  </a:cubicBezTo>
                  <a:cubicBezTo>
                    <a:pt x="1242" y="4969"/>
                    <a:pt x="1259" y="4970"/>
                    <a:pt x="1274" y="4971"/>
                  </a:cubicBezTo>
                  <a:cubicBezTo>
                    <a:pt x="1496" y="4977"/>
                    <a:pt x="1754" y="5013"/>
                    <a:pt x="2002" y="5013"/>
                  </a:cubicBezTo>
                  <a:cubicBezTo>
                    <a:pt x="2179" y="5013"/>
                    <a:pt x="2351" y="4994"/>
                    <a:pt x="2501" y="4935"/>
                  </a:cubicBezTo>
                  <a:cubicBezTo>
                    <a:pt x="2643" y="4875"/>
                    <a:pt x="2751" y="4792"/>
                    <a:pt x="2822" y="4709"/>
                  </a:cubicBezTo>
                  <a:cubicBezTo>
                    <a:pt x="2751" y="3423"/>
                    <a:pt x="2715" y="1053"/>
                    <a:pt x="2715" y="279"/>
                  </a:cubicBezTo>
                  <a:cubicBezTo>
                    <a:pt x="2715" y="148"/>
                    <a:pt x="2608" y="29"/>
                    <a:pt x="2465" y="18"/>
                  </a:cubicBezTo>
                  <a:cubicBezTo>
                    <a:pt x="2153" y="9"/>
                    <a:pt x="1598" y="1"/>
                    <a:pt x="10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4" name="Google Shape;3014;p1"/>
            <p:cNvSpPr/>
            <p:nvPr/>
          </p:nvSpPr>
          <p:spPr>
            <a:xfrm>
              <a:off x="3473925" y="1761525"/>
              <a:ext cx="330725" cy="681150"/>
            </a:xfrm>
            <a:custGeom>
              <a:rect b="b" l="l" r="r" t="t"/>
              <a:pathLst>
                <a:path extrusionOk="0" h="27246" w="13229">
                  <a:moveTo>
                    <a:pt x="6030" y="420"/>
                  </a:moveTo>
                  <a:cubicBezTo>
                    <a:pt x="6492" y="420"/>
                    <a:pt x="6955" y="429"/>
                    <a:pt x="7418" y="446"/>
                  </a:cubicBezTo>
                  <a:cubicBezTo>
                    <a:pt x="8919" y="518"/>
                    <a:pt x="10764" y="422"/>
                    <a:pt x="11919" y="1530"/>
                  </a:cubicBezTo>
                  <a:cubicBezTo>
                    <a:pt x="11929" y="1539"/>
                    <a:pt x="11923" y="1557"/>
                    <a:pt x="11914" y="1557"/>
                  </a:cubicBezTo>
                  <a:cubicBezTo>
                    <a:pt x="11912" y="1557"/>
                    <a:pt x="11909" y="1556"/>
                    <a:pt x="11907" y="1554"/>
                  </a:cubicBezTo>
                  <a:cubicBezTo>
                    <a:pt x="10439" y="729"/>
                    <a:pt x="8540" y="471"/>
                    <a:pt x="6598" y="471"/>
                  </a:cubicBezTo>
                  <a:cubicBezTo>
                    <a:pt x="4556" y="471"/>
                    <a:pt x="2465" y="757"/>
                    <a:pt x="775" y="970"/>
                  </a:cubicBezTo>
                  <a:cubicBezTo>
                    <a:pt x="772" y="971"/>
                    <a:pt x="769" y="971"/>
                    <a:pt x="766" y="971"/>
                  </a:cubicBezTo>
                  <a:cubicBezTo>
                    <a:pt x="678" y="971"/>
                    <a:pt x="659" y="803"/>
                    <a:pt x="751" y="792"/>
                  </a:cubicBezTo>
                  <a:cubicBezTo>
                    <a:pt x="2507" y="546"/>
                    <a:pt x="4263" y="420"/>
                    <a:pt x="6030" y="420"/>
                  </a:cubicBezTo>
                  <a:close/>
                  <a:moveTo>
                    <a:pt x="3180" y="6054"/>
                  </a:moveTo>
                  <a:lnTo>
                    <a:pt x="3180" y="6054"/>
                  </a:lnTo>
                  <a:cubicBezTo>
                    <a:pt x="3287" y="6090"/>
                    <a:pt x="3418" y="6114"/>
                    <a:pt x="3561" y="6137"/>
                  </a:cubicBezTo>
                  <a:cubicBezTo>
                    <a:pt x="4107" y="6235"/>
                    <a:pt x="4780" y="6308"/>
                    <a:pt x="5421" y="6308"/>
                  </a:cubicBezTo>
                  <a:cubicBezTo>
                    <a:pt x="5800" y="6308"/>
                    <a:pt x="6167" y="6283"/>
                    <a:pt x="6490" y="6221"/>
                  </a:cubicBezTo>
                  <a:cubicBezTo>
                    <a:pt x="6621" y="6197"/>
                    <a:pt x="6752" y="6149"/>
                    <a:pt x="6871" y="6102"/>
                  </a:cubicBezTo>
                  <a:cubicBezTo>
                    <a:pt x="6883" y="6197"/>
                    <a:pt x="6895" y="6304"/>
                    <a:pt x="6906" y="6411"/>
                  </a:cubicBezTo>
                  <a:cubicBezTo>
                    <a:pt x="6680" y="6518"/>
                    <a:pt x="6454" y="6626"/>
                    <a:pt x="6216" y="6685"/>
                  </a:cubicBezTo>
                  <a:cubicBezTo>
                    <a:pt x="5978" y="6733"/>
                    <a:pt x="5728" y="6768"/>
                    <a:pt x="5502" y="6816"/>
                  </a:cubicBezTo>
                  <a:cubicBezTo>
                    <a:pt x="5478" y="6816"/>
                    <a:pt x="5490" y="6840"/>
                    <a:pt x="5502" y="6840"/>
                  </a:cubicBezTo>
                  <a:cubicBezTo>
                    <a:pt x="5587" y="6846"/>
                    <a:pt x="5673" y="6849"/>
                    <a:pt x="5760" y="6849"/>
                  </a:cubicBezTo>
                  <a:cubicBezTo>
                    <a:pt x="6148" y="6849"/>
                    <a:pt x="6551" y="6791"/>
                    <a:pt x="6930" y="6733"/>
                  </a:cubicBezTo>
                  <a:lnTo>
                    <a:pt x="6930" y="6733"/>
                  </a:lnTo>
                  <a:cubicBezTo>
                    <a:pt x="6930" y="6888"/>
                    <a:pt x="6930" y="7030"/>
                    <a:pt x="6895" y="7173"/>
                  </a:cubicBezTo>
                  <a:cubicBezTo>
                    <a:pt x="6895" y="7185"/>
                    <a:pt x="6883" y="7197"/>
                    <a:pt x="6883" y="7209"/>
                  </a:cubicBezTo>
                  <a:cubicBezTo>
                    <a:pt x="6656" y="7269"/>
                    <a:pt x="6442" y="7328"/>
                    <a:pt x="6204" y="7364"/>
                  </a:cubicBezTo>
                  <a:cubicBezTo>
                    <a:pt x="5930" y="7400"/>
                    <a:pt x="5656" y="7423"/>
                    <a:pt x="5371" y="7435"/>
                  </a:cubicBezTo>
                  <a:cubicBezTo>
                    <a:pt x="5347" y="7435"/>
                    <a:pt x="5347" y="7471"/>
                    <a:pt x="5371" y="7483"/>
                  </a:cubicBezTo>
                  <a:cubicBezTo>
                    <a:pt x="5508" y="7490"/>
                    <a:pt x="5649" y="7494"/>
                    <a:pt x="5792" y="7494"/>
                  </a:cubicBezTo>
                  <a:cubicBezTo>
                    <a:pt x="6123" y="7494"/>
                    <a:pt x="6464" y="7473"/>
                    <a:pt x="6787" y="7423"/>
                  </a:cubicBezTo>
                  <a:lnTo>
                    <a:pt x="6787" y="7423"/>
                  </a:lnTo>
                  <a:cubicBezTo>
                    <a:pt x="6442" y="7947"/>
                    <a:pt x="5490" y="7911"/>
                    <a:pt x="4942" y="7923"/>
                  </a:cubicBezTo>
                  <a:cubicBezTo>
                    <a:pt x="4825" y="7925"/>
                    <a:pt x="4711" y="7927"/>
                    <a:pt x="4601" y="7927"/>
                  </a:cubicBezTo>
                  <a:cubicBezTo>
                    <a:pt x="4003" y="7927"/>
                    <a:pt x="3514" y="7864"/>
                    <a:pt x="3263" y="7352"/>
                  </a:cubicBezTo>
                  <a:lnTo>
                    <a:pt x="3263" y="7352"/>
                  </a:lnTo>
                  <a:cubicBezTo>
                    <a:pt x="3416" y="7383"/>
                    <a:pt x="3573" y="7399"/>
                    <a:pt x="3732" y="7399"/>
                  </a:cubicBezTo>
                  <a:cubicBezTo>
                    <a:pt x="3933" y="7399"/>
                    <a:pt x="4136" y="7375"/>
                    <a:pt x="4335" y="7328"/>
                  </a:cubicBezTo>
                  <a:cubicBezTo>
                    <a:pt x="4347" y="7328"/>
                    <a:pt x="4347" y="7292"/>
                    <a:pt x="4323" y="7292"/>
                  </a:cubicBezTo>
                  <a:cubicBezTo>
                    <a:pt x="3942" y="7269"/>
                    <a:pt x="3561" y="7221"/>
                    <a:pt x="3192" y="7149"/>
                  </a:cubicBezTo>
                  <a:cubicBezTo>
                    <a:pt x="3180" y="6947"/>
                    <a:pt x="3192" y="6733"/>
                    <a:pt x="3192" y="6590"/>
                  </a:cubicBezTo>
                  <a:cubicBezTo>
                    <a:pt x="3477" y="6661"/>
                    <a:pt x="3775" y="6697"/>
                    <a:pt x="4073" y="6745"/>
                  </a:cubicBezTo>
                  <a:cubicBezTo>
                    <a:pt x="4085" y="6745"/>
                    <a:pt x="4097" y="6721"/>
                    <a:pt x="4073" y="6721"/>
                  </a:cubicBezTo>
                  <a:cubicBezTo>
                    <a:pt x="3787" y="6614"/>
                    <a:pt x="3489" y="6507"/>
                    <a:pt x="3192" y="6435"/>
                  </a:cubicBezTo>
                  <a:cubicBezTo>
                    <a:pt x="3192" y="6316"/>
                    <a:pt x="3180" y="6185"/>
                    <a:pt x="3180" y="6054"/>
                  </a:cubicBezTo>
                  <a:close/>
                  <a:moveTo>
                    <a:pt x="3644" y="8078"/>
                  </a:moveTo>
                  <a:cubicBezTo>
                    <a:pt x="3680" y="8090"/>
                    <a:pt x="3716" y="8090"/>
                    <a:pt x="3751" y="8102"/>
                  </a:cubicBezTo>
                  <a:cubicBezTo>
                    <a:pt x="3739" y="8138"/>
                    <a:pt x="3739" y="8162"/>
                    <a:pt x="3739" y="8197"/>
                  </a:cubicBezTo>
                  <a:lnTo>
                    <a:pt x="3644" y="8197"/>
                  </a:lnTo>
                  <a:cubicBezTo>
                    <a:pt x="3644" y="8162"/>
                    <a:pt x="3644" y="8126"/>
                    <a:pt x="3644" y="8078"/>
                  </a:cubicBezTo>
                  <a:close/>
                  <a:moveTo>
                    <a:pt x="3716" y="8364"/>
                  </a:moveTo>
                  <a:cubicBezTo>
                    <a:pt x="3704" y="8376"/>
                    <a:pt x="3704" y="8376"/>
                    <a:pt x="3704" y="8388"/>
                  </a:cubicBezTo>
                  <a:cubicBezTo>
                    <a:pt x="3644" y="8388"/>
                    <a:pt x="3644" y="8459"/>
                    <a:pt x="3692" y="8471"/>
                  </a:cubicBezTo>
                  <a:cubicBezTo>
                    <a:pt x="3692" y="8471"/>
                    <a:pt x="3704" y="8483"/>
                    <a:pt x="3704" y="8483"/>
                  </a:cubicBezTo>
                  <a:cubicBezTo>
                    <a:pt x="3704" y="8495"/>
                    <a:pt x="3704" y="8519"/>
                    <a:pt x="3704" y="8543"/>
                  </a:cubicBezTo>
                  <a:cubicBezTo>
                    <a:pt x="3668" y="8483"/>
                    <a:pt x="3644" y="8423"/>
                    <a:pt x="3644" y="8364"/>
                  </a:cubicBezTo>
                  <a:close/>
                  <a:moveTo>
                    <a:pt x="6133" y="8090"/>
                  </a:moveTo>
                  <a:cubicBezTo>
                    <a:pt x="6133" y="8102"/>
                    <a:pt x="6121" y="8126"/>
                    <a:pt x="6133" y="8150"/>
                  </a:cubicBezTo>
                  <a:cubicBezTo>
                    <a:pt x="6133" y="8173"/>
                    <a:pt x="6144" y="8233"/>
                    <a:pt x="6156" y="8281"/>
                  </a:cubicBezTo>
                  <a:cubicBezTo>
                    <a:pt x="6156" y="8292"/>
                    <a:pt x="6156" y="8304"/>
                    <a:pt x="6156" y="8304"/>
                  </a:cubicBezTo>
                  <a:cubicBezTo>
                    <a:pt x="6073" y="8304"/>
                    <a:pt x="6002" y="8316"/>
                    <a:pt x="5930" y="8316"/>
                  </a:cubicBezTo>
                  <a:cubicBezTo>
                    <a:pt x="5871" y="8328"/>
                    <a:pt x="5871" y="8412"/>
                    <a:pt x="5930" y="8423"/>
                  </a:cubicBezTo>
                  <a:cubicBezTo>
                    <a:pt x="5990" y="8423"/>
                    <a:pt x="6049" y="8435"/>
                    <a:pt x="6109" y="8435"/>
                  </a:cubicBezTo>
                  <a:cubicBezTo>
                    <a:pt x="6085" y="8507"/>
                    <a:pt x="6037" y="8566"/>
                    <a:pt x="5978" y="8614"/>
                  </a:cubicBezTo>
                  <a:cubicBezTo>
                    <a:pt x="5871" y="8638"/>
                    <a:pt x="5763" y="8638"/>
                    <a:pt x="5668" y="8650"/>
                  </a:cubicBezTo>
                  <a:cubicBezTo>
                    <a:pt x="5371" y="8673"/>
                    <a:pt x="5061" y="8673"/>
                    <a:pt x="4763" y="8673"/>
                  </a:cubicBezTo>
                  <a:cubicBezTo>
                    <a:pt x="4649" y="8673"/>
                    <a:pt x="4445" y="8699"/>
                    <a:pt x="4264" y="8699"/>
                  </a:cubicBezTo>
                  <a:cubicBezTo>
                    <a:pt x="4143" y="8699"/>
                    <a:pt x="4032" y="8688"/>
                    <a:pt x="3966" y="8650"/>
                  </a:cubicBezTo>
                  <a:cubicBezTo>
                    <a:pt x="3918" y="8626"/>
                    <a:pt x="3882" y="8578"/>
                    <a:pt x="3858" y="8519"/>
                  </a:cubicBezTo>
                  <a:lnTo>
                    <a:pt x="3858" y="8519"/>
                  </a:lnTo>
                  <a:cubicBezTo>
                    <a:pt x="4073" y="8579"/>
                    <a:pt x="4305" y="8603"/>
                    <a:pt x="4541" y="8603"/>
                  </a:cubicBezTo>
                  <a:cubicBezTo>
                    <a:pt x="4958" y="8603"/>
                    <a:pt x="5386" y="8527"/>
                    <a:pt x="5752" y="8435"/>
                  </a:cubicBezTo>
                  <a:cubicBezTo>
                    <a:pt x="5763" y="8423"/>
                    <a:pt x="5763" y="8400"/>
                    <a:pt x="5752" y="8400"/>
                  </a:cubicBezTo>
                  <a:cubicBezTo>
                    <a:pt x="5453" y="8431"/>
                    <a:pt x="5154" y="8461"/>
                    <a:pt x="4862" y="8461"/>
                  </a:cubicBezTo>
                  <a:cubicBezTo>
                    <a:pt x="4817" y="8461"/>
                    <a:pt x="4772" y="8461"/>
                    <a:pt x="4728" y="8459"/>
                  </a:cubicBezTo>
                  <a:cubicBezTo>
                    <a:pt x="4418" y="8447"/>
                    <a:pt x="4120" y="8388"/>
                    <a:pt x="3823" y="8388"/>
                  </a:cubicBezTo>
                  <a:cubicBezTo>
                    <a:pt x="3823" y="8376"/>
                    <a:pt x="3811" y="8376"/>
                    <a:pt x="3811" y="8376"/>
                  </a:cubicBezTo>
                  <a:cubicBezTo>
                    <a:pt x="3918" y="8376"/>
                    <a:pt x="4025" y="8364"/>
                    <a:pt x="4132" y="8352"/>
                  </a:cubicBezTo>
                  <a:cubicBezTo>
                    <a:pt x="4299" y="8352"/>
                    <a:pt x="4466" y="8352"/>
                    <a:pt x="4632" y="8316"/>
                  </a:cubicBezTo>
                  <a:cubicBezTo>
                    <a:pt x="4644" y="8316"/>
                    <a:pt x="4644" y="8292"/>
                    <a:pt x="4632" y="8292"/>
                  </a:cubicBezTo>
                  <a:cubicBezTo>
                    <a:pt x="4466" y="8257"/>
                    <a:pt x="4299" y="8245"/>
                    <a:pt x="4132" y="8233"/>
                  </a:cubicBezTo>
                  <a:cubicBezTo>
                    <a:pt x="4025" y="8221"/>
                    <a:pt x="3906" y="8197"/>
                    <a:pt x="3799" y="8197"/>
                  </a:cubicBezTo>
                  <a:cubicBezTo>
                    <a:pt x="3799" y="8162"/>
                    <a:pt x="3799" y="8138"/>
                    <a:pt x="3787" y="8102"/>
                  </a:cubicBezTo>
                  <a:lnTo>
                    <a:pt x="3787" y="8102"/>
                  </a:lnTo>
                  <a:cubicBezTo>
                    <a:pt x="4078" y="8149"/>
                    <a:pt x="4400" y="8162"/>
                    <a:pt x="4680" y="8162"/>
                  </a:cubicBezTo>
                  <a:cubicBezTo>
                    <a:pt x="4893" y="8162"/>
                    <a:pt x="5082" y="8155"/>
                    <a:pt x="5216" y="8150"/>
                  </a:cubicBezTo>
                  <a:cubicBezTo>
                    <a:pt x="5442" y="8138"/>
                    <a:pt x="5787" y="8126"/>
                    <a:pt x="6133" y="8090"/>
                  </a:cubicBezTo>
                  <a:close/>
                  <a:moveTo>
                    <a:pt x="5859" y="8912"/>
                  </a:moveTo>
                  <a:cubicBezTo>
                    <a:pt x="5990" y="11960"/>
                    <a:pt x="6228" y="14996"/>
                    <a:pt x="6406" y="18032"/>
                  </a:cubicBezTo>
                  <a:cubicBezTo>
                    <a:pt x="6490" y="19580"/>
                    <a:pt x="6585" y="21127"/>
                    <a:pt x="6692" y="22675"/>
                  </a:cubicBezTo>
                  <a:cubicBezTo>
                    <a:pt x="6740" y="23318"/>
                    <a:pt x="6883" y="24021"/>
                    <a:pt x="6835" y="24652"/>
                  </a:cubicBezTo>
                  <a:cubicBezTo>
                    <a:pt x="6719" y="26073"/>
                    <a:pt x="6082" y="26823"/>
                    <a:pt x="5114" y="26823"/>
                  </a:cubicBezTo>
                  <a:cubicBezTo>
                    <a:pt x="4687" y="26823"/>
                    <a:pt x="4195" y="26677"/>
                    <a:pt x="3656" y="26378"/>
                  </a:cubicBezTo>
                  <a:cubicBezTo>
                    <a:pt x="3716" y="20568"/>
                    <a:pt x="3954" y="14781"/>
                    <a:pt x="4085" y="8971"/>
                  </a:cubicBezTo>
                  <a:cubicBezTo>
                    <a:pt x="4153" y="8977"/>
                    <a:pt x="4224" y="8979"/>
                    <a:pt x="4294" y="8979"/>
                  </a:cubicBezTo>
                  <a:cubicBezTo>
                    <a:pt x="4504" y="8979"/>
                    <a:pt x="4707" y="8959"/>
                    <a:pt x="4823" y="8959"/>
                  </a:cubicBezTo>
                  <a:cubicBezTo>
                    <a:pt x="4901" y="8959"/>
                    <a:pt x="4991" y="8960"/>
                    <a:pt x="5088" y="8960"/>
                  </a:cubicBezTo>
                  <a:cubicBezTo>
                    <a:pt x="5329" y="8960"/>
                    <a:pt x="5612" y="8954"/>
                    <a:pt x="5859" y="8912"/>
                  </a:cubicBezTo>
                  <a:close/>
                  <a:moveTo>
                    <a:pt x="8030" y="1"/>
                  </a:moveTo>
                  <a:cubicBezTo>
                    <a:pt x="7191" y="1"/>
                    <a:pt x="6349" y="46"/>
                    <a:pt x="5537" y="65"/>
                  </a:cubicBezTo>
                  <a:cubicBezTo>
                    <a:pt x="3692" y="101"/>
                    <a:pt x="1834" y="172"/>
                    <a:pt x="1" y="387"/>
                  </a:cubicBezTo>
                  <a:cubicBezTo>
                    <a:pt x="84" y="1744"/>
                    <a:pt x="108" y="3113"/>
                    <a:pt x="96" y="4494"/>
                  </a:cubicBezTo>
                  <a:cubicBezTo>
                    <a:pt x="132" y="4494"/>
                    <a:pt x="167" y="4494"/>
                    <a:pt x="203" y="4494"/>
                  </a:cubicBezTo>
                  <a:cubicBezTo>
                    <a:pt x="770" y="4494"/>
                    <a:pt x="1305" y="4505"/>
                    <a:pt x="1787" y="4863"/>
                  </a:cubicBezTo>
                  <a:cubicBezTo>
                    <a:pt x="1727" y="3899"/>
                    <a:pt x="1953" y="2970"/>
                    <a:pt x="1656" y="2006"/>
                  </a:cubicBezTo>
                  <a:cubicBezTo>
                    <a:pt x="1647" y="1998"/>
                    <a:pt x="1663" y="1989"/>
                    <a:pt x="1673" y="1989"/>
                  </a:cubicBezTo>
                  <a:cubicBezTo>
                    <a:pt x="1677" y="1989"/>
                    <a:pt x="1680" y="1991"/>
                    <a:pt x="1680" y="1994"/>
                  </a:cubicBezTo>
                  <a:cubicBezTo>
                    <a:pt x="1942" y="2589"/>
                    <a:pt x="2049" y="3161"/>
                    <a:pt x="2061" y="3804"/>
                  </a:cubicBezTo>
                  <a:cubicBezTo>
                    <a:pt x="2073" y="4518"/>
                    <a:pt x="2108" y="5066"/>
                    <a:pt x="2323" y="5602"/>
                  </a:cubicBezTo>
                  <a:cubicBezTo>
                    <a:pt x="2525" y="5792"/>
                    <a:pt x="2715" y="5899"/>
                    <a:pt x="2942" y="5983"/>
                  </a:cubicBezTo>
                  <a:cubicBezTo>
                    <a:pt x="2954" y="6376"/>
                    <a:pt x="2966" y="6768"/>
                    <a:pt x="2977" y="7161"/>
                  </a:cubicBezTo>
                  <a:cubicBezTo>
                    <a:pt x="2989" y="7316"/>
                    <a:pt x="2942" y="7685"/>
                    <a:pt x="3073" y="7828"/>
                  </a:cubicBezTo>
                  <a:cubicBezTo>
                    <a:pt x="3180" y="7935"/>
                    <a:pt x="3347" y="8007"/>
                    <a:pt x="3537" y="8054"/>
                  </a:cubicBezTo>
                  <a:cubicBezTo>
                    <a:pt x="3501" y="8281"/>
                    <a:pt x="3418" y="8602"/>
                    <a:pt x="3573" y="8781"/>
                  </a:cubicBezTo>
                  <a:cubicBezTo>
                    <a:pt x="3632" y="8864"/>
                    <a:pt x="3739" y="8900"/>
                    <a:pt x="3858" y="8935"/>
                  </a:cubicBezTo>
                  <a:cubicBezTo>
                    <a:pt x="3347" y="14758"/>
                    <a:pt x="3180" y="20699"/>
                    <a:pt x="3382" y="26545"/>
                  </a:cubicBezTo>
                  <a:cubicBezTo>
                    <a:pt x="3382" y="26628"/>
                    <a:pt x="3454" y="26664"/>
                    <a:pt x="3513" y="26664"/>
                  </a:cubicBezTo>
                  <a:cubicBezTo>
                    <a:pt x="4002" y="27006"/>
                    <a:pt x="4688" y="27246"/>
                    <a:pt x="5349" y="27246"/>
                  </a:cubicBezTo>
                  <a:cubicBezTo>
                    <a:pt x="5862" y="27246"/>
                    <a:pt x="6360" y="27101"/>
                    <a:pt x="6740" y="26747"/>
                  </a:cubicBezTo>
                  <a:cubicBezTo>
                    <a:pt x="7657" y="25878"/>
                    <a:pt x="7121" y="24092"/>
                    <a:pt x="7049" y="22997"/>
                  </a:cubicBezTo>
                  <a:cubicBezTo>
                    <a:pt x="6728" y="18294"/>
                    <a:pt x="6430" y="13579"/>
                    <a:pt x="5990" y="8888"/>
                  </a:cubicBezTo>
                  <a:cubicBezTo>
                    <a:pt x="6037" y="8876"/>
                    <a:pt x="6073" y="8864"/>
                    <a:pt x="6121" y="8852"/>
                  </a:cubicBezTo>
                  <a:cubicBezTo>
                    <a:pt x="6133" y="8840"/>
                    <a:pt x="6144" y="8840"/>
                    <a:pt x="6168" y="8840"/>
                  </a:cubicBezTo>
                  <a:cubicBezTo>
                    <a:pt x="6549" y="8745"/>
                    <a:pt x="6442" y="8459"/>
                    <a:pt x="6395" y="8114"/>
                  </a:cubicBezTo>
                  <a:cubicBezTo>
                    <a:pt x="6395" y="8090"/>
                    <a:pt x="6395" y="8066"/>
                    <a:pt x="6383" y="8042"/>
                  </a:cubicBezTo>
                  <a:cubicBezTo>
                    <a:pt x="6704" y="7983"/>
                    <a:pt x="7002" y="7876"/>
                    <a:pt x="7145" y="7697"/>
                  </a:cubicBezTo>
                  <a:cubicBezTo>
                    <a:pt x="7287" y="7495"/>
                    <a:pt x="7180" y="7078"/>
                    <a:pt x="7168" y="6864"/>
                  </a:cubicBezTo>
                  <a:cubicBezTo>
                    <a:pt x="7168" y="6804"/>
                    <a:pt x="7168" y="6733"/>
                    <a:pt x="7168" y="6673"/>
                  </a:cubicBezTo>
                  <a:cubicBezTo>
                    <a:pt x="7240" y="6614"/>
                    <a:pt x="7228" y="6483"/>
                    <a:pt x="7157" y="6411"/>
                  </a:cubicBezTo>
                  <a:cubicBezTo>
                    <a:pt x="7157" y="6257"/>
                    <a:pt x="7157" y="6102"/>
                    <a:pt x="7145" y="5947"/>
                  </a:cubicBezTo>
                  <a:cubicBezTo>
                    <a:pt x="7359" y="5816"/>
                    <a:pt x="7549" y="5649"/>
                    <a:pt x="7704" y="5447"/>
                  </a:cubicBezTo>
                  <a:cubicBezTo>
                    <a:pt x="7859" y="5244"/>
                    <a:pt x="7954" y="5054"/>
                    <a:pt x="8014" y="4875"/>
                  </a:cubicBezTo>
                  <a:cubicBezTo>
                    <a:pt x="8026" y="4602"/>
                    <a:pt x="8038" y="4340"/>
                    <a:pt x="8038" y="4066"/>
                  </a:cubicBezTo>
                  <a:cubicBezTo>
                    <a:pt x="8049" y="3220"/>
                    <a:pt x="7978" y="2316"/>
                    <a:pt x="8264" y="1494"/>
                  </a:cubicBezTo>
                  <a:cubicBezTo>
                    <a:pt x="8264" y="1485"/>
                    <a:pt x="8269" y="1481"/>
                    <a:pt x="8275" y="1481"/>
                  </a:cubicBezTo>
                  <a:cubicBezTo>
                    <a:pt x="8286" y="1481"/>
                    <a:pt x="8300" y="1491"/>
                    <a:pt x="8300" y="1506"/>
                  </a:cubicBezTo>
                  <a:cubicBezTo>
                    <a:pt x="8204" y="2018"/>
                    <a:pt x="8240" y="2530"/>
                    <a:pt x="8300" y="3030"/>
                  </a:cubicBezTo>
                  <a:cubicBezTo>
                    <a:pt x="8656" y="2214"/>
                    <a:pt x="9668" y="2049"/>
                    <a:pt x="10429" y="2049"/>
                  </a:cubicBezTo>
                  <a:cubicBezTo>
                    <a:pt x="10913" y="2049"/>
                    <a:pt x="11297" y="2116"/>
                    <a:pt x="11348" y="2125"/>
                  </a:cubicBezTo>
                  <a:cubicBezTo>
                    <a:pt x="13061" y="2477"/>
                    <a:pt x="12149" y="4436"/>
                    <a:pt x="12749" y="4436"/>
                  </a:cubicBezTo>
                  <a:cubicBezTo>
                    <a:pt x="12758" y="4436"/>
                    <a:pt x="12767" y="4436"/>
                    <a:pt x="12776" y="4435"/>
                  </a:cubicBezTo>
                  <a:cubicBezTo>
                    <a:pt x="12800" y="4435"/>
                    <a:pt x="12800" y="4435"/>
                    <a:pt x="12812" y="4423"/>
                  </a:cubicBezTo>
                  <a:cubicBezTo>
                    <a:pt x="12820" y="4424"/>
                    <a:pt x="12827" y="4425"/>
                    <a:pt x="12835" y="4425"/>
                  </a:cubicBezTo>
                  <a:cubicBezTo>
                    <a:pt x="12889" y="4425"/>
                    <a:pt x="12944" y="4390"/>
                    <a:pt x="12955" y="4328"/>
                  </a:cubicBezTo>
                  <a:cubicBezTo>
                    <a:pt x="13229" y="2244"/>
                    <a:pt x="12419" y="542"/>
                    <a:pt x="10240" y="161"/>
                  </a:cubicBezTo>
                  <a:cubicBezTo>
                    <a:pt x="9522" y="37"/>
                    <a:pt x="8777" y="1"/>
                    <a:pt x="803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15" name="Google Shape;3015;p1"/>
          <p:cNvSpPr/>
          <p:nvPr/>
        </p:nvSpPr>
        <p:spPr>
          <a:xfrm>
            <a:off x="5358669" y="220065"/>
            <a:ext cx="160283" cy="426455"/>
          </a:xfrm>
          <a:custGeom>
            <a:rect b="b" l="l" r="r" t="t"/>
            <a:pathLst>
              <a:path extrusionOk="0" h="11470" w="4311">
                <a:moveTo>
                  <a:pt x="2953" y="246"/>
                </a:moveTo>
                <a:cubicBezTo>
                  <a:pt x="3018" y="246"/>
                  <a:pt x="3078" y="252"/>
                  <a:pt x="3131" y="266"/>
                </a:cubicBezTo>
                <a:cubicBezTo>
                  <a:pt x="3178" y="255"/>
                  <a:pt x="3219" y="250"/>
                  <a:pt x="3254" y="250"/>
                </a:cubicBezTo>
                <a:cubicBezTo>
                  <a:pt x="3489" y="250"/>
                  <a:pt x="3472" y="491"/>
                  <a:pt x="3203" y="957"/>
                </a:cubicBezTo>
                <a:cubicBezTo>
                  <a:pt x="3012" y="981"/>
                  <a:pt x="2834" y="992"/>
                  <a:pt x="2643" y="1016"/>
                </a:cubicBezTo>
                <a:cubicBezTo>
                  <a:pt x="2369" y="1040"/>
                  <a:pt x="2084" y="1064"/>
                  <a:pt x="1810" y="1088"/>
                </a:cubicBezTo>
                <a:cubicBezTo>
                  <a:pt x="1580" y="1109"/>
                  <a:pt x="1314" y="1175"/>
                  <a:pt x="1075" y="1175"/>
                </a:cubicBezTo>
                <a:cubicBezTo>
                  <a:pt x="1041" y="1175"/>
                  <a:pt x="1008" y="1174"/>
                  <a:pt x="976" y="1171"/>
                </a:cubicBezTo>
                <a:cubicBezTo>
                  <a:pt x="910" y="1191"/>
                  <a:pt x="846" y="1200"/>
                  <a:pt x="784" y="1200"/>
                </a:cubicBezTo>
                <a:cubicBezTo>
                  <a:pt x="583" y="1200"/>
                  <a:pt x="414" y="1095"/>
                  <a:pt x="286" y="885"/>
                </a:cubicBezTo>
                <a:cubicBezTo>
                  <a:pt x="369" y="409"/>
                  <a:pt x="869" y="528"/>
                  <a:pt x="1310" y="469"/>
                </a:cubicBezTo>
                <a:cubicBezTo>
                  <a:pt x="1584" y="433"/>
                  <a:pt x="1857" y="409"/>
                  <a:pt x="2131" y="373"/>
                </a:cubicBezTo>
                <a:cubicBezTo>
                  <a:pt x="2352" y="345"/>
                  <a:pt x="2688" y="246"/>
                  <a:pt x="2953" y="246"/>
                </a:cubicBezTo>
                <a:close/>
                <a:moveTo>
                  <a:pt x="3310" y="1207"/>
                </a:moveTo>
                <a:cubicBezTo>
                  <a:pt x="3369" y="2195"/>
                  <a:pt x="3465" y="3183"/>
                  <a:pt x="3631" y="4171"/>
                </a:cubicBezTo>
                <a:cubicBezTo>
                  <a:pt x="3715" y="4636"/>
                  <a:pt x="4060" y="5326"/>
                  <a:pt x="3655" y="5672"/>
                </a:cubicBezTo>
                <a:cubicBezTo>
                  <a:pt x="3369" y="5898"/>
                  <a:pt x="2131" y="5814"/>
                  <a:pt x="1738" y="5850"/>
                </a:cubicBezTo>
                <a:cubicBezTo>
                  <a:pt x="1616" y="5869"/>
                  <a:pt x="1293" y="5955"/>
                  <a:pt x="1099" y="5955"/>
                </a:cubicBezTo>
                <a:cubicBezTo>
                  <a:pt x="1047" y="5955"/>
                  <a:pt x="1004" y="5949"/>
                  <a:pt x="976" y="5934"/>
                </a:cubicBezTo>
                <a:cubicBezTo>
                  <a:pt x="631" y="5755"/>
                  <a:pt x="750" y="5445"/>
                  <a:pt x="762" y="5136"/>
                </a:cubicBezTo>
                <a:cubicBezTo>
                  <a:pt x="798" y="4576"/>
                  <a:pt x="833" y="4029"/>
                  <a:pt x="857" y="3469"/>
                </a:cubicBezTo>
                <a:cubicBezTo>
                  <a:pt x="881" y="3052"/>
                  <a:pt x="1167" y="1814"/>
                  <a:pt x="905" y="1445"/>
                </a:cubicBezTo>
                <a:cubicBezTo>
                  <a:pt x="1405" y="1421"/>
                  <a:pt x="1953" y="1302"/>
                  <a:pt x="2417" y="1254"/>
                </a:cubicBezTo>
                <a:cubicBezTo>
                  <a:pt x="2655" y="1231"/>
                  <a:pt x="3012" y="1254"/>
                  <a:pt x="3310" y="1207"/>
                </a:cubicBezTo>
                <a:close/>
                <a:moveTo>
                  <a:pt x="3941" y="5838"/>
                </a:moveTo>
                <a:cubicBezTo>
                  <a:pt x="3608" y="6410"/>
                  <a:pt x="2941" y="6326"/>
                  <a:pt x="2310" y="6374"/>
                </a:cubicBezTo>
                <a:lnTo>
                  <a:pt x="2131" y="6374"/>
                </a:lnTo>
                <a:cubicBezTo>
                  <a:pt x="1869" y="6398"/>
                  <a:pt x="1607" y="6410"/>
                  <a:pt x="1345" y="6422"/>
                </a:cubicBezTo>
                <a:cubicBezTo>
                  <a:pt x="1205" y="6426"/>
                  <a:pt x="1090" y="6441"/>
                  <a:pt x="1001" y="6441"/>
                </a:cubicBezTo>
                <a:cubicBezTo>
                  <a:pt x="841" y="6441"/>
                  <a:pt x="762" y="6393"/>
                  <a:pt x="762" y="6148"/>
                </a:cubicBezTo>
                <a:cubicBezTo>
                  <a:pt x="1822" y="6041"/>
                  <a:pt x="2881" y="5934"/>
                  <a:pt x="3941" y="5838"/>
                </a:cubicBezTo>
                <a:close/>
                <a:moveTo>
                  <a:pt x="3149" y="0"/>
                </a:moveTo>
                <a:cubicBezTo>
                  <a:pt x="2837" y="0"/>
                  <a:pt x="2495" y="89"/>
                  <a:pt x="2215" y="123"/>
                </a:cubicBezTo>
                <a:cubicBezTo>
                  <a:pt x="1560" y="207"/>
                  <a:pt x="881" y="254"/>
                  <a:pt x="238" y="409"/>
                </a:cubicBezTo>
                <a:cubicBezTo>
                  <a:pt x="238" y="409"/>
                  <a:pt x="226" y="397"/>
                  <a:pt x="226" y="385"/>
                </a:cubicBezTo>
                <a:cubicBezTo>
                  <a:pt x="226" y="367"/>
                  <a:pt x="214" y="358"/>
                  <a:pt x="202" y="358"/>
                </a:cubicBezTo>
                <a:cubicBezTo>
                  <a:pt x="191" y="358"/>
                  <a:pt x="179" y="367"/>
                  <a:pt x="179" y="385"/>
                </a:cubicBezTo>
                <a:cubicBezTo>
                  <a:pt x="167" y="397"/>
                  <a:pt x="167" y="409"/>
                  <a:pt x="167" y="433"/>
                </a:cubicBezTo>
                <a:cubicBezTo>
                  <a:pt x="131" y="445"/>
                  <a:pt x="119" y="469"/>
                  <a:pt x="119" y="504"/>
                </a:cubicBezTo>
                <a:cubicBezTo>
                  <a:pt x="131" y="540"/>
                  <a:pt x="131" y="588"/>
                  <a:pt x="143" y="623"/>
                </a:cubicBezTo>
                <a:cubicBezTo>
                  <a:pt x="71" y="1016"/>
                  <a:pt x="0" y="1362"/>
                  <a:pt x="464" y="1421"/>
                </a:cubicBezTo>
                <a:cubicBezTo>
                  <a:pt x="548" y="1433"/>
                  <a:pt x="631" y="1445"/>
                  <a:pt x="714" y="1445"/>
                </a:cubicBezTo>
                <a:cubicBezTo>
                  <a:pt x="714" y="1445"/>
                  <a:pt x="702" y="1457"/>
                  <a:pt x="702" y="1457"/>
                </a:cubicBezTo>
                <a:cubicBezTo>
                  <a:pt x="679" y="1493"/>
                  <a:pt x="691" y="1528"/>
                  <a:pt x="726" y="1552"/>
                </a:cubicBezTo>
                <a:cubicBezTo>
                  <a:pt x="738" y="1564"/>
                  <a:pt x="738" y="1564"/>
                  <a:pt x="762" y="1576"/>
                </a:cubicBezTo>
                <a:cubicBezTo>
                  <a:pt x="772" y="1583"/>
                  <a:pt x="782" y="1587"/>
                  <a:pt x="792" y="1587"/>
                </a:cubicBezTo>
                <a:cubicBezTo>
                  <a:pt x="811" y="1587"/>
                  <a:pt x="828" y="1573"/>
                  <a:pt x="835" y="1554"/>
                </a:cubicBezTo>
                <a:lnTo>
                  <a:pt x="835" y="1554"/>
                </a:lnTo>
                <a:cubicBezTo>
                  <a:pt x="825" y="1714"/>
                  <a:pt x="725" y="2183"/>
                  <a:pt x="714" y="2338"/>
                </a:cubicBezTo>
                <a:cubicBezTo>
                  <a:pt x="691" y="2766"/>
                  <a:pt x="667" y="3207"/>
                  <a:pt x="643" y="3636"/>
                </a:cubicBezTo>
                <a:lnTo>
                  <a:pt x="512" y="6065"/>
                </a:lnTo>
                <a:cubicBezTo>
                  <a:pt x="512" y="6088"/>
                  <a:pt x="524" y="6112"/>
                  <a:pt x="536" y="6124"/>
                </a:cubicBezTo>
                <a:cubicBezTo>
                  <a:pt x="524" y="6267"/>
                  <a:pt x="512" y="6410"/>
                  <a:pt x="524" y="6553"/>
                </a:cubicBezTo>
                <a:cubicBezTo>
                  <a:pt x="524" y="6624"/>
                  <a:pt x="548" y="6660"/>
                  <a:pt x="619" y="6696"/>
                </a:cubicBezTo>
                <a:cubicBezTo>
                  <a:pt x="772" y="6764"/>
                  <a:pt x="967" y="6786"/>
                  <a:pt x="1170" y="6786"/>
                </a:cubicBezTo>
                <a:cubicBezTo>
                  <a:pt x="1427" y="6786"/>
                  <a:pt x="1698" y="6751"/>
                  <a:pt x="1917" y="6731"/>
                </a:cubicBezTo>
                <a:cubicBezTo>
                  <a:pt x="1976" y="8339"/>
                  <a:pt x="2203" y="9875"/>
                  <a:pt x="2334" y="11470"/>
                </a:cubicBezTo>
                <a:lnTo>
                  <a:pt x="2346" y="11470"/>
                </a:lnTo>
                <a:cubicBezTo>
                  <a:pt x="2357" y="9875"/>
                  <a:pt x="2488" y="8303"/>
                  <a:pt x="2465" y="6707"/>
                </a:cubicBezTo>
                <a:cubicBezTo>
                  <a:pt x="2834" y="6696"/>
                  <a:pt x="3215" y="6672"/>
                  <a:pt x="3572" y="6600"/>
                </a:cubicBezTo>
                <a:cubicBezTo>
                  <a:pt x="3798" y="6553"/>
                  <a:pt x="4072" y="6529"/>
                  <a:pt x="4191" y="6291"/>
                </a:cubicBezTo>
                <a:cubicBezTo>
                  <a:pt x="4310" y="6065"/>
                  <a:pt x="4131" y="5910"/>
                  <a:pt x="4167" y="5695"/>
                </a:cubicBezTo>
                <a:cubicBezTo>
                  <a:pt x="4179" y="5648"/>
                  <a:pt x="4155" y="5624"/>
                  <a:pt x="4131" y="5612"/>
                </a:cubicBezTo>
                <a:cubicBezTo>
                  <a:pt x="3822" y="4136"/>
                  <a:pt x="3620" y="2647"/>
                  <a:pt x="3548" y="1135"/>
                </a:cubicBezTo>
                <a:cubicBezTo>
                  <a:pt x="3655" y="1100"/>
                  <a:pt x="3750" y="1040"/>
                  <a:pt x="3822" y="957"/>
                </a:cubicBezTo>
                <a:cubicBezTo>
                  <a:pt x="4131" y="611"/>
                  <a:pt x="3905" y="171"/>
                  <a:pt x="3500" y="52"/>
                </a:cubicBezTo>
                <a:cubicBezTo>
                  <a:pt x="3392" y="15"/>
                  <a:pt x="3273" y="0"/>
                  <a:pt x="31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6" name="Google Shape;3016;p1"/>
          <p:cNvSpPr/>
          <p:nvPr/>
        </p:nvSpPr>
        <p:spPr>
          <a:xfrm rot="5400000">
            <a:off x="7871119" y="344322"/>
            <a:ext cx="175229" cy="425823"/>
          </a:xfrm>
          <a:custGeom>
            <a:rect b="b" l="l" r="r" t="t"/>
            <a:pathLst>
              <a:path extrusionOk="0" h="11453" w="4713">
                <a:moveTo>
                  <a:pt x="3094" y="227"/>
                </a:moveTo>
                <a:cubicBezTo>
                  <a:pt x="3367" y="227"/>
                  <a:pt x="3641" y="250"/>
                  <a:pt x="3915" y="286"/>
                </a:cubicBezTo>
                <a:cubicBezTo>
                  <a:pt x="3972" y="292"/>
                  <a:pt x="4021" y="294"/>
                  <a:pt x="4064" y="294"/>
                </a:cubicBezTo>
                <a:cubicBezTo>
                  <a:pt x="4102" y="294"/>
                  <a:pt x="4135" y="293"/>
                  <a:pt x="4162" y="293"/>
                </a:cubicBezTo>
                <a:cubicBezTo>
                  <a:pt x="4276" y="293"/>
                  <a:pt x="4292" y="314"/>
                  <a:pt x="4213" y="536"/>
                </a:cubicBezTo>
                <a:cubicBezTo>
                  <a:pt x="4213" y="536"/>
                  <a:pt x="4213" y="548"/>
                  <a:pt x="4213" y="548"/>
                </a:cubicBezTo>
                <a:cubicBezTo>
                  <a:pt x="4092" y="537"/>
                  <a:pt x="3970" y="533"/>
                  <a:pt x="3848" y="533"/>
                </a:cubicBezTo>
                <a:cubicBezTo>
                  <a:pt x="3584" y="533"/>
                  <a:pt x="3318" y="552"/>
                  <a:pt x="3058" y="560"/>
                </a:cubicBezTo>
                <a:cubicBezTo>
                  <a:pt x="3034" y="560"/>
                  <a:pt x="3034" y="584"/>
                  <a:pt x="3058" y="596"/>
                </a:cubicBezTo>
                <a:cubicBezTo>
                  <a:pt x="3356" y="606"/>
                  <a:pt x="3672" y="649"/>
                  <a:pt x="3983" y="649"/>
                </a:cubicBezTo>
                <a:cubicBezTo>
                  <a:pt x="4044" y="649"/>
                  <a:pt x="4105" y="647"/>
                  <a:pt x="4165" y="643"/>
                </a:cubicBezTo>
                <a:lnTo>
                  <a:pt x="4165" y="643"/>
                </a:lnTo>
                <a:cubicBezTo>
                  <a:pt x="4106" y="738"/>
                  <a:pt x="4010" y="846"/>
                  <a:pt x="3939" y="917"/>
                </a:cubicBezTo>
                <a:cubicBezTo>
                  <a:pt x="3835" y="903"/>
                  <a:pt x="3727" y="897"/>
                  <a:pt x="3616" y="897"/>
                </a:cubicBezTo>
                <a:cubicBezTo>
                  <a:pt x="3272" y="897"/>
                  <a:pt x="2906" y="955"/>
                  <a:pt x="2582" y="1000"/>
                </a:cubicBezTo>
                <a:cubicBezTo>
                  <a:pt x="2570" y="1000"/>
                  <a:pt x="2570" y="1024"/>
                  <a:pt x="2582" y="1024"/>
                </a:cubicBezTo>
                <a:cubicBezTo>
                  <a:pt x="2876" y="1051"/>
                  <a:pt x="3198" y="1085"/>
                  <a:pt x="3511" y="1085"/>
                </a:cubicBezTo>
                <a:cubicBezTo>
                  <a:pt x="3615" y="1085"/>
                  <a:pt x="3719" y="1081"/>
                  <a:pt x="3820" y="1072"/>
                </a:cubicBezTo>
                <a:lnTo>
                  <a:pt x="3820" y="1072"/>
                </a:lnTo>
                <a:cubicBezTo>
                  <a:pt x="3748" y="1143"/>
                  <a:pt x="3677" y="1203"/>
                  <a:pt x="3617" y="1262"/>
                </a:cubicBezTo>
                <a:cubicBezTo>
                  <a:pt x="3576" y="1258"/>
                  <a:pt x="3536" y="1256"/>
                  <a:pt x="3496" y="1256"/>
                </a:cubicBezTo>
                <a:cubicBezTo>
                  <a:pt x="3325" y="1256"/>
                  <a:pt x="3157" y="1291"/>
                  <a:pt x="2974" y="1310"/>
                </a:cubicBezTo>
                <a:cubicBezTo>
                  <a:pt x="2665" y="1346"/>
                  <a:pt x="2343" y="1358"/>
                  <a:pt x="2034" y="1405"/>
                </a:cubicBezTo>
                <a:cubicBezTo>
                  <a:pt x="1998" y="1417"/>
                  <a:pt x="1998" y="1453"/>
                  <a:pt x="2034" y="1465"/>
                </a:cubicBezTo>
                <a:cubicBezTo>
                  <a:pt x="2234" y="1486"/>
                  <a:pt x="2438" y="1490"/>
                  <a:pt x="2642" y="1490"/>
                </a:cubicBezTo>
                <a:cubicBezTo>
                  <a:pt x="2777" y="1490"/>
                  <a:pt x="2913" y="1489"/>
                  <a:pt x="3046" y="1489"/>
                </a:cubicBezTo>
                <a:lnTo>
                  <a:pt x="3213" y="1489"/>
                </a:lnTo>
                <a:cubicBezTo>
                  <a:pt x="3129" y="1524"/>
                  <a:pt x="3034" y="1548"/>
                  <a:pt x="2939" y="1560"/>
                </a:cubicBezTo>
                <a:cubicBezTo>
                  <a:pt x="2918" y="1529"/>
                  <a:pt x="2885" y="1514"/>
                  <a:pt x="2851" y="1514"/>
                </a:cubicBezTo>
                <a:cubicBezTo>
                  <a:pt x="2807" y="1514"/>
                  <a:pt x="2762" y="1541"/>
                  <a:pt x="2748" y="1596"/>
                </a:cubicBezTo>
                <a:cubicBezTo>
                  <a:pt x="2474" y="1631"/>
                  <a:pt x="2189" y="1631"/>
                  <a:pt x="1867" y="1643"/>
                </a:cubicBezTo>
                <a:cubicBezTo>
                  <a:pt x="1721" y="1650"/>
                  <a:pt x="1525" y="1678"/>
                  <a:pt x="1338" y="1678"/>
                </a:cubicBezTo>
                <a:cubicBezTo>
                  <a:pt x="1206" y="1678"/>
                  <a:pt x="1078" y="1664"/>
                  <a:pt x="974" y="1620"/>
                </a:cubicBezTo>
                <a:cubicBezTo>
                  <a:pt x="998" y="1620"/>
                  <a:pt x="1022" y="1608"/>
                  <a:pt x="1046" y="1608"/>
                </a:cubicBezTo>
                <a:cubicBezTo>
                  <a:pt x="1200" y="1572"/>
                  <a:pt x="1355" y="1536"/>
                  <a:pt x="1522" y="1512"/>
                </a:cubicBezTo>
                <a:cubicBezTo>
                  <a:pt x="1534" y="1500"/>
                  <a:pt x="1534" y="1477"/>
                  <a:pt x="1510" y="1477"/>
                </a:cubicBezTo>
                <a:cubicBezTo>
                  <a:pt x="1355" y="1477"/>
                  <a:pt x="1212" y="1453"/>
                  <a:pt x="1058" y="1453"/>
                </a:cubicBezTo>
                <a:cubicBezTo>
                  <a:pt x="994" y="1453"/>
                  <a:pt x="931" y="1448"/>
                  <a:pt x="871" y="1448"/>
                </a:cubicBezTo>
                <a:cubicBezTo>
                  <a:pt x="841" y="1448"/>
                  <a:pt x="811" y="1449"/>
                  <a:pt x="784" y="1453"/>
                </a:cubicBezTo>
                <a:cubicBezTo>
                  <a:pt x="748" y="1393"/>
                  <a:pt x="712" y="1310"/>
                  <a:pt x="677" y="1239"/>
                </a:cubicBezTo>
                <a:cubicBezTo>
                  <a:pt x="760" y="1227"/>
                  <a:pt x="843" y="1215"/>
                  <a:pt x="927" y="1191"/>
                </a:cubicBezTo>
                <a:cubicBezTo>
                  <a:pt x="1117" y="1155"/>
                  <a:pt x="1308" y="1131"/>
                  <a:pt x="1498" y="1108"/>
                </a:cubicBezTo>
                <a:cubicBezTo>
                  <a:pt x="1522" y="1108"/>
                  <a:pt x="1522" y="1084"/>
                  <a:pt x="1498" y="1084"/>
                </a:cubicBezTo>
                <a:cubicBezTo>
                  <a:pt x="1422" y="1084"/>
                  <a:pt x="1344" y="1086"/>
                  <a:pt x="1266" y="1086"/>
                </a:cubicBezTo>
                <a:cubicBezTo>
                  <a:pt x="1149" y="1086"/>
                  <a:pt x="1034" y="1081"/>
                  <a:pt x="927" y="1060"/>
                </a:cubicBezTo>
                <a:cubicBezTo>
                  <a:pt x="842" y="1052"/>
                  <a:pt x="764" y="1043"/>
                  <a:pt x="688" y="1043"/>
                </a:cubicBezTo>
                <a:cubicBezTo>
                  <a:pt x="656" y="1043"/>
                  <a:pt x="625" y="1045"/>
                  <a:pt x="593" y="1048"/>
                </a:cubicBezTo>
                <a:cubicBezTo>
                  <a:pt x="569" y="989"/>
                  <a:pt x="546" y="941"/>
                  <a:pt x="522" y="893"/>
                </a:cubicBezTo>
                <a:cubicBezTo>
                  <a:pt x="522" y="893"/>
                  <a:pt x="522" y="882"/>
                  <a:pt x="511" y="881"/>
                </a:cubicBezTo>
                <a:lnTo>
                  <a:pt x="511" y="881"/>
                </a:lnTo>
                <a:cubicBezTo>
                  <a:pt x="549" y="882"/>
                  <a:pt x="587" y="883"/>
                  <a:pt x="626" y="883"/>
                </a:cubicBezTo>
                <a:cubicBezTo>
                  <a:pt x="1201" y="883"/>
                  <a:pt x="1820" y="802"/>
                  <a:pt x="2355" y="679"/>
                </a:cubicBezTo>
                <a:cubicBezTo>
                  <a:pt x="2367" y="679"/>
                  <a:pt x="2367" y="655"/>
                  <a:pt x="2355" y="655"/>
                </a:cubicBezTo>
                <a:cubicBezTo>
                  <a:pt x="2018" y="636"/>
                  <a:pt x="1666" y="624"/>
                  <a:pt x="1314" y="624"/>
                </a:cubicBezTo>
                <a:cubicBezTo>
                  <a:pt x="1008" y="624"/>
                  <a:pt x="702" y="633"/>
                  <a:pt x="403" y="655"/>
                </a:cubicBezTo>
                <a:cubicBezTo>
                  <a:pt x="331" y="466"/>
                  <a:pt x="370" y="423"/>
                  <a:pt x="500" y="423"/>
                </a:cubicBezTo>
                <a:cubicBezTo>
                  <a:pt x="607" y="423"/>
                  <a:pt x="777" y="453"/>
                  <a:pt x="998" y="453"/>
                </a:cubicBezTo>
                <a:cubicBezTo>
                  <a:pt x="1712" y="453"/>
                  <a:pt x="2391" y="310"/>
                  <a:pt x="3094" y="227"/>
                </a:cubicBezTo>
                <a:close/>
                <a:moveTo>
                  <a:pt x="2189" y="1846"/>
                </a:moveTo>
                <a:cubicBezTo>
                  <a:pt x="2343" y="1846"/>
                  <a:pt x="2546" y="1858"/>
                  <a:pt x="2748" y="1870"/>
                </a:cubicBezTo>
                <a:cubicBezTo>
                  <a:pt x="2748" y="2596"/>
                  <a:pt x="2760" y="3322"/>
                  <a:pt x="2760" y="4048"/>
                </a:cubicBezTo>
                <a:cubicBezTo>
                  <a:pt x="2641" y="4060"/>
                  <a:pt x="2522" y="4072"/>
                  <a:pt x="2415" y="4072"/>
                </a:cubicBezTo>
                <a:cubicBezTo>
                  <a:pt x="2248" y="4072"/>
                  <a:pt x="2081" y="4084"/>
                  <a:pt x="1915" y="4096"/>
                </a:cubicBezTo>
                <a:cubicBezTo>
                  <a:pt x="1903" y="3358"/>
                  <a:pt x="1855" y="2608"/>
                  <a:pt x="1700" y="1881"/>
                </a:cubicBezTo>
                <a:cubicBezTo>
                  <a:pt x="1891" y="1870"/>
                  <a:pt x="2070" y="1846"/>
                  <a:pt x="2189" y="1846"/>
                </a:cubicBezTo>
                <a:close/>
                <a:moveTo>
                  <a:pt x="2498" y="4191"/>
                </a:moveTo>
                <a:cubicBezTo>
                  <a:pt x="2593" y="4191"/>
                  <a:pt x="2677" y="4203"/>
                  <a:pt x="2772" y="4203"/>
                </a:cubicBezTo>
                <a:cubicBezTo>
                  <a:pt x="2772" y="4429"/>
                  <a:pt x="2772" y="4644"/>
                  <a:pt x="2772" y="4870"/>
                </a:cubicBezTo>
                <a:lnTo>
                  <a:pt x="2451" y="4870"/>
                </a:lnTo>
                <a:cubicBezTo>
                  <a:pt x="2272" y="4870"/>
                  <a:pt x="2093" y="4882"/>
                  <a:pt x="1927" y="4882"/>
                </a:cubicBezTo>
                <a:cubicBezTo>
                  <a:pt x="1927" y="4668"/>
                  <a:pt x="1927" y="4441"/>
                  <a:pt x="1927" y="4227"/>
                </a:cubicBezTo>
                <a:cubicBezTo>
                  <a:pt x="2117" y="4215"/>
                  <a:pt x="2308" y="4191"/>
                  <a:pt x="2498" y="4191"/>
                </a:cubicBezTo>
                <a:close/>
                <a:moveTo>
                  <a:pt x="1915" y="5072"/>
                </a:moveTo>
                <a:cubicBezTo>
                  <a:pt x="2070" y="5084"/>
                  <a:pt x="2224" y="5096"/>
                  <a:pt x="2379" y="5096"/>
                </a:cubicBezTo>
                <a:cubicBezTo>
                  <a:pt x="2510" y="5096"/>
                  <a:pt x="2641" y="5108"/>
                  <a:pt x="2784" y="5120"/>
                </a:cubicBezTo>
                <a:cubicBezTo>
                  <a:pt x="2784" y="5310"/>
                  <a:pt x="2784" y="5513"/>
                  <a:pt x="2784" y="5703"/>
                </a:cubicBezTo>
                <a:cubicBezTo>
                  <a:pt x="2641" y="5715"/>
                  <a:pt x="2486" y="5739"/>
                  <a:pt x="2343" y="5739"/>
                </a:cubicBezTo>
                <a:cubicBezTo>
                  <a:pt x="2201" y="5739"/>
                  <a:pt x="2058" y="5739"/>
                  <a:pt x="1915" y="5727"/>
                </a:cubicBezTo>
                <a:cubicBezTo>
                  <a:pt x="1915" y="5513"/>
                  <a:pt x="1915" y="5299"/>
                  <a:pt x="1915" y="5072"/>
                </a:cubicBezTo>
                <a:close/>
                <a:moveTo>
                  <a:pt x="2784" y="5918"/>
                </a:moveTo>
                <a:cubicBezTo>
                  <a:pt x="2796" y="6108"/>
                  <a:pt x="2796" y="6311"/>
                  <a:pt x="2796" y="6513"/>
                </a:cubicBezTo>
                <a:cubicBezTo>
                  <a:pt x="2709" y="6510"/>
                  <a:pt x="2620" y="6508"/>
                  <a:pt x="2532" y="6508"/>
                </a:cubicBezTo>
                <a:cubicBezTo>
                  <a:pt x="2319" y="6508"/>
                  <a:pt x="2105" y="6517"/>
                  <a:pt x="1903" y="6525"/>
                </a:cubicBezTo>
                <a:cubicBezTo>
                  <a:pt x="1903" y="6418"/>
                  <a:pt x="1903" y="6323"/>
                  <a:pt x="1903" y="6215"/>
                </a:cubicBezTo>
                <a:cubicBezTo>
                  <a:pt x="1903" y="6120"/>
                  <a:pt x="1903" y="6025"/>
                  <a:pt x="1903" y="5930"/>
                </a:cubicBezTo>
                <a:lnTo>
                  <a:pt x="2260" y="5930"/>
                </a:lnTo>
                <a:cubicBezTo>
                  <a:pt x="2427" y="5930"/>
                  <a:pt x="2617" y="5930"/>
                  <a:pt x="2784" y="5918"/>
                </a:cubicBezTo>
                <a:close/>
                <a:moveTo>
                  <a:pt x="2796" y="6692"/>
                </a:moveTo>
                <a:cubicBezTo>
                  <a:pt x="2796" y="6906"/>
                  <a:pt x="2796" y="7108"/>
                  <a:pt x="2796" y="7323"/>
                </a:cubicBezTo>
                <a:cubicBezTo>
                  <a:pt x="2641" y="7335"/>
                  <a:pt x="2474" y="7346"/>
                  <a:pt x="2320" y="7346"/>
                </a:cubicBezTo>
                <a:cubicBezTo>
                  <a:pt x="2177" y="7346"/>
                  <a:pt x="2034" y="7335"/>
                  <a:pt x="1891" y="7323"/>
                </a:cubicBezTo>
                <a:cubicBezTo>
                  <a:pt x="1891" y="7108"/>
                  <a:pt x="1891" y="6906"/>
                  <a:pt x="1891" y="6692"/>
                </a:cubicBezTo>
                <a:cubicBezTo>
                  <a:pt x="2040" y="6698"/>
                  <a:pt x="2192" y="6701"/>
                  <a:pt x="2343" y="6701"/>
                </a:cubicBezTo>
                <a:cubicBezTo>
                  <a:pt x="2495" y="6701"/>
                  <a:pt x="2647" y="6698"/>
                  <a:pt x="2796" y="6692"/>
                </a:cubicBezTo>
                <a:close/>
                <a:moveTo>
                  <a:pt x="1903" y="7466"/>
                </a:moveTo>
                <a:cubicBezTo>
                  <a:pt x="2148" y="7495"/>
                  <a:pt x="2401" y="7516"/>
                  <a:pt x="2642" y="7516"/>
                </a:cubicBezTo>
                <a:cubicBezTo>
                  <a:pt x="2694" y="7516"/>
                  <a:pt x="2745" y="7515"/>
                  <a:pt x="2796" y="7513"/>
                </a:cubicBezTo>
                <a:cubicBezTo>
                  <a:pt x="2796" y="7739"/>
                  <a:pt x="2796" y="7966"/>
                  <a:pt x="2796" y="8180"/>
                </a:cubicBezTo>
                <a:cubicBezTo>
                  <a:pt x="2510" y="8216"/>
                  <a:pt x="2224" y="8239"/>
                  <a:pt x="1927" y="8239"/>
                </a:cubicBezTo>
                <a:cubicBezTo>
                  <a:pt x="1915" y="7977"/>
                  <a:pt x="1903" y="7716"/>
                  <a:pt x="1903" y="7466"/>
                </a:cubicBezTo>
                <a:close/>
                <a:moveTo>
                  <a:pt x="2796" y="8311"/>
                </a:moveTo>
                <a:cubicBezTo>
                  <a:pt x="2796" y="8478"/>
                  <a:pt x="2784" y="8644"/>
                  <a:pt x="2772" y="8811"/>
                </a:cubicBezTo>
                <a:cubicBezTo>
                  <a:pt x="2510" y="8811"/>
                  <a:pt x="2236" y="8835"/>
                  <a:pt x="1974" y="8870"/>
                </a:cubicBezTo>
                <a:cubicBezTo>
                  <a:pt x="1962" y="8692"/>
                  <a:pt x="1951" y="8549"/>
                  <a:pt x="1939" y="8501"/>
                </a:cubicBezTo>
                <a:cubicBezTo>
                  <a:pt x="1939" y="8442"/>
                  <a:pt x="1939" y="8382"/>
                  <a:pt x="1939" y="8323"/>
                </a:cubicBezTo>
                <a:cubicBezTo>
                  <a:pt x="2067" y="8333"/>
                  <a:pt x="2195" y="8339"/>
                  <a:pt x="2324" y="8339"/>
                </a:cubicBezTo>
                <a:cubicBezTo>
                  <a:pt x="2481" y="8339"/>
                  <a:pt x="2639" y="8331"/>
                  <a:pt x="2796" y="8311"/>
                </a:cubicBezTo>
                <a:close/>
                <a:moveTo>
                  <a:pt x="2529" y="9020"/>
                </a:moveTo>
                <a:cubicBezTo>
                  <a:pt x="2608" y="9020"/>
                  <a:pt x="2693" y="9025"/>
                  <a:pt x="2772" y="9025"/>
                </a:cubicBezTo>
                <a:cubicBezTo>
                  <a:pt x="2748" y="9156"/>
                  <a:pt x="2713" y="9418"/>
                  <a:pt x="2677" y="9716"/>
                </a:cubicBezTo>
                <a:lnTo>
                  <a:pt x="2070" y="9716"/>
                </a:lnTo>
                <a:cubicBezTo>
                  <a:pt x="2034" y="9478"/>
                  <a:pt x="2010" y="9240"/>
                  <a:pt x="1998" y="9037"/>
                </a:cubicBezTo>
                <a:cubicBezTo>
                  <a:pt x="2129" y="9025"/>
                  <a:pt x="2272" y="9025"/>
                  <a:pt x="2415" y="9025"/>
                </a:cubicBezTo>
                <a:cubicBezTo>
                  <a:pt x="2451" y="9021"/>
                  <a:pt x="2489" y="9020"/>
                  <a:pt x="2529" y="9020"/>
                </a:cubicBezTo>
                <a:close/>
                <a:moveTo>
                  <a:pt x="2093" y="9871"/>
                </a:moveTo>
                <a:lnTo>
                  <a:pt x="2093" y="9871"/>
                </a:lnTo>
                <a:cubicBezTo>
                  <a:pt x="2272" y="9894"/>
                  <a:pt x="2462" y="9894"/>
                  <a:pt x="2641" y="9894"/>
                </a:cubicBezTo>
                <a:cubicBezTo>
                  <a:pt x="2605" y="10133"/>
                  <a:pt x="2570" y="10371"/>
                  <a:pt x="2534" y="10561"/>
                </a:cubicBezTo>
                <a:cubicBezTo>
                  <a:pt x="2462" y="10585"/>
                  <a:pt x="2391" y="10609"/>
                  <a:pt x="2320" y="10621"/>
                </a:cubicBezTo>
                <a:cubicBezTo>
                  <a:pt x="2296" y="10621"/>
                  <a:pt x="2260" y="10633"/>
                  <a:pt x="2236" y="10633"/>
                </a:cubicBezTo>
                <a:cubicBezTo>
                  <a:pt x="2177" y="10430"/>
                  <a:pt x="2129" y="10156"/>
                  <a:pt x="2093" y="9871"/>
                </a:cubicBezTo>
                <a:close/>
                <a:moveTo>
                  <a:pt x="2510" y="10716"/>
                </a:moveTo>
                <a:lnTo>
                  <a:pt x="2510" y="10716"/>
                </a:lnTo>
                <a:cubicBezTo>
                  <a:pt x="2474" y="10883"/>
                  <a:pt x="2439" y="10990"/>
                  <a:pt x="2427" y="10990"/>
                </a:cubicBezTo>
                <a:cubicBezTo>
                  <a:pt x="2367" y="10990"/>
                  <a:pt x="2320" y="10895"/>
                  <a:pt x="2272" y="10752"/>
                </a:cubicBezTo>
                <a:cubicBezTo>
                  <a:pt x="2355" y="10752"/>
                  <a:pt x="2427" y="10740"/>
                  <a:pt x="2510" y="10716"/>
                </a:cubicBezTo>
                <a:close/>
                <a:moveTo>
                  <a:pt x="3918" y="1"/>
                </a:moveTo>
                <a:cubicBezTo>
                  <a:pt x="3398" y="1"/>
                  <a:pt x="2885" y="82"/>
                  <a:pt x="2379" y="155"/>
                </a:cubicBezTo>
                <a:cubicBezTo>
                  <a:pt x="1831" y="179"/>
                  <a:pt x="1272" y="215"/>
                  <a:pt x="724" y="262"/>
                </a:cubicBezTo>
                <a:cubicBezTo>
                  <a:pt x="522" y="250"/>
                  <a:pt x="319" y="227"/>
                  <a:pt x="117" y="179"/>
                </a:cubicBezTo>
                <a:cubicBezTo>
                  <a:pt x="112" y="178"/>
                  <a:pt x="106" y="178"/>
                  <a:pt x="101" y="178"/>
                </a:cubicBezTo>
                <a:cubicBezTo>
                  <a:pt x="39" y="178"/>
                  <a:pt x="1" y="244"/>
                  <a:pt x="34" y="310"/>
                </a:cubicBezTo>
                <a:cubicBezTo>
                  <a:pt x="188" y="608"/>
                  <a:pt x="391" y="1215"/>
                  <a:pt x="653" y="1572"/>
                </a:cubicBezTo>
                <a:cubicBezTo>
                  <a:pt x="653" y="1584"/>
                  <a:pt x="665" y="1608"/>
                  <a:pt x="677" y="1608"/>
                </a:cubicBezTo>
                <a:cubicBezTo>
                  <a:pt x="736" y="1691"/>
                  <a:pt x="796" y="1751"/>
                  <a:pt x="867" y="1786"/>
                </a:cubicBezTo>
                <a:cubicBezTo>
                  <a:pt x="982" y="1869"/>
                  <a:pt x="1154" y="1894"/>
                  <a:pt x="1344" y="1894"/>
                </a:cubicBezTo>
                <a:cubicBezTo>
                  <a:pt x="1429" y="1894"/>
                  <a:pt x="1517" y="1889"/>
                  <a:pt x="1605" y="1881"/>
                </a:cubicBezTo>
                <a:cubicBezTo>
                  <a:pt x="1629" y="2620"/>
                  <a:pt x="1617" y="3382"/>
                  <a:pt x="1605" y="4144"/>
                </a:cubicBezTo>
                <a:cubicBezTo>
                  <a:pt x="1510" y="4156"/>
                  <a:pt x="1403" y="4179"/>
                  <a:pt x="1308" y="4215"/>
                </a:cubicBezTo>
                <a:cubicBezTo>
                  <a:pt x="1296" y="4215"/>
                  <a:pt x="1308" y="4239"/>
                  <a:pt x="1319" y="4239"/>
                </a:cubicBezTo>
                <a:lnTo>
                  <a:pt x="1605" y="4239"/>
                </a:lnTo>
                <a:cubicBezTo>
                  <a:pt x="1605" y="4465"/>
                  <a:pt x="1593" y="4679"/>
                  <a:pt x="1593" y="4906"/>
                </a:cubicBezTo>
                <a:cubicBezTo>
                  <a:pt x="1522" y="4906"/>
                  <a:pt x="1450" y="4918"/>
                  <a:pt x="1379" y="4929"/>
                </a:cubicBezTo>
                <a:cubicBezTo>
                  <a:pt x="1331" y="4929"/>
                  <a:pt x="1319" y="5001"/>
                  <a:pt x="1367" y="5013"/>
                </a:cubicBezTo>
                <a:cubicBezTo>
                  <a:pt x="1439" y="5025"/>
                  <a:pt x="1522" y="5037"/>
                  <a:pt x="1593" y="5049"/>
                </a:cubicBezTo>
                <a:cubicBezTo>
                  <a:pt x="1593" y="5275"/>
                  <a:pt x="1593" y="5501"/>
                  <a:pt x="1593" y="5739"/>
                </a:cubicBezTo>
                <a:cubicBezTo>
                  <a:pt x="1486" y="5751"/>
                  <a:pt x="1391" y="5763"/>
                  <a:pt x="1296" y="5799"/>
                </a:cubicBezTo>
                <a:cubicBezTo>
                  <a:pt x="1284" y="5799"/>
                  <a:pt x="1284" y="5811"/>
                  <a:pt x="1284" y="5811"/>
                </a:cubicBezTo>
                <a:cubicBezTo>
                  <a:pt x="1379" y="5858"/>
                  <a:pt x="1486" y="5882"/>
                  <a:pt x="1593" y="5894"/>
                </a:cubicBezTo>
                <a:cubicBezTo>
                  <a:pt x="1593" y="6120"/>
                  <a:pt x="1593" y="6334"/>
                  <a:pt x="1593" y="6549"/>
                </a:cubicBezTo>
                <a:cubicBezTo>
                  <a:pt x="1486" y="6561"/>
                  <a:pt x="1367" y="6573"/>
                  <a:pt x="1260" y="6596"/>
                </a:cubicBezTo>
                <a:cubicBezTo>
                  <a:pt x="1236" y="6596"/>
                  <a:pt x="1224" y="6632"/>
                  <a:pt x="1260" y="6644"/>
                </a:cubicBezTo>
                <a:cubicBezTo>
                  <a:pt x="1367" y="6656"/>
                  <a:pt x="1474" y="6656"/>
                  <a:pt x="1593" y="6668"/>
                </a:cubicBezTo>
                <a:cubicBezTo>
                  <a:pt x="1605" y="6882"/>
                  <a:pt x="1605" y="7085"/>
                  <a:pt x="1617" y="7287"/>
                </a:cubicBezTo>
                <a:cubicBezTo>
                  <a:pt x="1522" y="7287"/>
                  <a:pt x="1427" y="7275"/>
                  <a:pt x="1331" y="7275"/>
                </a:cubicBezTo>
                <a:cubicBezTo>
                  <a:pt x="1327" y="7274"/>
                  <a:pt x="1324" y="7274"/>
                  <a:pt x="1320" y="7274"/>
                </a:cubicBezTo>
                <a:cubicBezTo>
                  <a:pt x="1272" y="7274"/>
                  <a:pt x="1275" y="7347"/>
                  <a:pt x="1319" y="7358"/>
                </a:cubicBezTo>
                <a:cubicBezTo>
                  <a:pt x="1415" y="7382"/>
                  <a:pt x="1522" y="7394"/>
                  <a:pt x="1629" y="7418"/>
                </a:cubicBezTo>
                <a:cubicBezTo>
                  <a:pt x="1641" y="7692"/>
                  <a:pt x="1653" y="7954"/>
                  <a:pt x="1677" y="8228"/>
                </a:cubicBezTo>
                <a:cubicBezTo>
                  <a:pt x="1570" y="8216"/>
                  <a:pt x="1462" y="8216"/>
                  <a:pt x="1343" y="8204"/>
                </a:cubicBezTo>
                <a:cubicBezTo>
                  <a:pt x="1331" y="8204"/>
                  <a:pt x="1331" y="8239"/>
                  <a:pt x="1343" y="8239"/>
                </a:cubicBezTo>
                <a:cubicBezTo>
                  <a:pt x="1462" y="8263"/>
                  <a:pt x="1570" y="8275"/>
                  <a:pt x="1689" y="8299"/>
                </a:cubicBezTo>
                <a:cubicBezTo>
                  <a:pt x="1700" y="8501"/>
                  <a:pt x="1724" y="8704"/>
                  <a:pt x="1760" y="8906"/>
                </a:cubicBezTo>
                <a:cubicBezTo>
                  <a:pt x="1629" y="8930"/>
                  <a:pt x="1510" y="8954"/>
                  <a:pt x="1403" y="8978"/>
                </a:cubicBezTo>
                <a:cubicBezTo>
                  <a:pt x="1355" y="8978"/>
                  <a:pt x="1367" y="9049"/>
                  <a:pt x="1415" y="9049"/>
                </a:cubicBezTo>
                <a:cubicBezTo>
                  <a:pt x="1534" y="9049"/>
                  <a:pt x="1653" y="9037"/>
                  <a:pt x="1772" y="9037"/>
                </a:cubicBezTo>
                <a:cubicBezTo>
                  <a:pt x="1808" y="9263"/>
                  <a:pt x="1843" y="9490"/>
                  <a:pt x="1879" y="9716"/>
                </a:cubicBezTo>
                <a:cubicBezTo>
                  <a:pt x="1784" y="9716"/>
                  <a:pt x="1677" y="9716"/>
                  <a:pt x="1581" y="9728"/>
                </a:cubicBezTo>
                <a:cubicBezTo>
                  <a:pt x="1570" y="9728"/>
                  <a:pt x="1558" y="9740"/>
                  <a:pt x="1570" y="9740"/>
                </a:cubicBezTo>
                <a:cubicBezTo>
                  <a:pt x="1689" y="9775"/>
                  <a:pt x="1796" y="9811"/>
                  <a:pt x="1915" y="9823"/>
                </a:cubicBezTo>
                <a:cubicBezTo>
                  <a:pt x="1962" y="10097"/>
                  <a:pt x="2034" y="10371"/>
                  <a:pt x="2105" y="10644"/>
                </a:cubicBezTo>
                <a:cubicBezTo>
                  <a:pt x="2026" y="10644"/>
                  <a:pt x="1947" y="10650"/>
                  <a:pt x="1871" y="10650"/>
                </a:cubicBezTo>
                <a:cubicBezTo>
                  <a:pt x="1833" y="10650"/>
                  <a:pt x="1796" y="10648"/>
                  <a:pt x="1760" y="10644"/>
                </a:cubicBezTo>
                <a:cubicBezTo>
                  <a:pt x="1724" y="10644"/>
                  <a:pt x="1724" y="10692"/>
                  <a:pt x="1748" y="10692"/>
                </a:cubicBezTo>
                <a:cubicBezTo>
                  <a:pt x="1867" y="10728"/>
                  <a:pt x="1998" y="10752"/>
                  <a:pt x="2141" y="10752"/>
                </a:cubicBezTo>
                <a:cubicBezTo>
                  <a:pt x="2201" y="10966"/>
                  <a:pt x="2272" y="11168"/>
                  <a:pt x="2343" y="11383"/>
                </a:cubicBezTo>
                <a:cubicBezTo>
                  <a:pt x="2362" y="11426"/>
                  <a:pt x="2412" y="11453"/>
                  <a:pt x="2457" y="11453"/>
                </a:cubicBezTo>
                <a:cubicBezTo>
                  <a:pt x="2501" y="11453"/>
                  <a:pt x="2540" y="11429"/>
                  <a:pt x="2546" y="11371"/>
                </a:cubicBezTo>
                <a:cubicBezTo>
                  <a:pt x="2582" y="11133"/>
                  <a:pt x="2641" y="10883"/>
                  <a:pt x="2713" y="10644"/>
                </a:cubicBezTo>
                <a:cubicBezTo>
                  <a:pt x="2760" y="10621"/>
                  <a:pt x="2808" y="10597"/>
                  <a:pt x="2855" y="10561"/>
                </a:cubicBezTo>
                <a:cubicBezTo>
                  <a:pt x="2899" y="10528"/>
                  <a:pt x="2882" y="10465"/>
                  <a:pt x="2823" y="10465"/>
                </a:cubicBezTo>
                <a:cubicBezTo>
                  <a:pt x="2818" y="10465"/>
                  <a:pt x="2813" y="10465"/>
                  <a:pt x="2808" y="10466"/>
                </a:cubicBezTo>
                <a:cubicBezTo>
                  <a:pt x="2796" y="10466"/>
                  <a:pt x="2772" y="10478"/>
                  <a:pt x="2748" y="10478"/>
                </a:cubicBezTo>
                <a:cubicBezTo>
                  <a:pt x="2808" y="10287"/>
                  <a:pt x="2867" y="10085"/>
                  <a:pt x="2915" y="9882"/>
                </a:cubicBezTo>
                <a:cubicBezTo>
                  <a:pt x="2998" y="9882"/>
                  <a:pt x="3082" y="9882"/>
                  <a:pt x="3165" y="9871"/>
                </a:cubicBezTo>
                <a:cubicBezTo>
                  <a:pt x="3280" y="9871"/>
                  <a:pt x="3284" y="9691"/>
                  <a:pt x="3175" y="9691"/>
                </a:cubicBezTo>
                <a:cubicBezTo>
                  <a:pt x="3172" y="9691"/>
                  <a:pt x="3169" y="9692"/>
                  <a:pt x="3165" y="9692"/>
                </a:cubicBezTo>
                <a:lnTo>
                  <a:pt x="2963" y="9692"/>
                </a:lnTo>
                <a:cubicBezTo>
                  <a:pt x="2986" y="9573"/>
                  <a:pt x="3010" y="9442"/>
                  <a:pt x="3034" y="9311"/>
                </a:cubicBezTo>
                <a:cubicBezTo>
                  <a:pt x="3046" y="9216"/>
                  <a:pt x="3058" y="9120"/>
                  <a:pt x="3058" y="9025"/>
                </a:cubicBezTo>
                <a:cubicBezTo>
                  <a:pt x="3177" y="9025"/>
                  <a:pt x="3296" y="9025"/>
                  <a:pt x="3415" y="9013"/>
                </a:cubicBezTo>
                <a:cubicBezTo>
                  <a:pt x="3498" y="9001"/>
                  <a:pt x="3534" y="8870"/>
                  <a:pt x="3427" y="8847"/>
                </a:cubicBezTo>
                <a:cubicBezTo>
                  <a:pt x="3320" y="8823"/>
                  <a:pt x="3201" y="8811"/>
                  <a:pt x="3082" y="8811"/>
                </a:cubicBezTo>
                <a:cubicBezTo>
                  <a:pt x="3094" y="8632"/>
                  <a:pt x="3094" y="8454"/>
                  <a:pt x="3105" y="8275"/>
                </a:cubicBezTo>
                <a:cubicBezTo>
                  <a:pt x="3177" y="8263"/>
                  <a:pt x="3248" y="8251"/>
                  <a:pt x="3320" y="8239"/>
                </a:cubicBezTo>
                <a:cubicBezTo>
                  <a:pt x="3396" y="8218"/>
                  <a:pt x="3362" y="8106"/>
                  <a:pt x="3292" y="8106"/>
                </a:cubicBezTo>
                <a:cubicBezTo>
                  <a:pt x="3286" y="8106"/>
                  <a:pt x="3279" y="8106"/>
                  <a:pt x="3272" y="8108"/>
                </a:cubicBezTo>
                <a:cubicBezTo>
                  <a:pt x="3224" y="8120"/>
                  <a:pt x="3165" y="8120"/>
                  <a:pt x="3105" y="8132"/>
                </a:cubicBezTo>
                <a:cubicBezTo>
                  <a:pt x="3105" y="7918"/>
                  <a:pt x="3105" y="7692"/>
                  <a:pt x="3105" y="7477"/>
                </a:cubicBezTo>
                <a:cubicBezTo>
                  <a:pt x="3189" y="7466"/>
                  <a:pt x="3272" y="7454"/>
                  <a:pt x="3344" y="7430"/>
                </a:cubicBezTo>
                <a:cubicBezTo>
                  <a:pt x="3415" y="7406"/>
                  <a:pt x="3391" y="7311"/>
                  <a:pt x="3320" y="7311"/>
                </a:cubicBezTo>
                <a:cubicBezTo>
                  <a:pt x="3248" y="7299"/>
                  <a:pt x="3177" y="7299"/>
                  <a:pt x="3105" y="7299"/>
                </a:cubicBezTo>
                <a:cubicBezTo>
                  <a:pt x="3105" y="7192"/>
                  <a:pt x="3105" y="7073"/>
                  <a:pt x="3105" y="6965"/>
                </a:cubicBezTo>
                <a:cubicBezTo>
                  <a:pt x="3105" y="6858"/>
                  <a:pt x="3117" y="6763"/>
                  <a:pt x="3117" y="6656"/>
                </a:cubicBezTo>
                <a:cubicBezTo>
                  <a:pt x="3201" y="6644"/>
                  <a:pt x="3284" y="6644"/>
                  <a:pt x="3355" y="6632"/>
                </a:cubicBezTo>
                <a:cubicBezTo>
                  <a:pt x="3415" y="6620"/>
                  <a:pt x="3415" y="6549"/>
                  <a:pt x="3355" y="6537"/>
                </a:cubicBezTo>
                <a:cubicBezTo>
                  <a:pt x="3284" y="6525"/>
                  <a:pt x="3201" y="6525"/>
                  <a:pt x="3117" y="6513"/>
                </a:cubicBezTo>
                <a:cubicBezTo>
                  <a:pt x="3117" y="6299"/>
                  <a:pt x="3117" y="6084"/>
                  <a:pt x="3117" y="5858"/>
                </a:cubicBezTo>
                <a:cubicBezTo>
                  <a:pt x="3213" y="5834"/>
                  <a:pt x="3320" y="5811"/>
                  <a:pt x="3403" y="5775"/>
                </a:cubicBezTo>
                <a:cubicBezTo>
                  <a:pt x="3439" y="5763"/>
                  <a:pt x="3451" y="5703"/>
                  <a:pt x="3403" y="5703"/>
                </a:cubicBezTo>
                <a:cubicBezTo>
                  <a:pt x="3308" y="5680"/>
                  <a:pt x="3213" y="5680"/>
                  <a:pt x="3117" y="5680"/>
                </a:cubicBezTo>
                <a:cubicBezTo>
                  <a:pt x="3117" y="5489"/>
                  <a:pt x="3117" y="5299"/>
                  <a:pt x="3117" y="5108"/>
                </a:cubicBezTo>
                <a:cubicBezTo>
                  <a:pt x="3213" y="5096"/>
                  <a:pt x="3308" y="5084"/>
                  <a:pt x="3403" y="5060"/>
                </a:cubicBezTo>
                <a:cubicBezTo>
                  <a:pt x="3475" y="5037"/>
                  <a:pt x="3475" y="4929"/>
                  <a:pt x="3403" y="4906"/>
                </a:cubicBezTo>
                <a:cubicBezTo>
                  <a:pt x="3308" y="4882"/>
                  <a:pt x="3213" y="4870"/>
                  <a:pt x="3117" y="4870"/>
                </a:cubicBezTo>
                <a:cubicBezTo>
                  <a:pt x="3105" y="4656"/>
                  <a:pt x="3105" y="4429"/>
                  <a:pt x="3105" y="4215"/>
                </a:cubicBezTo>
                <a:lnTo>
                  <a:pt x="3105" y="4215"/>
                </a:lnTo>
                <a:cubicBezTo>
                  <a:pt x="3144" y="4218"/>
                  <a:pt x="3182" y="4220"/>
                  <a:pt x="3220" y="4220"/>
                </a:cubicBezTo>
                <a:cubicBezTo>
                  <a:pt x="3325" y="4220"/>
                  <a:pt x="3429" y="4209"/>
                  <a:pt x="3534" y="4191"/>
                </a:cubicBezTo>
                <a:cubicBezTo>
                  <a:pt x="3582" y="4179"/>
                  <a:pt x="3570" y="4120"/>
                  <a:pt x="3534" y="4096"/>
                </a:cubicBezTo>
                <a:cubicBezTo>
                  <a:pt x="3391" y="4048"/>
                  <a:pt x="3248" y="4037"/>
                  <a:pt x="3094" y="4037"/>
                </a:cubicBezTo>
                <a:cubicBezTo>
                  <a:pt x="3070" y="3310"/>
                  <a:pt x="3034" y="2584"/>
                  <a:pt x="2974" y="1870"/>
                </a:cubicBezTo>
                <a:cubicBezTo>
                  <a:pt x="3189" y="1858"/>
                  <a:pt x="3391" y="1834"/>
                  <a:pt x="3546" y="1751"/>
                </a:cubicBezTo>
                <a:cubicBezTo>
                  <a:pt x="3998" y="1500"/>
                  <a:pt x="4379" y="643"/>
                  <a:pt x="4677" y="227"/>
                </a:cubicBezTo>
                <a:cubicBezTo>
                  <a:pt x="4713" y="179"/>
                  <a:pt x="4653" y="96"/>
                  <a:pt x="4594" y="96"/>
                </a:cubicBezTo>
                <a:lnTo>
                  <a:pt x="4451" y="96"/>
                </a:lnTo>
                <a:cubicBezTo>
                  <a:pt x="4451" y="60"/>
                  <a:pt x="4427" y="24"/>
                  <a:pt x="4379" y="24"/>
                </a:cubicBezTo>
                <a:cubicBezTo>
                  <a:pt x="4225" y="8"/>
                  <a:pt x="4071" y="1"/>
                  <a:pt x="39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7" name="Google Shape;3017;p1"/>
          <p:cNvSpPr/>
          <p:nvPr/>
        </p:nvSpPr>
        <p:spPr>
          <a:xfrm rot="-5400000">
            <a:off x="4280743" y="79749"/>
            <a:ext cx="88451" cy="316960"/>
          </a:xfrm>
          <a:custGeom>
            <a:rect b="b" l="l" r="r" t="t"/>
            <a:pathLst>
              <a:path extrusionOk="0" h="8525" w="2379">
                <a:moveTo>
                  <a:pt x="176" y="137"/>
                </a:moveTo>
                <a:lnTo>
                  <a:pt x="176" y="137"/>
                </a:lnTo>
                <a:cubicBezTo>
                  <a:pt x="236" y="149"/>
                  <a:pt x="307" y="173"/>
                  <a:pt x="366" y="173"/>
                </a:cubicBezTo>
                <a:cubicBezTo>
                  <a:pt x="343" y="220"/>
                  <a:pt x="355" y="280"/>
                  <a:pt x="414" y="304"/>
                </a:cubicBezTo>
                <a:cubicBezTo>
                  <a:pt x="438" y="316"/>
                  <a:pt x="462" y="316"/>
                  <a:pt x="497" y="327"/>
                </a:cubicBezTo>
                <a:lnTo>
                  <a:pt x="319" y="327"/>
                </a:lnTo>
                <a:cubicBezTo>
                  <a:pt x="295" y="339"/>
                  <a:pt x="271" y="339"/>
                  <a:pt x="259" y="351"/>
                </a:cubicBezTo>
                <a:cubicBezTo>
                  <a:pt x="224" y="268"/>
                  <a:pt x="200" y="196"/>
                  <a:pt x="176" y="137"/>
                </a:cubicBezTo>
                <a:close/>
                <a:moveTo>
                  <a:pt x="1962" y="256"/>
                </a:moveTo>
                <a:lnTo>
                  <a:pt x="1962" y="256"/>
                </a:lnTo>
                <a:cubicBezTo>
                  <a:pt x="2010" y="268"/>
                  <a:pt x="2057" y="268"/>
                  <a:pt x="2117" y="268"/>
                </a:cubicBezTo>
                <a:cubicBezTo>
                  <a:pt x="2093" y="304"/>
                  <a:pt x="2069" y="339"/>
                  <a:pt x="2045" y="363"/>
                </a:cubicBezTo>
                <a:cubicBezTo>
                  <a:pt x="2033" y="327"/>
                  <a:pt x="2010" y="280"/>
                  <a:pt x="1962" y="256"/>
                </a:cubicBezTo>
                <a:close/>
                <a:moveTo>
                  <a:pt x="749" y="1"/>
                </a:moveTo>
                <a:cubicBezTo>
                  <a:pt x="543" y="1"/>
                  <a:pt x="338" y="15"/>
                  <a:pt x="152" y="89"/>
                </a:cubicBezTo>
                <a:cubicBezTo>
                  <a:pt x="140" y="77"/>
                  <a:pt x="125" y="72"/>
                  <a:pt x="108" y="72"/>
                </a:cubicBezTo>
                <a:cubicBezTo>
                  <a:pt x="58" y="72"/>
                  <a:pt x="0" y="119"/>
                  <a:pt x="9" y="173"/>
                </a:cubicBezTo>
                <a:cubicBezTo>
                  <a:pt x="45" y="339"/>
                  <a:pt x="105" y="732"/>
                  <a:pt x="295" y="804"/>
                </a:cubicBezTo>
                <a:cubicBezTo>
                  <a:pt x="319" y="816"/>
                  <a:pt x="346" y="819"/>
                  <a:pt x="372" y="819"/>
                </a:cubicBezTo>
                <a:cubicBezTo>
                  <a:pt x="399" y="819"/>
                  <a:pt x="426" y="816"/>
                  <a:pt x="450" y="816"/>
                </a:cubicBezTo>
                <a:cubicBezTo>
                  <a:pt x="628" y="804"/>
                  <a:pt x="795" y="720"/>
                  <a:pt x="986" y="697"/>
                </a:cubicBezTo>
                <a:cubicBezTo>
                  <a:pt x="1140" y="3304"/>
                  <a:pt x="1081" y="5900"/>
                  <a:pt x="1283" y="8507"/>
                </a:cubicBezTo>
                <a:cubicBezTo>
                  <a:pt x="1283" y="8519"/>
                  <a:pt x="1292" y="8525"/>
                  <a:pt x="1301" y="8525"/>
                </a:cubicBezTo>
                <a:cubicBezTo>
                  <a:pt x="1310" y="8525"/>
                  <a:pt x="1319" y="8519"/>
                  <a:pt x="1319" y="8507"/>
                </a:cubicBezTo>
                <a:cubicBezTo>
                  <a:pt x="1438" y="5900"/>
                  <a:pt x="1295" y="3304"/>
                  <a:pt x="1367" y="697"/>
                </a:cubicBezTo>
                <a:lnTo>
                  <a:pt x="1367" y="697"/>
                </a:lnTo>
                <a:cubicBezTo>
                  <a:pt x="1414" y="699"/>
                  <a:pt x="1462" y="701"/>
                  <a:pt x="1510" y="701"/>
                </a:cubicBezTo>
                <a:cubicBezTo>
                  <a:pt x="1871" y="701"/>
                  <a:pt x="2229" y="608"/>
                  <a:pt x="2355" y="208"/>
                </a:cubicBezTo>
                <a:cubicBezTo>
                  <a:pt x="2379" y="161"/>
                  <a:pt x="2343" y="89"/>
                  <a:pt x="2283" y="77"/>
                </a:cubicBezTo>
                <a:cubicBezTo>
                  <a:pt x="1902" y="18"/>
                  <a:pt x="1509" y="6"/>
                  <a:pt x="1117" y="6"/>
                </a:cubicBezTo>
                <a:cubicBezTo>
                  <a:pt x="996" y="6"/>
                  <a:pt x="872" y="1"/>
                  <a:pt x="7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18" name="Google Shape;3018;p1"/>
          <p:cNvGrpSpPr/>
          <p:nvPr/>
        </p:nvGrpSpPr>
        <p:grpSpPr>
          <a:xfrm>
            <a:off x="724425" y="724425"/>
            <a:ext cx="378900" cy="378900"/>
            <a:chOff x="724425" y="724425"/>
            <a:chExt cx="378900" cy="378900"/>
          </a:xfrm>
        </p:grpSpPr>
        <p:sp>
          <p:nvSpPr>
            <p:cNvPr id="3019" name="Google Shape;3019;p1"/>
            <p:cNvSpPr/>
            <p:nvPr/>
          </p:nvSpPr>
          <p:spPr>
            <a:xfrm>
              <a:off x="724425" y="724425"/>
              <a:ext cx="378900" cy="3789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0" name="Google Shape;3020;p1"/>
            <p:cNvSpPr/>
            <p:nvPr/>
          </p:nvSpPr>
          <p:spPr>
            <a:xfrm>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1" name="Google Shape;3021;p1"/>
            <p:cNvSpPr/>
            <p:nvPr/>
          </p:nvSpPr>
          <p:spPr>
            <a:xfrm rot="5400000">
              <a:off x="891450" y="796650"/>
              <a:ext cx="44700" cy="234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22" name="Google Shape;3022;p1"/>
          <p:cNvSpPr/>
          <p:nvPr/>
        </p:nvSpPr>
        <p:spPr>
          <a:xfrm>
            <a:off x="1238775" y="724425"/>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3" name="Google Shape;3023;p1"/>
          <p:cNvSpPr/>
          <p:nvPr/>
        </p:nvSpPr>
        <p:spPr>
          <a:xfrm>
            <a:off x="1753125" y="724425"/>
            <a:ext cx="378900" cy="378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24" name="Google Shape;3024;p1"/>
          <p:cNvPicPr preferRelativeResize="0"/>
          <p:nvPr/>
        </p:nvPicPr>
        <p:blipFill>
          <a:blip r:embed="rId3">
            <a:alphaModFix/>
          </a:blip>
          <a:stretch>
            <a:fillRect/>
          </a:stretch>
        </p:blipFill>
        <p:spPr>
          <a:xfrm>
            <a:off x="1714450" y="1828363"/>
            <a:ext cx="5711500" cy="1158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5" name="Shape 3085"/>
        <p:cNvGrpSpPr/>
        <p:nvPr/>
      </p:nvGrpSpPr>
      <p:grpSpPr>
        <a:xfrm>
          <a:off x="0" y="0"/>
          <a:ext cx="0" cy="0"/>
          <a:chOff x="0" y="0"/>
          <a:chExt cx="0" cy="0"/>
        </a:xfrm>
      </p:grpSpPr>
      <p:sp>
        <p:nvSpPr>
          <p:cNvPr id="3086" name="Google Shape;3086;g23bf94c34b1_4_43"/>
          <p:cNvSpPr txBox="1"/>
          <p:nvPr>
            <p:ph type="title"/>
          </p:nvPr>
        </p:nvSpPr>
        <p:spPr>
          <a:xfrm>
            <a:off x="713275" y="64025"/>
            <a:ext cx="77175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Major Pain Points Users Faced</a:t>
            </a:r>
            <a:endParaRPr/>
          </a:p>
        </p:txBody>
      </p:sp>
      <p:pic>
        <p:nvPicPr>
          <p:cNvPr id="3087" name="Google Shape;3087;g23bf94c34b1_4_43"/>
          <p:cNvPicPr preferRelativeResize="0"/>
          <p:nvPr/>
        </p:nvPicPr>
        <p:blipFill>
          <a:blip r:embed="rId3">
            <a:alphaModFix/>
          </a:blip>
          <a:stretch>
            <a:fillRect/>
          </a:stretch>
        </p:blipFill>
        <p:spPr>
          <a:xfrm>
            <a:off x="804563" y="750900"/>
            <a:ext cx="7534874" cy="4387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1" name="Shape 3091"/>
        <p:cNvGrpSpPr/>
        <p:nvPr/>
      </p:nvGrpSpPr>
      <p:grpSpPr>
        <a:xfrm>
          <a:off x="0" y="0"/>
          <a:ext cx="0" cy="0"/>
          <a:chOff x="0" y="0"/>
          <a:chExt cx="0" cy="0"/>
        </a:xfrm>
      </p:grpSpPr>
      <p:sp>
        <p:nvSpPr>
          <p:cNvPr id="3092" name="Google Shape;3092;g23bf94c34b1_0_63"/>
          <p:cNvSpPr txBox="1"/>
          <p:nvPr>
            <p:ph type="title"/>
          </p:nvPr>
        </p:nvSpPr>
        <p:spPr>
          <a:xfrm>
            <a:off x="713275" y="445025"/>
            <a:ext cx="77175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Takeaways</a:t>
            </a:r>
            <a:endParaRPr/>
          </a:p>
        </p:txBody>
      </p:sp>
      <p:pic>
        <p:nvPicPr>
          <p:cNvPr id="3093" name="Google Shape;3093;g23bf94c34b1_0_63"/>
          <p:cNvPicPr preferRelativeResize="0"/>
          <p:nvPr/>
        </p:nvPicPr>
        <p:blipFill>
          <a:blip r:embed="rId3">
            <a:alphaModFix/>
          </a:blip>
          <a:stretch>
            <a:fillRect/>
          </a:stretch>
        </p:blipFill>
        <p:spPr>
          <a:xfrm>
            <a:off x="758700" y="1185725"/>
            <a:ext cx="1781475" cy="1740975"/>
          </a:xfrm>
          <a:prstGeom prst="rect">
            <a:avLst/>
          </a:prstGeom>
          <a:noFill/>
          <a:ln>
            <a:noFill/>
          </a:ln>
        </p:spPr>
      </p:pic>
      <p:pic>
        <p:nvPicPr>
          <p:cNvPr id="3094" name="Google Shape;3094;g23bf94c34b1_0_63"/>
          <p:cNvPicPr preferRelativeResize="0"/>
          <p:nvPr/>
        </p:nvPicPr>
        <p:blipFill>
          <a:blip r:embed="rId4">
            <a:alphaModFix/>
          </a:blip>
          <a:stretch>
            <a:fillRect/>
          </a:stretch>
        </p:blipFill>
        <p:spPr>
          <a:xfrm>
            <a:off x="3667422" y="1152475"/>
            <a:ext cx="1809151" cy="1774225"/>
          </a:xfrm>
          <a:prstGeom prst="rect">
            <a:avLst/>
          </a:prstGeom>
          <a:noFill/>
          <a:ln>
            <a:noFill/>
          </a:ln>
        </p:spPr>
      </p:pic>
      <p:pic>
        <p:nvPicPr>
          <p:cNvPr id="3095" name="Google Shape;3095;g23bf94c34b1_0_63"/>
          <p:cNvPicPr preferRelativeResize="0"/>
          <p:nvPr/>
        </p:nvPicPr>
        <p:blipFill>
          <a:blip r:embed="rId5">
            <a:alphaModFix/>
          </a:blip>
          <a:stretch>
            <a:fillRect/>
          </a:stretch>
        </p:blipFill>
        <p:spPr>
          <a:xfrm>
            <a:off x="6338075" y="1169100"/>
            <a:ext cx="1674529" cy="1740975"/>
          </a:xfrm>
          <a:prstGeom prst="rect">
            <a:avLst/>
          </a:prstGeom>
          <a:noFill/>
          <a:ln>
            <a:noFill/>
          </a:ln>
        </p:spPr>
      </p:pic>
      <p:pic>
        <p:nvPicPr>
          <p:cNvPr id="3096" name="Google Shape;3096;g23bf94c34b1_0_63"/>
          <p:cNvPicPr preferRelativeResize="0"/>
          <p:nvPr/>
        </p:nvPicPr>
        <p:blipFill>
          <a:blip r:embed="rId6">
            <a:alphaModFix/>
          </a:blip>
          <a:stretch>
            <a:fillRect/>
          </a:stretch>
        </p:blipFill>
        <p:spPr>
          <a:xfrm>
            <a:off x="2315672" y="3054600"/>
            <a:ext cx="1958411" cy="1928625"/>
          </a:xfrm>
          <a:prstGeom prst="rect">
            <a:avLst/>
          </a:prstGeom>
          <a:noFill/>
          <a:ln>
            <a:noFill/>
          </a:ln>
        </p:spPr>
      </p:pic>
      <p:pic>
        <p:nvPicPr>
          <p:cNvPr id="3097" name="Google Shape;3097;g23bf94c34b1_0_63"/>
          <p:cNvPicPr preferRelativeResize="0"/>
          <p:nvPr/>
        </p:nvPicPr>
        <p:blipFill>
          <a:blip r:embed="rId7">
            <a:alphaModFix/>
          </a:blip>
          <a:stretch>
            <a:fillRect/>
          </a:stretch>
        </p:blipFill>
        <p:spPr>
          <a:xfrm>
            <a:off x="5605322" y="3054600"/>
            <a:ext cx="1854731" cy="1928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1" name="Shape 3101"/>
        <p:cNvGrpSpPr/>
        <p:nvPr/>
      </p:nvGrpSpPr>
      <p:grpSpPr>
        <a:xfrm>
          <a:off x="0" y="0"/>
          <a:ext cx="0" cy="0"/>
          <a:chOff x="0" y="0"/>
          <a:chExt cx="0" cy="0"/>
        </a:xfrm>
      </p:grpSpPr>
      <p:sp>
        <p:nvSpPr>
          <p:cNvPr id="3102" name="Google Shape;3102;g23bf94c34b1_0_87"/>
          <p:cNvSpPr txBox="1"/>
          <p:nvPr>
            <p:ph type="title"/>
          </p:nvPr>
        </p:nvSpPr>
        <p:spPr>
          <a:xfrm>
            <a:off x="713275" y="216425"/>
            <a:ext cx="77175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Competitive Analysis</a:t>
            </a:r>
            <a:endParaRPr/>
          </a:p>
        </p:txBody>
      </p:sp>
      <p:sp>
        <p:nvSpPr>
          <p:cNvPr id="3103" name="Google Shape;3103;g23bf94c34b1_0_87"/>
          <p:cNvSpPr txBox="1"/>
          <p:nvPr/>
        </p:nvSpPr>
        <p:spPr>
          <a:xfrm>
            <a:off x="567975" y="957125"/>
            <a:ext cx="2484900" cy="47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rgbClr val="F2F2F2"/>
                </a:solidFill>
                <a:latin typeface="IBM Plex Sans"/>
                <a:ea typeface="IBM Plex Sans"/>
                <a:cs typeface="IBM Plex Sans"/>
                <a:sym typeface="IBM Plex Sans"/>
              </a:rPr>
              <a:t>Direct </a:t>
            </a:r>
            <a:endParaRPr sz="2100">
              <a:solidFill>
                <a:srgbClr val="F2F2F2"/>
              </a:solidFill>
              <a:latin typeface="IBM Plex Sans"/>
              <a:ea typeface="IBM Plex Sans"/>
              <a:cs typeface="IBM Plex Sans"/>
              <a:sym typeface="IBM Plex Sans"/>
            </a:endParaRPr>
          </a:p>
        </p:txBody>
      </p:sp>
      <p:sp>
        <p:nvSpPr>
          <p:cNvPr id="3104" name="Google Shape;3104;g23bf94c34b1_0_87"/>
          <p:cNvSpPr txBox="1"/>
          <p:nvPr/>
        </p:nvSpPr>
        <p:spPr>
          <a:xfrm>
            <a:off x="5004025" y="957125"/>
            <a:ext cx="2484900" cy="47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rgbClr val="F2F2F2"/>
                </a:solidFill>
                <a:latin typeface="IBM Plex Sans"/>
                <a:ea typeface="IBM Plex Sans"/>
                <a:cs typeface="IBM Plex Sans"/>
                <a:sym typeface="IBM Plex Sans"/>
              </a:rPr>
              <a:t>Indirect</a:t>
            </a:r>
            <a:endParaRPr sz="2100">
              <a:solidFill>
                <a:srgbClr val="F2F2F2"/>
              </a:solidFill>
              <a:latin typeface="IBM Plex Sans"/>
              <a:ea typeface="IBM Plex Sans"/>
              <a:cs typeface="IBM Plex Sans"/>
              <a:sym typeface="IBM Plex Sans"/>
            </a:endParaRPr>
          </a:p>
        </p:txBody>
      </p:sp>
      <p:sp>
        <p:nvSpPr>
          <p:cNvPr id="3105" name="Google Shape;3105;g23bf94c34b1_0_87"/>
          <p:cNvSpPr txBox="1"/>
          <p:nvPr/>
        </p:nvSpPr>
        <p:spPr>
          <a:xfrm>
            <a:off x="1680325" y="1351625"/>
            <a:ext cx="2721600" cy="11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2F2F2"/>
                </a:solidFill>
                <a:latin typeface="IBM Plex Sans"/>
                <a:ea typeface="IBM Plex Sans"/>
                <a:cs typeface="IBM Plex Sans"/>
                <a:sym typeface="IBM Plex Sans"/>
              </a:rPr>
              <a:t>Angi (Formally Angies List)</a:t>
            </a:r>
            <a:endParaRPr sz="1600">
              <a:solidFill>
                <a:srgbClr val="F2F2F2"/>
              </a:solidFill>
              <a:latin typeface="IBM Plex Sans"/>
              <a:ea typeface="IBM Plex Sans"/>
              <a:cs typeface="IBM Plex Sans"/>
              <a:sym typeface="IBM Plex Sans"/>
            </a:endParaRPr>
          </a:p>
          <a:p>
            <a:pPr indent="-311150" lvl="0" marL="457200" rtl="0" algn="l">
              <a:spcBef>
                <a:spcPts val="0"/>
              </a:spcBef>
              <a:spcAft>
                <a:spcPts val="0"/>
              </a:spcAft>
              <a:buClr>
                <a:srgbClr val="F2F2F2"/>
              </a:buClr>
              <a:buSzPts val="1300"/>
              <a:buFont typeface="IBM Plex Sans"/>
              <a:buChar char="●"/>
            </a:pPr>
            <a:r>
              <a:rPr lang="en" sz="1300">
                <a:solidFill>
                  <a:srgbClr val="F2F2F2"/>
                </a:solidFill>
                <a:latin typeface="IBM Plex Sans"/>
                <a:ea typeface="IBM Plex Sans"/>
                <a:cs typeface="IBM Plex Sans"/>
                <a:sym typeface="IBM Plex Sans"/>
              </a:rPr>
              <a:t>Vetted, it’s been around for years merged with Homeadvisor.</a:t>
            </a:r>
            <a:endParaRPr sz="1300">
              <a:solidFill>
                <a:srgbClr val="F2F2F2"/>
              </a:solidFill>
              <a:latin typeface="IBM Plex Sans"/>
              <a:ea typeface="IBM Plex Sans"/>
              <a:cs typeface="IBM Plex Sans"/>
              <a:sym typeface="IBM Plex Sans"/>
            </a:endParaRPr>
          </a:p>
          <a:p>
            <a:pPr indent="-311150" lvl="0" marL="457200" rtl="0" algn="l">
              <a:spcBef>
                <a:spcPts val="0"/>
              </a:spcBef>
              <a:spcAft>
                <a:spcPts val="0"/>
              </a:spcAft>
              <a:buClr>
                <a:srgbClr val="F2F2F2"/>
              </a:buClr>
              <a:buSzPts val="1300"/>
              <a:buFont typeface="IBM Plex Sans"/>
              <a:buChar char="●"/>
            </a:pPr>
            <a:r>
              <a:rPr lang="en" sz="1300">
                <a:solidFill>
                  <a:srgbClr val="F2F2F2"/>
                </a:solidFill>
                <a:latin typeface="IBM Plex Sans"/>
                <a:ea typeface="IBM Plex Sans"/>
                <a:cs typeface="IBM Plex Sans"/>
                <a:sym typeface="IBM Plex Sans"/>
              </a:rPr>
              <a:t>Has a 1.9/5 rating on the Better Business </a:t>
            </a:r>
            <a:r>
              <a:rPr lang="en" sz="1300">
                <a:solidFill>
                  <a:srgbClr val="F2F2F2"/>
                </a:solidFill>
                <a:latin typeface="IBM Plex Sans"/>
                <a:ea typeface="IBM Plex Sans"/>
                <a:cs typeface="IBM Plex Sans"/>
                <a:sym typeface="IBM Plex Sans"/>
              </a:rPr>
              <a:t>Bureau.</a:t>
            </a:r>
            <a:r>
              <a:rPr lang="en" sz="1300">
                <a:solidFill>
                  <a:srgbClr val="F2F2F2"/>
                </a:solidFill>
                <a:latin typeface="IBM Plex Sans"/>
                <a:ea typeface="IBM Plex Sans"/>
                <a:cs typeface="IBM Plex Sans"/>
                <a:sym typeface="IBM Plex Sans"/>
              </a:rPr>
              <a:t> </a:t>
            </a:r>
            <a:endParaRPr sz="1300">
              <a:solidFill>
                <a:srgbClr val="F2F2F2"/>
              </a:solidFill>
              <a:latin typeface="IBM Plex Sans"/>
              <a:ea typeface="IBM Plex Sans"/>
              <a:cs typeface="IBM Plex Sans"/>
              <a:sym typeface="IBM Plex Sans"/>
            </a:endParaRPr>
          </a:p>
          <a:p>
            <a:pPr indent="-311150" lvl="0" marL="457200" rtl="0" algn="l">
              <a:spcBef>
                <a:spcPts val="0"/>
              </a:spcBef>
              <a:spcAft>
                <a:spcPts val="0"/>
              </a:spcAft>
              <a:buClr>
                <a:srgbClr val="F2F2F2"/>
              </a:buClr>
              <a:buSzPts val="1300"/>
              <a:buFont typeface="IBM Plex Sans"/>
              <a:buChar char="●"/>
            </a:pPr>
            <a:r>
              <a:rPr lang="en" sz="1300">
                <a:solidFill>
                  <a:srgbClr val="F2F2F2"/>
                </a:solidFill>
                <a:latin typeface="IBM Plex Sans"/>
                <a:ea typeface="IBM Plex Sans"/>
                <a:cs typeface="IBM Plex Sans"/>
                <a:sym typeface="IBM Plex Sans"/>
              </a:rPr>
              <a:t>Have to sign up in order to view contractors in your area.</a:t>
            </a:r>
            <a:endParaRPr sz="1300">
              <a:solidFill>
                <a:srgbClr val="F2F2F2"/>
              </a:solidFill>
              <a:latin typeface="IBM Plex Sans"/>
              <a:ea typeface="IBM Plex Sans"/>
              <a:cs typeface="IBM Plex Sans"/>
              <a:sym typeface="IBM Plex Sans"/>
            </a:endParaRPr>
          </a:p>
          <a:p>
            <a:pPr indent="0" lvl="0" marL="0" rtl="0" algn="l">
              <a:spcBef>
                <a:spcPts val="0"/>
              </a:spcBef>
              <a:spcAft>
                <a:spcPts val="0"/>
              </a:spcAft>
              <a:buNone/>
            </a:pPr>
            <a:r>
              <a:t/>
            </a:r>
            <a:endParaRPr>
              <a:solidFill>
                <a:srgbClr val="F2F2F2"/>
              </a:solidFill>
              <a:latin typeface="IBM Plex Sans"/>
              <a:ea typeface="IBM Plex Sans"/>
              <a:cs typeface="IBM Plex Sans"/>
              <a:sym typeface="IBM Plex Sans"/>
            </a:endParaRPr>
          </a:p>
          <a:p>
            <a:pPr indent="0" lvl="0" marL="0" rtl="0" algn="l">
              <a:spcBef>
                <a:spcPts val="0"/>
              </a:spcBef>
              <a:spcAft>
                <a:spcPts val="0"/>
              </a:spcAft>
              <a:buNone/>
            </a:pPr>
            <a:r>
              <a:t/>
            </a:r>
            <a:endParaRPr>
              <a:solidFill>
                <a:srgbClr val="F2F2F2"/>
              </a:solidFill>
              <a:latin typeface="IBM Plex Sans"/>
              <a:ea typeface="IBM Plex Sans"/>
              <a:cs typeface="IBM Plex Sans"/>
              <a:sym typeface="IBM Plex Sans"/>
            </a:endParaRPr>
          </a:p>
        </p:txBody>
      </p:sp>
      <p:sp>
        <p:nvSpPr>
          <p:cNvPr id="3106" name="Google Shape;3106;g23bf94c34b1_0_87"/>
          <p:cNvSpPr txBox="1"/>
          <p:nvPr/>
        </p:nvSpPr>
        <p:spPr>
          <a:xfrm>
            <a:off x="1680325" y="3213450"/>
            <a:ext cx="3000000" cy="223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F2F2F2"/>
                </a:solidFill>
                <a:latin typeface="IBM Plex Sans"/>
                <a:ea typeface="IBM Plex Sans"/>
                <a:cs typeface="IBM Plex Sans"/>
                <a:sym typeface="IBM Plex Sans"/>
              </a:rPr>
              <a:t>Thumbtack</a:t>
            </a:r>
            <a:endParaRPr sz="1600">
              <a:solidFill>
                <a:srgbClr val="F2F2F2"/>
              </a:solidFill>
              <a:latin typeface="IBM Plex Sans"/>
              <a:ea typeface="IBM Plex Sans"/>
              <a:cs typeface="IBM Plex Sans"/>
              <a:sym typeface="IBM Plex Sans"/>
            </a:endParaRPr>
          </a:p>
          <a:p>
            <a:pPr indent="-311150" lvl="0" marL="457200" rtl="0" algn="l">
              <a:spcBef>
                <a:spcPts val="0"/>
              </a:spcBef>
              <a:spcAft>
                <a:spcPts val="0"/>
              </a:spcAft>
              <a:buClr>
                <a:srgbClr val="F2F2F2"/>
              </a:buClr>
              <a:buSzPts val="1300"/>
              <a:buFont typeface="IBM Plex Sans"/>
              <a:buChar char="●"/>
            </a:pPr>
            <a:r>
              <a:rPr lang="en" sz="1300">
                <a:solidFill>
                  <a:srgbClr val="F2F2F2"/>
                </a:solidFill>
                <a:latin typeface="IBM Plex Sans"/>
                <a:ea typeface="IBM Plex Sans"/>
                <a:cs typeface="IBM Plex Sans"/>
                <a:sym typeface="IBM Plex Sans"/>
              </a:rPr>
              <a:t>Good SEO (3rd on organic search for contractors).</a:t>
            </a:r>
            <a:endParaRPr sz="1300">
              <a:solidFill>
                <a:srgbClr val="F2F2F2"/>
              </a:solidFill>
              <a:latin typeface="IBM Plex Sans"/>
              <a:ea typeface="IBM Plex Sans"/>
              <a:cs typeface="IBM Plex Sans"/>
              <a:sym typeface="IBM Plex Sans"/>
            </a:endParaRPr>
          </a:p>
          <a:p>
            <a:pPr indent="-311150" lvl="0" marL="457200" rtl="0" algn="l">
              <a:spcBef>
                <a:spcPts val="0"/>
              </a:spcBef>
              <a:spcAft>
                <a:spcPts val="0"/>
              </a:spcAft>
              <a:buClr>
                <a:srgbClr val="F2F2F2"/>
              </a:buClr>
              <a:buSzPts val="1300"/>
              <a:buFont typeface="IBM Plex Sans"/>
              <a:buChar char="●"/>
            </a:pPr>
            <a:r>
              <a:rPr lang="en" sz="1300">
                <a:solidFill>
                  <a:srgbClr val="F2F2F2"/>
                </a:solidFill>
                <a:latin typeface="IBM Plex Sans"/>
                <a:ea typeface="IBM Plex Sans"/>
                <a:cs typeface="IBM Plex Sans"/>
                <a:sym typeface="IBM Plex Sans"/>
              </a:rPr>
              <a:t>Insurance if project goes south.</a:t>
            </a:r>
            <a:endParaRPr sz="1300">
              <a:solidFill>
                <a:srgbClr val="F2F2F2"/>
              </a:solidFill>
              <a:latin typeface="IBM Plex Sans"/>
              <a:ea typeface="IBM Plex Sans"/>
              <a:cs typeface="IBM Plex Sans"/>
              <a:sym typeface="IBM Plex Sans"/>
            </a:endParaRPr>
          </a:p>
          <a:p>
            <a:pPr indent="-311150" lvl="0" marL="457200" rtl="0" algn="l">
              <a:spcBef>
                <a:spcPts val="0"/>
              </a:spcBef>
              <a:spcAft>
                <a:spcPts val="0"/>
              </a:spcAft>
              <a:buClr>
                <a:srgbClr val="F2F2F2"/>
              </a:buClr>
              <a:buSzPts val="1300"/>
              <a:buFont typeface="IBM Plex Sans"/>
              <a:buChar char="●"/>
            </a:pPr>
            <a:r>
              <a:rPr lang="en" sz="1300">
                <a:solidFill>
                  <a:srgbClr val="F2F2F2"/>
                </a:solidFill>
                <a:latin typeface="IBM Plex Sans"/>
                <a:ea typeface="IBM Plex Sans"/>
                <a:cs typeface="IBM Plex Sans"/>
                <a:sym typeface="IBM Plex Sans"/>
              </a:rPr>
              <a:t>Changed to a paid subscription for contractors. </a:t>
            </a:r>
            <a:endParaRPr sz="1300">
              <a:solidFill>
                <a:srgbClr val="F2F2F2"/>
              </a:solidFill>
              <a:latin typeface="IBM Plex Sans"/>
              <a:ea typeface="IBM Plex Sans"/>
              <a:cs typeface="IBM Plex Sans"/>
              <a:sym typeface="IBM Plex Sans"/>
            </a:endParaRPr>
          </a:p>
          <a:p>
            <a:pPr indent="0" lvl="0" marL="0" rtl="0" algn="l">
              <a:spcBef>
                <a:spcPts val="0"/>
              </a:spcBef>
              <a:spcAft>
                <a:spcPts val="0"/>
              </a:spcAft>
              <a:buNone/>
            </a:pPr>
            <a:r>
              <a:t/>
            </a:r>
            <a:endParaRPr sz="1300">
              <a:solidFill>
                <a:srgbClr val="F2F2F2"/>
              </a:solidFill>
              <a:latin typeface="IBM Plex Sans"/>
              <a:ea typeface="IBM Plex Sans"/>
              <a:cs typeface="IBM Plex Sans"/>
              <a:sym typeface="IBM Plex Sans"/>
            </a:endParaRPr>
          </a:p>
          <a:p>
            <a:pPr indent="0" lvl="0" marL="0" rtl="0" algn="l">
              <a:spcBef>
                <a:spcPts val="0"/>
              </a:spcBef>
              <a:spcAft>
                <a:spcPts val="0"/>
              </a:spcAft>
              <a:buNone/>
            </a:pPr>
            <a:r>
              <a:t/>
            </a:r>
            <a:endParaRPr sz="1300">
              <a:solidFill>
                <a:srgbClr val="F2F2F2"/>
              </a:solidFill>
              <a:latin typeface="IBM Plex Sans"/>
              <a:ea typeface="IBM Plex Sans"/>
              <a:cs typeface="IBM Plex Sans"/>
              <a:sym typeface="IBM Plex Sans"/>
            </a:endParaRPr>
          </a:p>
          <a:p>
            <a:pPr indent="0" lvl="0" marL="0" rtl="0" algn="l">
              <a:spcBef>
                <a:spcPts val="0"/>
              </a:spcBef>
              <a:spcAft>
                <a:spcPts val="0"/>
              </a:spcAft>
              <a:buNone/>
            </a:pPr>
            <a:r>
              <a:t/>
            </a:r>
            <a:endParaRPr sz="1300">
              <a:solidFill>
                <a:srgbClr val="F2F2F2"/>
              </a:solidFill>
              <a:latin typeface="IBM Plex Sans"/>
              <a:ea typeface="IBM Plex Sans"/>
              <a:cs typeface="IBM Plex Sans"/>
              <a:sym typeface="IBM Plex Sans"/>
            </a:endParaRPr>
          </a:p>
          <a:p>
            <a:pPr indent="0" lvl="0" marL="0" rtl="0" algn="l">
              <a:spcBef>
                <a:spcPts val="0"/>
              </a:spcBef>
              <a:spcAft>
                <a:spcPts val="0"/>
              </a:spcAft>
              <a:buNone/>
            </a:pPr>
            <a:r>
              <a:t/>
            </a:r>
            <a:endParaRPr sz="1300">
              <a:solidFill>
                <a:srgbClr val="F2F2F2"/>
              </a:solidFill>
              <a:latin typeface="IBM Plex Sans"/>
              <a:ea typeface="IBM Plex Sans"/>
              <a:cs typeface="IBM Plex Sans"/>
              <a:sym typeface="IBM Plex Sans"/>
            </a:endParaRPr>
          </a:p>
        </p:txBody>
      </p:sp>
      <p:pic>
        <p:nvPicPr>
          <p:cNvPr id="3107" name="Google Shape;3107;g23bf94c34b1_0_87"/>
          <p:cNvPicPr preferRelativeResize="0"/>
          <p:nvPr/>
        </p:nvPicPr>
        <p:blipFill>
          <a:blip r:embed="rId3">
            <a:alphaModFix/>
          </a:blip>
          <a:stretch>
            <a:fillRect/>
          </a:stretch>
        </p:blipFill>
        <p:spPr>
          <a:xfrm>
            <a:off x="36300" y="1633950"/>
            <a:ext cx="1948698" cy="1289299"/>
          </a:xfrm>
          <a:prstGeom prst="rect">
            <a:avLst/>
          </a:prstGeom>
          <a:noFill/>
          <a:ln>
            <a:noFill/>
          </a:ln>
        </p:spPr>
      </p:pic>
      <p:pic>
        <p:nvPicPr>
          <p:cNvPr id="3108" name="Google Shape;3108;g23bf94c34b1_0_87"/>
          <p:cNvPicPr preferRelativeResize="0"/>
          <p:nvPr/>
        </p:nvPicPr>
        <p:blipFill>
          <a:blip r:embed="rId4">
            <a:alphaModFix/>
          </a:blip>
          <a:stretch>
            <a:fillRect/>
          </a:stretch>
        </p:blipFill>
        <p:spPr>
          <a:xfrm>
            <a:off x="-129350" y="3008350"/>
            <a:ext cx="2198589" cy="1554475"/>
          </a:xfrm>
          <a:prstGeom prst="rect">
            <a:avLst/>
          </a:prstGeom>
          <a:noFill/>
          <a:ln>
            <a:noFill/>
          </a:ln>
        </p:spPr>
      </p:pic>
      <p:sp>
        <p:nvSpPr>
          <p:cNvPr id="3109" name="Google Shape;3109;g23bf94c34b1_0_87"/>
          <p:cNvSpPr txBox="1"/>
          <p:nvPr/>
        </p:nvSpPr>
        <p:spPr>
          <a:xfrm>
            <a:off x="4830450" y="1351625"/>
            <a:ext cx="30000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F2F2F2"/>
                </a:solidFill>
                <a:latin typeface="IBM Plex Sans"/>
                <a:ea typeface="IBM Plex Sans"/>
                <a:cs typeface="IBM Plex Sans"/>
                <a:sym typeface="IBM Plex Sans"/>
              </a:rPr>
              <a:t>Instagram</a:t>
            </a:r>
            <a:endParaRPr sz="1600">
              <a:solidFill>
                <a:srgbClr val="F2F2F2"/>
              </a:solidFill>
              <a:latin typeface="IBM Plex Sans"/>
              <a:ea typeface="IBM Plex Sans"/>
              <a:cs typeface="IBM Plex Sans"/>
              <a:sym typeface="IBM Plex Sans"/>
            </a:endParaRPr>
          </a:p>
          <a:p>
            <a:pPr indent="-311150" lvl="0" marL="457200" rtl="0" algn="l">
              <a:spcBef>
                <a:spcPts val="0"/>
              </a:spcBef>
              <a:spcAft>
                <a:spcPts val="0"/>
              </a:spcAft>
              <a:buClr>
                <a:srgbClr val="F2F2F2"/>
              </a:buClr>
              <a:buSzPts val="1300"/>
              <a:buFont typeface="IBM Plex Sans"/>
              <a:buChar char="●"/>
            </a:pPr>
            <a:r>
              <a:rPr lang="en" sz="1300">
                <a:solidFill>
                  <a:srgbClr val="F2F2F2"/>
                </a:solidFill>
                <a:latin typeface="IBM Plex Sans"/>
                <a:ea typeface="IBM Plex Sans"/>
                <a:cs typeface="IBM Plex Sans"/>
                <a:sym typeface="IBM Plex Sans"/>
              </a:rPr>
              <a:t>Contractors can show completed projects.</a:t>
            </a:r>
            <a:endParaRPr sz="1300">
              <a:solidFill>
                <a:srgbClr val="F2F2F2"/>
              </a:solidFill>
              <a:latin typeface="IBM Plex Sans"/>
              <a:ea typeface="IBM Plex Sans"/>
              <a:cs typeface="IBM Plex Sans"/>
              <a:sym typeface="IBM Plex Sans"/>
            </a:endParaRPr>
          </a:p>
          <a:p>
            <a:pPr indent="-311150" lvl="0" marL="457200" rtl="0" algn="l">
              <a:spcBef>
                <a:spcPts val="0"/>
              </a:spcBef>
              <a:spcAft>
                <a:spcPts val="0"/>
              </a:spcAft>
              <a:buClr>
                <a:srgbClr val="F2F2F2"/>
              </a:buClr>
              <a:buSzPts val="1300"/>
              <a:buFont typeface="IBM Plex Sans"/>
              <a:buChar char="●"/>
            </a:pPr>
            <a:r>
              <a:rPr lang="en" sz="1300">
                <a:solidFill>
                  <a:srgbClr val="F2F2F2"/>
                </a:solidFill>
                <a:latin typeface="IBM Plex Sans"/>
                <a:ea typeface="IBM Plex Sans"/>
                <a:cs typeface="IBM Plex Sans"/>
                <a:sym typeface="IBM Plex Sans"/>
              </a:rPr>
              <a:t>Can directly message contractor.</a:t>
            </a:r>
            <a:endParaRPr sz="1300">
              <a:solidFill>
                <a:srgbClr val="F2F2F2"/>
              </a:solidFill>
              <a:latin typeface="IBM Plex Sans"/>
              <a:ea typeface="IBM Plex Sans"/>
              <a:cs typeface="IBM Plex Sans"/>
              <a:sym typeface="IBM Plex Sans"/>
            </a:endParaRPr>
          </a:p>
          <a:p>
            <a:pPr indent="-311150" lvl="0" marL="457200" rtl="0" algn="l">
              <a:spcBef>
                <a:spcPts val="0"/>
              </a:spcBef>
              <a:spcAft>
                <a:spcPts val="0"/>
              </a:spcAft>
              <a:buClr>
                <a:srgbClr val="F2F2F2"/>
              </a:buClr>
              <a:buSzPts val="1300"/>
              <a:buFont typeface="IBM Plex Sans"/>
              <a:buChar char="●"/>
            </a:pPr>
            <a:r>
              <a:rPr lang="en" sz="1300">
                <a:solidFill>
                  <a:srgbClr val="F2F2F2"/>
                </a:solidFill>
                <a:latin typeface="IBM Plex Sans"/>
                <a:ea typeface="IBM Plex Sans"/>
                <a:cs typeface="IBM Plex Sans"/>
                <a:sym typeface="IBM Plex Sans"/>
              </a:rPr>
              <a:t>Space is not specifically meant for contractors.</a:t>
            </a:r>
            <a:endParaRPr sz="1300">
              <a:solidFill>
                <a:srgbClr val="F2F2F2"/>
              </a:solidFill>
              <a:latin typeface="IBM Plex Sans"/>
              <a:ea typeface="IBM Plex Sans"/>
              <a:cs typeface="IBM Plex Sans"/>
              <a:sym typeface="IBM Plex Sans"/>
            </a:endParaRPr>
          </a:p>
        </p:txBody>
      </p:sp>
      <p:pic>
        <p:nvPicPr>
          <p:cNvPr id="3110" name="Google Shape;3110;g23bf94c34b1_0_87"/>
          <p:cNvPicPr preferRelativeResize="0"/>
          <p:nvPr/>
        </p:nvPicPr>
        <p:blipFill>
          <a:blip r:embed="rId5">
            <a:alphaModFix/>
          </a:blip>
          <a:stretch>
            <a:fillRect/>
          </a:stretch>
        </p:blipFill>
        <p:spPr>
          <a:xfrm>
            <a:off x="6971000" y="979500"/>
            <a:ext cx="1876577" cy="1514648"/>
          </a:xfrm>
          <a:prstGeom prst="rect">
            <a:avLst/>
          </a:prstGeom>
          <a:noFill/>
          <a:ln>
            <a:noFill/>
          </a:ln>
        </p:spPr>
      </p:pic>
      <p:sp>
        <p:nvSpPr>
          <p:cNvPr id="3111" name="Google Shape;3111;g23bf94c34b1_0_87"/>
          <p:cNvSpPr txBox="1"/>
          <p:nvPr/>
        </p:nvSpPr>
        <p:spPr>
          <a:xfrm>
            <a:off x="4864400" y="2923250"/>
            <a:ext cx="3000000" cy="189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F2F2F2"/>
                </a:solidFill>
                <a:latin typeface="IBM Plex Sans"/>
                <a:ea typeface="IBM Plex Sans"/>
                <a:cs typeface="IBM Plex Sans"/>
                <a:sym typeface="IBM Plex Sans"/>
              </a:rPr>
              <a:t>Word of Mouth </a:t>
            </a:r>
            <a:endParaRPr sz="1600">
              <a:solidFill>
                <a:srgbClr val="F2F2F2"/>
              </a:solidFill>
              <a:latin typeface="IBM Plex Sans"/>
              <a:ea typeface="IBM Plex Sans"/>
              <a:cs typeface="IBM Plex Sans"/>
              <a:sym typeface="IBM Plex Sans"/>
            </a:endParaRPr>
          </a:p>
          <a:p>
            <a:pPr indent="-311150" lvl="0" marL="457200" rtl="0" algn="l">
              <a:spcBef>
                <a:spcPts val="0"/>
              </a:spcBef>
              <a:spcAft>
                <a:spcPts val="0"/>
              </a:spcAft>
              <a:buClr>
                <a:srgbClr val="F2F2F2"/>
              </a:buClr>
              <a:buSzPts val="1300"/>
              <a:buFont typeface="IBM Plex Sans"/>
              <a:buChar char="●"/>
            </a:pPr>
            <a:r>
              <a:rPr lang="en" sz="1300">
                <a:solidFill>
                  <a:srgbClr val="F2F2F2"/>
                </a:solidFill>
                <a:latin typeface="IBM Plex Sans"/>
                <a:ea typeface="IBM Plex Sans"/>
                <a:cs typeface="IBM Plex Sans"/>
                <a:sym typeface="IBM Plex Sans"/>
              </a:rPr>
              <a:t>Contractors can be vetted by people you trust, “I know a guy”.</a:t>
            </a:r>
            <a:endParaRPr sz="1300">
              <a:solidFill>
                <a:srgbClr val="F2F2F2"/>
              </a:solidFill>
              <a:latin typeface="IBM Plex Sans"/>
              <a:ea typeface="IBM Plex Sans"/>
              <a:cs typeface="IBM Plex Sans"/>
              <a:sym typeface="IBM Plex Sans"/>
            </a:endParaRPr>
          </a:p>
          <a:p>
            <a:pPr indent="-311150" lvl="0" marL="457200" rtl="0" algn="l">
              <a:spcBef>
                <a:spcPts val="0"/>
              </a:spcBef>
              <a:spcAft>
                <a:spcPts val="0"/>
              </a:spcAft>
              <a:buClr>
                <a:srgbClr val="F2F2F2"/>
              </a:buClr>
              <a:buSzPts val="1300"/>
              <a:buFont typeface="IBM Plex Sans"/>
              <a:buChar char="●"/>
            </a:pPr>
            <a:r>
              <a:rPr lang="en">
                <a:solidFill>
                  <a:srgbClr val="F2F2F2"/>
                </a:solidFill>
                <a:latin typeface="IBM Plex Sans"/>
                <a:ea typeface="IBM Plex Sans"/>
                <a:cs typeface="IBM Plex Sans"/>
                <a:sym typeface="IBM Plex Sans"/>
              </a:rPr>
              <a:t>Could view work done in person</a:t>
            </a:r>
            <a:endParaRPr>
              <a:solidFill>
                <a:srgbClr val="F2F2F2"/>
              </a:solidFill>
              <a:latin typeface="IBM Plex Sans"/>
              <a:ea typeface="IBM Plex Sans"/>
              <a:cs typeface="IBM Plex Sans"/>
              <a:sym typeface="IBM Plex Sans"/>
            </a:endParaRPr>
          </a:p>
          <a:p>
            <a:pPr indent="-317500" lvl="0" marL="457200" rtl="0" algn="l">
              <a:spcBef>
                <a:spcPts val="0"/>
              </a:spcBef>
              <a:spcAft>
                <a:spcPts val="0"/>
              </a:spcAft>
              <a:buClr>
                <a:srgbClr val="F2F2F2"/>
              </a:buClr>
              <a:buSzPts val="1400"/>
              <a:buFont typeface="IBM Plex Sans"/>
              <a:buChar char="●"/>
            </a:pPr>
            <a:r>
              <a:rPr lang="en">
                <a:solidFill>
                  <a:srgbClr val="F2F2F2"/>
                </a:solidFill>
                <a:latin typeface="IBM Plex Sans"/>
                <a:ea typeface="IBM Plex Sans"/>
                <a:cs typeface="IBM Plex Sans"/>
                <a:sym typeface="IBM Plex Sans"/>
              </a:rPr>
              <a:t>Person referring could leave details out</a:t>
            </a:r>
            <a:endParaRPr>
              <a:solidFill>
                <a:srgbClr val="F2F2F2"/>
              </a:solidFill>
              <a:latin typeface="IBM Plex Sans"/>
              <a:ea typeface="IBM Plex Sans"/>
              <a:cs typeface="IBM Plex Sans"/>
              <a:sym typeface="IBM Plex Sans"/>
            </a:endParaRPr>
          </a:p>
        </p:txBody>
      </p:sp>
      <p:sp>
        <p:nvSpPr>
          <p:cNvPr id="3112" name="Google Shape;3112;g23bf94c34b1_0_87"/>
          <p:cNvSpPr txBox="1"/>
          <p:nvPr/>
        </p:nvSpPr>
        <p:spPr>
          <a:xfrm>
            <a:off x="108525" y="4532850"/>
            <a:ext cx="18765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700" u="sng">
                <a:solidFill>
                  <a:schemeClr val="hlink"/>
                </a:solidFill>
                <a:latin typeface="Poppins"/>
                <a:ea typeface="Poppins"/>
                <a:cs typeface="Poppins"/>
                <a:sym typeface="Poppins"/>
                <a:hlinkClick r:id="rId6"/>
              </a:rPr>
              <a:t>Take Me There</a:t>
            </a:r>
            <a:endParaRPr b="1" i="1" sz="1700">
              <a:solidFill>
                <a:srgbClr val="FFD966"/>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6" name="Shape 3116"/>
        <p:cNvGrpSpPr/>
        <p:nvPr/>
      </p:nvGrpSpPr>
      <p:grpSpPr>
        <a:xfrm>
          <a:off x="0" y="0"/>
          <a:ext cx="0" cy="0"/>
          <a:chOff x="0" y="0"/>
          <a:chExt cx="0" cy="0"/>
        </a:xfrm>
      </p:grpSpPr>
      <p:pic>
        <p:nvPicPr>
          <p:cNvPr id="3117" name="Google Shape;3117;g23bf94c34b1_0_81"/>
          <p:cNvPicPr preferRelativeResize="0"/>
          <p:nvPr/>
        </p:nvPicPr>
        <p:blipFill>
          <a:blip r:embed="rId3">
            <a:alphaModFix/>
          </a:blip>
          <a:stretch>
            <a:fillRect/>
          </a:stretch>
        </p:blipFill>
        <p:spPr>
          <a:xfrm>
            <a:off x="208625" y="349675"/>
            <a:ext cx="6624326" cy="4669749"/>
          </a:xfrm>
          <a:prstGeom prst="rect">
            <a:avLst/>
          </a:prstGeom>
          <a:noFill/>
          <a:ln>
            <a:noFill/>
          </a:ln>
        </p:spPr>
      </p:pic>
      <p:sp>
        <p:nvSpPr>
          <p:cNvPr id="3118" name="Google Shape;3118;g23bf94c34b1_0_81"/>
          <p:cNvSpPr txBox="1"/>
          <p:nvPr>
            <p:ph type="title"/>
          </p:nvPr>
        </p:nvSpPr>
        <p:spPr>
          <a:xfrm>
            <a:off x="5944800" y="81400"/>
            <a:ext cx="3046800" cy="740700"/>
          </a:xfrm>
          <a:prstGeom prst="rect">
            <a:avLst/>
          </a:prstGeom>
          <a:solidFill>
            <a:schemeClr val="lt1"/>
          </a:solidFill>
          <a:ln cap="flat" cmpd="sng" w="19050">
            <a:solidFill>
              <a:srgbClr val="CCCCCC"/>
            </a:solidFill>
            <a:prstDash val="dashDot"/>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a:t>User Persona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2" name="Shape 3122"/>
        <p:cNvGrpSpPr/>
        <p:nvPr/>
      </p:nvGrpSpPr>
      <p:grpSpPr>
        <a:xfrm>
          <a:off x="0" y="0"/>
          <a:ext cx="0" cy="0"/>
          <a:chOff x="0" y="0"/>
          <a:chExt cx="0" cy="0"/>
        </a:xfrm>
      </p:grpSpPr>
      <p:sp>
        <p:nvSpPr>
          <p:cNvPr id="3123" name="Google Shape;3123;g23c13729f22_0_0"/>
          <p:cNvSpPr txBox="1"/>
          <p:nvPr>
            <p:ph type="title"/>
          </p:nvPr>
        </p:nvSpPr>
        <p:spPr>
          <a:xfrm>
            <a:off x="3582075" y="2169250"/>
            <a:ext cx="3730500" cy="203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6700"/>
              <a:t>Ideation</a:t>
            </a:r>
            <a:endParaRPr sz="6700"/>
          </a:p>
        </p:txBody>
      </p:sp>
      <p:pic>
        <p:nvPicPr>
          <p:cNvPr id="3124" name="Google Shape;3124;g23c13729f22_0_0"/>
          <p:cNvPicPr preferRelativeResize="0"/>
          <p:nvPr/>
        </p:nvPicPr>
        <p:blipFill>
          <a:blip r:embed="rId3">
            <a:alphaModFix/>
          </a:blip>
          <a:stretch>
            <a:fillRect/>
          </a:stretch>
        </p:blipFill>
        <p:spPr>
          <a:xfrm>
            <a:off x="460125" y="889599"/>
            <a:ext cx="5181925" cy="1051050"/>
          </a:xfrm>
          <a:prstGeom prst="rect">
            <a:avLst/>
          </a:prstGeom>
          <a:noFill/>
          <a:ln>
            <a:noFill/>
          </a:ln>
        </p:spPr>
      </p:pic>
      <p:pic>
        <p:nvPicPr>
          <p:cNvPr id="3125" name="Google Shape;3125;g23c13729f22_0_0"/>
          <p:cNvPicPr preferRelativeResize="0"/>
          <p:nvPr/>
        </p:nvPicPr>
        <p:blipFill rotWithShape="1">
          <a:blip r:embed="rId4">
            <a:alphaModFix/>
          </a:blip>
          <a:srcRect b="48204" l="38257" r="37863" t="44674"/>
          <a:stretch/>
        </p:blipFill>
        <p:spPr>
          <a:xfrm rot="-1955241">
            <a:off x="2383451" y="2911387"/>
            <a:ext cx="1183724" cy="1136678"/>
          </a:xfrm>
          <a:prstGeom prst="rect">
            <a:avLst/>
          </a:prstGeom>
          <a:noFill/>
          <a:ln>
            <a:noFill/>
          </a:ln>
        </p:spPr>
      </p:pic>
      <p:pic>
        <p:nvPicPr>
          <p:cNvPr id="3126" name="Google Shape;3126;g23c13729f22_0_0"/>
          <p:cNvPicPr preferRelativeResize="0"/>
          <p:nvPr/>
        </p:nvPicPr>
        <p:blipFill rotWithShape="1">
          <a:blip r:embed="rId4">
            <a:alphaModFix/>
          </a:blip>
          <a:srcRect b="48204" l="38257" r="37863" t="44674"/>
          <a:stretch/>
        </p:blipFill>
        <p:spPr>
          <a:xfrm rot="1540052">
            <a:off x="6880525" y="2134813"/>
            <a:ext cx="1183726" cy="1136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0" name="Shape 3130"/>
        <p:cNvGrpSpPr/>
        <p:nvPr/>
      </p:nvGrpSpPr>
      <p:grpSpPr>
        <a:xfrm>
          <a:off x="0" y="0"/>
          <a:ext cx="0" cy="0"/>
          <a:chOff x="0" y="0"/>
          <a:chExt cx="0" cy="0"/>
        </a:xfrm>
      </p:grpSpPr>
      <p:sp>
        <p:nvSpPr>
          <p:cNvPr id="3131" name="Google Shape;3131;g23bf94c34b1_3_0"/>
          <p:cNvSpPr txBox="1"/>
          <p:nvPr>
            <p:ph type="title"/>
          </p:nvPr>
        </p:nvSpPr>
        <p:spPr>
          <a:xfrm>
            <a:off x="713250" y="243525"/>
            <a:ext cx="77175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Insight/Problem Statement</a:t>
            </a:r>
            <a:endParaRPr/>
          </a:p>
        </p:txBody>
      </p:sp>
      <p:sp>
        <p:nvSpPr>
          <p:cNvPr id="3132" name="Google Shape;3132;g23bf94c34b1_3_0"/>
          <p:cNvSpPr txBox="1"/>
          <p:nvPr/>
        </p:nvSpPr>
        <p:spPr>
          <a:xfrm>
            <a:off x="796775" y="1262200"/>
            <a:ext cx="3250200" cy="3018600"/>
          </a:xfrm>
          <a:prstGeom prst="rect">
            <a:avLst/>
          </a:prstGeom>
          <a:noFill/>
          <a:ln cap="flat" cmpd="sng" w="9525">
            <a:solidFill>
              <a:srgbClr val="EFEFEF"/>
            </a:solidFill>
            <a:prstDash val="dashDot"/>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2000" u="sng">
                <a:solidFill>
                  <a:srgbClr val="F2F2F2"/>
                </a:solidFill>
                <a:latin typeface="IBM Plex Sans"/>
                <a:ea typeface="IBM Plex Sans"/>
                <a:cs typeface="IBM Plex Sans"/>
                <a:sym typeface="IBM Plex Sans"/>
              </a:rPr>
              <a:t>User Insight:</a:t>
            </a:r>
            <a:endParaRPr b="1" sz="2000" u="sng">
              <a:solidFill>
                <a:srgbClr val="F2F2F2"/>
              </a:solidFill>
              <a:latin typeface="IBM Plex Sans"/>
              <a:ea typeface="IBM Plex Sans"/>
              <a:cs typeface="IBM Plex Sans"/>
              <a:sym typeface="IBM Plex Sans"/>
            </a:endParaRPr>
          </a:p>
          <a:p>
            <a:pPr indent="0" lvl="0" marL="0" rtl="0" algn="l">
              <a:lnSpc>
                <a:spcPct val="150000"/>
              </a:lnSpc>
              <a:spcBef>
                <a:spcPts val="0"/>
              </a:spcBef>
              <a:spcAft>
                <a:spcPts val="0"/>
              </a:spcAft>
              <a:buNone/>
            </a:pPr>
            <a:r>
              <a:rPr lang="en" sz="1600">
                <a:solidFill>
                  <a:srgbClr val="F2F2F2"/>
                </a:solidFill>
                <a:latin typeface="IBM Plex Sans"/>
                <a:ea typeface="IBM Plex Sans"/>
                <a:cs typeface="IBM Plex Sans"/>
                <a:sym typeface="IBM Plex Sans"/>
              </a:rPr>
              <a:t>Tracie is adaptable. With a career in the education system, she has to be. Converting her basement into an apartment is uncharted territory but she feels up to the task if she can find the right help.</a:t>
            </a:r>
            <a:endParaRPr sz="1600">
              <a:solidFill>
                <a:srgbClr val="F2F2F2"/>
              </a:solidFill>
              <a:latin typeface="IBM Plex Sans"/>
              <a:ea typeface="IBM Plex Sans"/>
              <a:cs typeface="IBM Plex Sans"/>
              <a:sym typeface="IBM Plex Sans"/>
            </a:endParaRPr>
          </a:p>
        </p:txBody>
      </p:sp>
      <p:sp>
        <p:nvSpPr>
          <p:cNvPr id="3133" name="Google Shape;3133;g23bf94c34b1_3_0"/>
          <p:cNvSpPr txBox="1"/>
          <p:nvPr/>
        </p:nvSpPr>
        <p:spPr>
          <a:xfrm>
            <a:off x="4913350" y="1262200"/>
            <a:ext cx="3242400" cy="3018600"/>
          </a:xfrm>
          <a:prstGeom prst="rect">
            <a:avLst/>
          </a:prstGeom>
          <a:noFill/>
          <a:ln cap="flat" cmpd="sng" w="9525">
            <a:solidFill>
              <a:srgbClr val="CCCCCC"/>
            </a:solidFill>
            <a:prstDash val="dashDot"/>
            <a:round/>
            <a:headEnd len="sm" w="sm" type="none"/>
            <a:tailEnd len="sm" w="sm" type="none"/>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800" u="sng">
                <a:solidFill>
                  <a:srgbClr val="F2F2F2"/>
                </a:solidFill>
                <a:latin typeface="IBM Plex Sans"/>
                <a:ea typeface="IBM Plex Sans"/>
                <a:cs typeface="IBM Plex Sans"/>
                <a:sym typeface="IBM Plex Sans"/>
              </a:rPr>
              <a:t>Problem Statement:</a:t>
            </a:r>
            <a:endParaRPr b="1" sz="1800" u="sng">
              <a:solidFill>
                <a:srgbClr val="F2F2F2"/>
              </a:solidFill>
              <a:latin typeface="IBM Plex Sans"/>
              <a:ea typeface="IBM Plex Sans"/>
              <a:cs typeface="IBM Plex Sans"/>
              <a:sym typeface="IBM Plex Sans"/>
            </a:endParaRPr>
          </a:p>
          <a:p>
            <a:pPr indent="0" lvl="0" marL="0" rtl="0" algn="l">
              <a:lnSpc>
                <a:spcPct val="150000"/>
              </a:lnSpc>
              <a:spcBef>
                <a:spcPts val="0"/>
              </a:spcBef>
              <a:spcAft>
                <a:spcPts val="0"/>
              </a:spcAft>
              <a:buNone/>
            </a:pPr>
            <a:r>
              <a:rPr lang="en" sz="1600">
                <a:solidFill>
                  <a:srgbClr val="F2F2F2"/>
                </a:solidFill>
                <a:latin typeface="IBM Plex Sans"/>
                <a:ea typeface="IBM Plex Sans"/>
                <a:cs typeface="IBM Plex Sans"/>
                <a:sym typeface="IBM Plex Sans"/>
              </a:rPr>
              <a:t>Tracie has made her living being the expert, but she knows when to defer to someone else’s expertise. With a large plumbing project coming up, how can we make it easy for her to find the right people for the job?</a:t>
            </a:r>
            <a:endParaRPr sz="1600">
              <a:solidFill>
                <a:srgbClr val="F2F2F2"/>
              </a:solidFill>
              <a:latin typeface="IBM Plex Sans"/>
              <a:ea typeface="IBM Plex Sans"/>
              <a:cs typeface="IBM Plex Sans"/>
              <a:sym typeface="IBM Plex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7" name="Shape 3137"/>
        <p:cNvGrpSpPr/>
        <p:nvPr/>
      </p:nvGrpSpPr>
      <p:grpSpPr>
        <a:xfrm>
          <a:off x="0" y="0"/>
          <a:ext cx="0" cy="0"/>
          <a:chOff x="0" y="0"/>
          <a:chExt cx="0" cy="0"/>
        </a:xfrm>
      </p:grpSpPr>
      <p:sp>
        <p:nvSpPr>
          <p:cNvPr id="3138" name="Google Shape;3138;g23bf94c34b1_3_9"/>
          <p:cNvSpPr txBox="1"/>
          <p:nvPr>
            <p:ph type="title"/>
          </p:nvPr>
        </p:nvSpPr>
        <p:spPr>
          <a:xfrm>
            <a:off x="484675" y="216425"/>
            <a:ext cx="77175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Value Proposition</a:t>
            </a:r>
            <a:endParaRPr/>
          </a:p>
        </p:txBody>
      </p:sp>
      <p:pic>
        <p:nvPicPr>
          <p:cNvPr id="3139" name="Google Shape;3139;g23bf94c34b1_3_9"/>
          <p:cNvPicPr preferRelativeResize="0"/>
          <p:nvPr/>
        </p:nvPicPr>
        <p:blipFill>
          <a:blip r:embed="rId3">
            <a:alphaModFix/>
          </a:blip>
          <a:stretch>
            <a:fillRect/>
          </a:stretch>
        </p:blipFill>
        <p:spPr>
          <a:xfrm>
            <a:off x="217975" y="1185725"/>
            <a:ext cx="5475645" cy="3652213"/>
          </a:xfrm>
          <a:prstGeom prst="rect">
            <a:avLst/>
          </a:prstGeom>
          <a:noFill/>
          <a:ln>
            <a:noFill/>
          </a:ln>
        </p:spPr>
      </p:pic>
      <p:sp>
        <p:nvSpPr>
          <p:cNvPr id="3140" name="Google Shape;3140;g23bf94c34b1_3_9"/>
          <p:cNvSpPr txBox="1"/>
          <p:nvPr/>
        </p:nvSpPr>
        <p:spPr>
          <a:xfrm>
            <a:off x="5752025" y="1185725"/>
            <a:ext cx="3086400" cy="2870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F2F2F2"/>
                </a:solidFill>
                <a:latin typeface="IBM Plex Sans"/>
                <a:ea typeface="IBM Plex Sans"/>
                <a:cs typeface="IBM Plex Sans"/>
                <a:sym typeface="IBM Plex Sans"/>
              </a:rPr>
              <a:t>Iknowaguy.com is a website that connects homeowners with local contractors. Customers can research projects and contractors, get a quote for services, schedule appointments, process billing, and leave reviews. Iknowaguy.com is a one-stop shop for both customers and contractors.</a:t>
            </a:r>
            <a:endParaRPr sz="1500">
              <a:solidFill>
                <a:srgbClr val="F2F2F2"/>
              </a:solidFill>
              <a:latin typeface="IBM Plex Sans"/>
              <a:ea typeface="IBM Plex Sans"/>
              <a:cs typeface="IBM Plex Sans"/>
              <a:sym typeface="IBM Plex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4" name="Shape 3144"/>
        <p:cNvGrpSpPr/>
        <p:nvPr/>
      </p:nvGrpSpPr>
      <p:grpSpPr>
        <a:xfrm>
          <a:off x="0" y="0"/>
          <a:ext cx="0" cy="0"/>
          <a:chOff x="0" y="0"/>
          <a:chExt cx="0" cy="0"/>
        </a:xfrm>
      </p:grpSpPr>
      <p:pic>
        <p:nvPicPr>
          <p:cNvPr id="3145" name="Google Shape;3145;g23bf94c34b1_3_13"/>
          <p:cNvPicPr preferRelativeResize="0"/>
          <p:nvPr/>
        </p:nvPicPr>
        <p:blipFill rotWithShape="1">
          <a:blip r:embed="rId3">
            <a:alphaModFix/>
          </a:blip>
          <a:srcRect b="2803" l="0" r="0" t="5570"/>
          <a:stretch/>
        </p:blipFill>
        <p:spPr>
          <a:xfrm>
            <a:off x="145575" y="229125"/>
            <a:ext cx="7609150" cy="4166075"/>
          </a:xfrm>
          <a:prstGeom prst="rect">
            <a:avLst/>
          </a:prstGeom>
          <a:noFill/>
          <a:ln>
            <a:noFill/>
          </a:ln>
        </p:spPr>
      </p:pic>
      <p:sp>
        <p:nvSpPr>
          <p:cNvPr id="3146" name="Google Shape;3146;g23bf94c34b1_3_13"/>
          <p:cNvSpPr txBox="1"/>
          <p:nvPr>
            <p:ph type="title"/>
          </p:nvPr>
        </p:nvSpPr>
        <p:spPr>
          <a:xfrm>
            <a:off x="2632925" y="4292975"/>
            <a:ext cx="2671500" cy="740700"/>
          </a:xfrm>
          <a:prstGeom prst="rect">
            <a:avLst/>
          </a:prstGeom>
          <a:solidFill>
            <a:schemeClr val="lt1"/>
          </a:solid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Storyboard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0" name="Shape 3150"/>
        <p:cNvGrpSpPr/>
        <p:nvPr/>
      </p:nvGrpSpPr>
      <p:grpSpPr>
        <a:xfrm>
          <a:off x="0" y="0"/>
          <a:ext cx="0" cy="0"/>
          <a:chOff x="0" y="0"/>
          <a:chExt cx="0" cy="0"/>
        </a:xfrm>
      </p:grpSpPr>
      <p:sp>
        <p:nvSpPr>
          <p:cNvPr id="3151" name="Google Shape;3151;g23bf94c34b1_3_17"/>
          <p:cNvSpPr txBox="1"/>
          <p:nvPr>
            <p:ph type="title"/>
          </p:nvPr>
        </p:nvSpPr>
        <p:spPr>
          <a:xfrm>
            <a:off x="7033600" y="760950"/>
            <a:ext cx="1895700" cy="120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Journey Map</a:t>
            </a:r>
            <a:endParaRPr/>
          </a:p>
        </p:txBody>
      </p:sp>
      <p:pic>
        <p:nvPicPr>
          <p:cNvPr id="3152" name="Google Shape;3152;g23bf94c34b1_3_17"/>
          <p:cNvPicPr preferRelativeResize="0"/>
          <p:nvPr/>
        </p:nvPicPr>
        <p:blipFill>
          <a:blip r:embed="rId3">
            <a:alphaModFix/>
          </a:blip>
          <a:stretch>
            <a:fillRect/>
          </a:stretch>
        </p:blipFill>
        <p:spPr>
          <a:xfrm>
            <a:off x="370950" y="140100"/>
            <a:ext cx="6120775" cy="46985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6" name="Shape 3156"/>
        <p:cNvGrpSpPr/>
        <p:nvPr/>
      </p:nvGrpSpPr>
      <p:grpSpPr>
        <a:xfrm>
          <a:off x="0" y="0"/>
          <a:ext cx="0" cy="0"/>
          <a:chOff x="0" y="0"/>
          <a:chExt cx="0" cy="0"/>
        </a:xfrm>
      </p:grpSpPr>
      <p:sp>
        <p:nvSpPr>
          <p:cNvPr id="3157" name="Google Shape;3157;g23bf94c34b1_3_24"/>
          <p:cNvSpPr txBox="1"/>
          <p:nvPr>
            <p:ph type="title"/>
          </p:nvPr>
        </p:nvSpPr>
        <p:spPr>
          <a:xfrm>
            <a:off x="713275" y="445025"/>
            <a:ext cx="77175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Flow</a:t>
            </a:r>
            <a:endParaRPr/>
          </a:p>
        </p:txBody>
      </p:sp>
      <p:pic>
        <p:nvPicPr>
          <p:cNvPr id="3158" name="Google Shape;3158;g23bf94c34b1_3_24"/>
          <p:cNvPicPr preferRelativeResize="0"/>
          <p:nvPr/>
        </p:nvPicPr>
        <p:blipFill>
          <a:blip r:embed="rId3">
            <a:alphaModFix/>
          </a:blip>
          <a:stretch>
            <a:fillRect/>
          </a:stretch>
        </p:blipFill>
        <p:spPr>
          <a:xfrm>
            <a:off x="247050" y="1185720"/>
            <a:ext cx="8839199" cy="1769175"/>
          </a:xfrm>
          <a:prstGeom prst="rect">
            <a:avLst/>
          </a:prstGeom>
          <a:noFill/>
          <a:ln>
            <a:noFill/>
          </a:ln>
        </p:spPr>
      </p:pic>
      <p:sp>
        <p:nvSpPr>
          <p:cNvPr id="3159" name="Google Shape;3159;g23bf94c34b1_3_24"/>
          <p:cNvSpPr txBox="1"/>
          <p:nvPr/>
        </p:nvSpPr>
        <p:spPr>
          <a:xfrm>
            <a:off x="331350" y="4496600"/>
            <a:ext cx="654600" cy="3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IBM Plex Sans"/>
                <a:ea typeface="IBM Plex Sans"/>
                <a:cs typeface="IBM Plex Sans"/>
                <a:sym typeface="IBM Plex Sans"/>
                <a:hlinkClick r:id="rId4"/>
              </a:rPr>
              <a:t>Link</a:t>
            </a:r>
            <a:endParaRPr>
              <a:latin typeface="IBM Plex Sans"/>
              <a:ea typeface="IBM Plex Sans"/>
              <a:cs typeface="IBM Plex Sans"/>
              <a:sym typeface="IBM Plex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8" name="Shape 3028"/>
        <p:cNvGrpSpPr/>
        <p:nvPr/>
      </p:nvGrpSpPr>
      <p:grpSpPr>
        <a:xfrm>
          <a:off x="0" y="0"/>
          <a:ext cx="0" cy="0"/>
          <a:chOff x="0" y="0"/>
          <a:chExt cx="0" cy="0"/>
        </a:xfrm>
      </p:grpSpPr>
      <p:sp>
        <p:nvSpPr>
          <p:cNvPr id="3029" name="Google Shape;3029;g23bf94c34b1_0_72"/>
          <p:cNvSpPr txBox="1"/>
          <p:nvPr>
            <p:ph type="title"/>
          </p:nvPr>
        </p:nvSpPr>
        <p:spPr>
          <a:xfrm>
            <a:off x="713275" y="445025"/>
            <a:ext cx="42804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Overview</a:t>
            </a:r>
            <a:endParaRPr/>
          </a:p>
        </p:txBody>
      </p:sp>
      <p:sp>
        <p:nvSpPr>
          <p:cNvPr id="3030" name="Google Shape;3030;g23bf94c34b1_0_72"/>
          <p:cNvSpPr txBox="1"/>
          <p:nvPr>
            <p:ph idx="1" type="body"/>
          </p:nvPr>
        </p:nvSpPr>
        <p:spPr>
          <a:xfrm>
            <a:off x="713275" y="1152475"/>
            <a:ext cx="77175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200">
                <a:solidFill>
                  <a:srgbClr val="F2F2F2"/>
                </a:solidFill>
              </a:rPr>
              <a:t>For our final project, we devised the idea for a whole new website/app called iknowaguy.com. A website that connects homeowners with local contractors in which homeowners can reach out to the contractors for their services. Get a quote for services, schedule appointments, and leave reviews. The service will allow users to rate contractors based on punctuality, getting work done in a timely manner, fair pricing, and quality of work. So that future users can see which contractors are better than others.</a:t>
            </a:r>
            <a:endParaRPr sz="2200">
              <a:solidFill>
                <a:srgbClr val="F2F2F2"/>
              </a:solidFill>
            </a:endParaRPr>
          </a:p>
        </p:txBody>
      </p:sp>
      <p:pic>
        <p:nvPicPr>
          <p:cNvPr id="3031" name="Google Shape;3031;g23bf94c34b1_0_72"/>
          <p:cNvPicPr preferRelativeResize="0"/>
          <p:nvPr/>
        </p:nvPicPr>
        <p:blipFill>
          <a:blip r:embed="rId3">
            <a:alphaModFix/>
          </a:blip>
          <a:stretch>
            <a:fillRect/>
          </a:stretch>
        </p:blipFill>
        <p:spPr>
          <a:xfrm>
            <a:off x="4909425" y="411775"/>
            <a:ext cx="3651790" cy="740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3" name="Shape 3163"/>
        <p:cNvGrpSpPr/>
        <p:nvPr/>
      </p:nvGrpSpPr>
      <p:grpSpPr>
        <a:xfrm>
          <a:off x="0" y="0"/>
          <a:ext cx="0" cy="0"/>
          <a:chOff x="0" y="0"/>
          <a:chExt cx="0" cy="0"/>
        </a:xfrm>
      </p:grpSpPr>
      <p:sp>
        <p:nvSpPr>
          <p:cNvPr id="3164" name="Google Shape;3164;g23c13729f22_0_11"/>
          <p:cNvSpPr txBox="1"/>
          <p:nvPr>
            <p:ph type="title"/>
          </p:nvPr>
        </p:nvSpPr>
        <p:spPr>
          <a:xfrm>
            <a:off x="2824200" y="1555800"/>
            <a:ext cx="4941900" cy="203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Prototyping, FE Dev,</a:t>
            </a:r>
            <a:endParaRPr/>
          </a:p>
          <a:p>
            <a:pPr indent="0" lvl="0" marL="0" rtl="0" algn="l">
              <a:spcBef>
                <a:spcPts val="0"/>
              </a:spcBef>
              <a:spcAft>
                <a:spcPts val="0"/>
              </a:spcAft>
              <a:buNone/>
            </a:pPr>
            <a:r>
              <a:rPr lang="en"/>
              <a:t>Testing</a:t>
            </a:r>
            <a:endParaRPr/>
          </a:p>
        </p:txBody>
      </p:sp>
      <p:pic>
        <p:nvPicPr>
          <p:cNvPr id="3165" name="Google Shape;3165;g23c13729f22_0_11"/>
          <p:cNvPicPr preferRelativeResize="0"/>
          <p:nvPr/>
        </p:nvPicPr>
        <p:blipFill>
          <a:blip r:embed="rId3">
            <a:alphaModFix/>
          </a:blip>
          <a:stretch>
            <a:fillRect/>
          </a:stretch>
        </p:blipFill>
        <p:spPr>
          <a:xfrm>
            <a:off x="5971825" y="4409850"/>
            <a:ext cx="3172175" cy="733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9" name="Shape 3169"/>
        <p:cNvGrpSpPr/>
        <p:nvPr/>
      </p:nvGrpSpPr>
      <p:grpSpPr>
        <a:xfrm>
          <a:off x="0" y="0"/>
          <a:ext cx="0" cy="0"/>
          <a:chOff x="0" y="0"/>
          <a:chExt cx="0" cy="0"/>
        </a:xfrm>
      </p:grpSpPr>
      <p:sp>
        <p:nvSpPr>
          <p:cNvPr id="3170" name="Google Shape;3170;g23bf94c34b1_3_29"/>
          <p:cNvSpPr txBox="1"/>
          <p:nvPr>
            <p:ph type="title"/>
          </p:nvPr>
        </p:nvSpPr>
        <p:spPr>
          <a:xfrm>
            <a:off x="713275" y="445025"/>
            <a:ext cx="77175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Site Map</a:t>
            </a:r>
            <a:endParaRPr/>
          </a:p>
        </p:txBody>
      </p:sp>
      <p:pic>
        <p:nvPicPr>
          <p:cNvPr id="3171" name="Google Shape;3171;g23bf94c34b1_3_29"/>
          <p:cNvPicPr preferRelativeResize="0"/>
          <p:nvPr/>
        </p:nvPicPr>
        <p:blipFill>
          <a:blip r:embed="rId3">
            <a:alphaModFix/>
          </a:blip>
          <a:stretch>
            <a:fillRect/>
          </a:stretch>
        </p:blipFill>
        <p:spPr>
          <a:xfrm>
            <a:off x="1170075" y="1185725"/>
            <a:ext cx="5919875" cy="36529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5" name="Shape 3175"/>
        <p:cNvGrpSpPr/>
        <p:nvPr/>
      </p:nvGrpSpPr>
      <p:grpSpPr>
        <a:xfrm>
          <a:off x="0" y="0"/>
          <a:ext cx="0" cy="0"/>
          <a:chOff x="0" y="0"/>
          <a:chExt cx="0" cy="0"/>
        </a:xfrm>
      </p:grpSpPr>
      <p:sp>
        <p:nvSpPr>
          <p:cNvPr id="3176" name="Google Shape;3176;g23bf94c34b1_3_33"/>
          <p:cNvSpPr txBox="1"/>
          <p:nvPr>
            <p:ph type="title"/>
          </p:nvPr>
        </p:nvSpPr>
        <p:spPr>
          <a:xfrm>
            <a:off x="713275" y="445025"/>
            <a:ext cx="77175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UI Style Tile</a:t>
            </a:r>
            <a:endParaRPr/>
          </a:p>
        </p:txBody>
      </p:sp>
      <p:pic>
        <p:nvPicPr>
          <p:cNvPr id="3177" name="Google Shape;3177;g23bf94c34b1_3_33"/>
          <p:cNvPicPr preferRelativeResize="0"/>
          <p:nvPr/>
        </p:nvPicPr>
        <p:blipFill>
          <a:blip r:embed="rId3">
            <a:alphaModFix/>
          </a:blip>
          <a:stretch>
            <a:fillRect/>
          </a:stretch>
        </p:blipFill>
        <p:spPr>
          <a:xfrm>
            <a:off x="1043825" y="1235575"/>
            <a:ext cx="1869384" cy="3652975"/>
          </a:xfrm>
          <a:prstGeom prst="rect">
            <a:avLst/>
          </a:prstGeom>
          <a:noFill/>
          <a:ln>
            <a:noFill/>
          </a:ln>
        </p:spPr>
      </p:pic>
      <p:pic>
        <p:nvPicPr>
          <p:cNvPr id="3178" name="Google Shape;3178;g23bf94c34b1_3_33"/>
          <p:cNvPicPr preferRelativeResize="0"/>
          <p:nvPr/>
        </p:nvPicPr>
        <p:blipFill>
          <a:blip r:embed="rId4">
            <a:alphaModFix/>
          </a:blip>
          <a:stretch>
            <a:fillRect/>
          </a:stretch>
        </p:blipFill>
        <p:spPr>
          <a:xfrm>
            <a:off x="3278609" y="1235575"/>
            <a:ext cx="1858212" cy="3652973"/>
          </a:xfrm>
          <a:prstGeom prst="rect">
            <a:avLst/>
          </a:prstGeom>
          <a:noFill/>
          <a:ln>
            <a:noFill/>
          </a:ln>
        </p:spPr>
      </p:pic>
      <p:pic>
        <p:nvPicPr>
          <p:cNvPr id="3179" name="Google Shape;3179;g23bf94c34b1_3_33"/>
          <p:cNvPicPr preferRelativeResize="0"/>
          <p:nvPr/>
        </p:nvPicPr>
        <p:blipFill>
          <a:blip r:embed="rId5">
            <a:alphaModFix/>
          </a:blip>
          <a:stretch>
            <a:fillRect/>
          </a:stretch>
        </p:blipFill>
        <p:spPr>
          <a:xfrm>
            <a:off x="5502221" y="1235575"/>
            <a:ext cx="2101991" cy="3652975"/>
          </a:xfrm>
          <a:prstGeom prst="rect">
            <a:avLst/>
          </a:prstGeom>
          <a:noFill/>
          <a:ln>
            <a:noFill/>
          </a:ln>
        </p:spPr>
      </p:pic>
      <p:sp>
        <p:nvSpPr>
          <p:cNvPr id="3180" name="Google Shape;3180;g23bf94c34b1_3_33"/>
          <p:cNvSpPr txBox="1"/>
          <p:nvPr/>
        </p:nvSpPr>
        <p:spPr>
          <a:xfrm>
            <a:off x="165675" y="4525550"/>
            <a:ext cx="796800" cy="3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F2F2F2"/>
                </a:solidFill>
                <a:latin typeface="IBM Plex Sans"/>
                <a:ea typeface="IBM Plex Sans"/>
                <a:cs typeface="IBM Plex Sans"/>
                <a:sym typeface="IBM Plex Sans"/>
              </a:rPr>
              <a:t>Lin</a:t>
            </a:r>
            <a:r>
              <a:rPr lang="en" u="sng">
                <a:solidFill>
                  <a:schemeClr val="hlink"/>
                </a:solidFill>
                <a:latin typeface="IBM Plex Sans"/>
                <a:ea typeface="IBM Plex Sans"/>
                <a:cs typeface="IBM Plex Sans"/>
                <a:sym typeface="IBM Plex Sans"/>
                <a:hlinkClick r:id="rId6"/>
              </a:rPr>
              <a:t>k</a:t>
            </a:r>
            <a:endParaRPr u="sng">
              <a:solidFill>
                <a:srgbClr val="F2F2F2"/>
              </a:solidFill>
              <a:latin typeface="IBM Plex Sans"/>
              <a:ea typeface="IBM Plex Sans"/>
              <a:cs typeface="IBM Plex Sans"/>
              <a:sym typeface="IBM Plex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4" name="Shape 3184"/>
        <p:cNvGrpSpPr/>
        <p:nvPr/>
      </p:nvGrpSpPr>
      <p:grpSpPr>
        <a:xfrm>
          <a:off x="0" y="0"/>
          <a:ext cx="0" cy="0"/>
          <a:chOff x="0" y="0"/>
          <a:chExt cx="0" cy="0"/>
        </a:xfrm>
      </p:grpSpPr>
      <p:sp>
        <p:nvSpPr>
          <p:cNvPr id="3185" name="Google Shape;3185;g23bf94c34b1_3_37"/>
          <p:cNvSpPr txBox="1"/>
          <p:nvPr>
            <p:ph type="title"/>
          </p:nvPr>
        </p:nvSpPr>
        <p:spPr>
          <a:xfrm>
            <a:off x="713275" y="445025"/>
            <a:ext cx="77175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Wireframing &amp; Testing</a:t>
            </a:r>
            <a:endParaRPr/>
          </a:p>
        </p:txBody>
      </p:sp>
      <p:pic>
        <p:nvPicPr>
          <p:cNvPr id="3186" name="Google Shape;3186;g23bf94c34b1_3_37"/>
          <p:cNvPicPr preferRelativeResize="0"/>
          <p:nvPr/>
        </p:nvPicPr>
        <p:blipFill>
          <a:blip r:embed="rId3">
            <a:alphaModFix/>
          </a:blip>
          <a:stretch>
            <a:fillRect/>
          </a:stretch>
        </p:blipFill>
        <p:spPr>
          <a:xfrm>
            <a:off x="578375" y="1185725"/>
            <a:ext cx="2249498" cy="3652974"/>
          </a:xfrm>
          <a:prstGeom prst="rect">
            <a:avLst/>
          </a:prstGeom>
          <a:noFill/>
          <a:ln>
            <a:noFill/>
          </a:ln>
        </p:spPr>
      </p:pic>
      <p:pic>
        <p:nvPicPr>
          <p:cNvPr id="3187" name="Google Shape;3187;g23bf94c34b1_3_37"/>
          <p:cNvPicPr preferRelativeResize="0"/>
          <p:nvPr/>
        </p:nvPicPr>
        <p:blipFill>
          <a:blip r:embed="rId4">
            <a:alphaModFix/>
          </a:blip>
          <a:stretch>
            <a:fillRect/>
          </a:stretch>
        </p:blipFill>
        <p:spPr>
          <a:xfrm>
            <a:off x="3106498" y="1185725"/>
            <a:ext cx="2228710" cy="3652975"/>
          </a:xfrm>
          <a:prstGeom prst="rect">
            <a:avLst/>
          </a:prstGeom>
          <a:noFill/>
          <a:ln>
            <a:noFill/>
          </a:ln>
        </p:spPr>
      </p:pic>
      <p:pic>
        <p:nvPicPr>
          <p:cNvPr id="3188" name="Google Shape;3188;g23bf94c34b1_3_37"/>
          <p:cNvPicPr preferRelativeResize="0"/>
          <p:nvPr/>
        </p:nvPicPr>
        <p:blipFill>
          <a:blip r:embed="rId5">
            <a:alphaModFix/>
          </a:blip>
          <a:stretch>
            <a:fillRect/>
          </a:stretch>
        </p:blipFill>
        <p:spPr>
          <a:xfrm>
            <a:off x="5613833" y="1185725"/>
            <a:ext cx="2239347" cy="36529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2" name="Shape 3192"/>
        <p:cNvGrpSpPr/>
        <p:nvPr/>
      </p:nvGrpSpPr>
      <p:grpSpPr>
        <a:xfrm>
          <a:off x="0" y="0"/>
          <a:ext cx="0" cy="0"/>
          <a:chOff x="0" y="0"/>
          <a:chExt cx="0" cy="0"/>
        </a:xfrm>
      </p:grpSpPr>
      <p:sp>
        <p:nvSpPr>
          <p:cNvPr id="3193" name="Google Shape;3193;g23bf94c34b1_3_45"/>
          <p:cNvSpPr txBox="1"/>
          <p:nvPr>
            <p:ph type="title"/>
          </p:nvPr>
        </p:nvSpPr>
        <p:spPr>
          <a:xfrm>
            <a:off x="3108200" y="110450"/>
            <a:ext cx="4102200" cy="122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Prototype</a:t>
            </a:r>
            <a:endParaRPr/>
          </a:p>
        </p:txBody>
      </p:sp>
      <p:sp>
        <p:nvSpPr>
          <p:cNvPr id="3194" name="Google Shape;3194;g23bf94c34b1_3_45"/>
          <p:cNvSpPr txBox="1"/>
          <p:nvPr/>
        </p:nvSpPr>
        <p:spPr>
          <a:xfrm>
            <a:off x="6508275" y="4496625"/>
            <a:ext cx="1648800" cy="4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IBM Plex Sans"/>
              <a:ea typeface="IBM Plex Sans"/>
              <a:cs typeface="IBM Plex Sans"/>
              <a:sym typeface="IBM Plex Sans"/>
            </a:endParaRPr>
          </a:p>
        </p:txBody>
      </p:sp>
      <p:sp>
        <p:nvSpPr>
          <p:cNvPr id="3195" name="Google Shape;3195;g23bf94c34b1_3_45"/>
          <p:cNvSpPr txBox="1"/>
          <p:nvPr/>
        </p:nvSpPr>
        <p:spPr>
          <a:xfrm>
            <a:off x="7924950" y="4128100"/>
            <a:ext cx="11457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IBM Plex Sans"/>
                <a:ea typeface="IBM Plex Sans"/>
                <a:cs typeface="IBM Plex Sans"/>
                <a:sym typeface="IBM Plex Sans"/>
                <a:hlinkClick r:id="rId3"/>
              </a:rPr>
              <a:t>Figma Link</a:t>
            </a:r>
            <a:endParaRPr>
              <a:latin typeface="IBM Plex Sans"/>
              <a:ea typeface="IBM Plex Sans"/>
              <a:cs typeface="IBM Plex Sans"/>
              <a:sym typeface="IBM Plex Sans"/>
            </a:endParaRPr>
          </a:p>
        </p:txBody>
      </p:sp>
      <p:pic>
        <p:nvPicPr>
          <p:cNvPr id="3196" name="Google Shape;3196;g23bf94c34b1_3_45"/>
          <p:cNvPicPr preferRelativeResize="0"/>
          <p:nvPr/>
        </p:nvPicPr>
        <p:blipFill>
          <a:blip r:embed="rId4">
            <a:alphaModFix/>
          </a:blip>
          <a:stretch>
            <a:fillRect/>
          </a:stretch>
        </p:blipFill>
        <p:spPr>
          <a:xfrm>
            <a:off x="736175" y="1159500"/>
            <a:ext cx="2230150" cy="3431801"/>
          </a:xfrm>
          <a:prstGeom prst="rect">
            <a:avLst/>
          </a:prstGeom>
          <a:noFill/>
          <a:ln>
            <a:noFill/>
          </a:ln>
        </p:spPr>
      </p:pic>
      <p:pic>
        <p:nvPicPr>
          <p:cNvPr id="3197" name="Google Shape;3197;g23bf94c34b1_3_45"/>
          <p:cNvPicPr preferRelativeResize="0"/>
          <p:nvPr/>
        </p:nvPicPr>
        <p:blipFill>
          <a:blip r:embed="rId5">
            <a:alphaModFix/>
          </a:blip>
          <a:stretch>
            <a:fillRect/>
          </a:stretch>
        </p:blipFill>
        <p:spPr>
          <a:xfrm>
            <a:off x="3177800" y="1215200"/>
            <a:ext cx="2178525" cy="3320375"/>
          </a:xfrm>
          <a:prstGeom prst="rect">
            <a:avLst/>
          </a:prstGeom>
          <a:noFill/>
          <a:ln>
            <a:noFill/>
          </a:ln>
        </p:spPr>
      </p:pic>
      <p:pic>
        <p:nvPicPr>
          <p:cNvPr id="3198" name="Google Shape;3198;g23bf94c34b1_3_45"/>
          <p:cNvPicPr preferRelativeResize="0"/>
          <p:nvPr/>
        </p:nvPicPr>
        <p:blipFill>
          <a:blip r:embed="rId6">
            <a:alphaModFix/>
          </a:blip>
          <a:stretch>
            <a:fillRect/>
          </a:stretch>
        </p:blipFill>
        <p:spPr>
          <a:xfrm>
            <a:off x="5607250" y="1215200"/>
            <a:ext cx="2230150" cy="345786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2" name="Shape 3202"/>
        <p:cNvGrpSpPr/>
        <p:nvPr/>
      </p:nvGrpSpPr>
      <p:grpSpPr>
        <a:xfrm>
          <a:off x="0" y="0"/>
          <a:ext cx="0" cy="0"/>
          <a:chOff x="0" y="0"/>
          <a:chExt cx="0" cy="0"/>
        </a:xfrm>
      </p:grpSpPr>
      <p:sp>
        <p:nvSpPr>
          <p:cNvPr id="3203" name="Google Shape;3203;g23bf94c34b1_3_49"/>
          <p:cNvSpPr txBox="1"/>
          <p:nvPr>
            <p:ph type="title"/>
          </p:nvPr>
        </p:nvSpPr>
        <p:spPr>
          <a:xfrm>
            <a:off x="3252325" y="143700"/>
            <a:ext cx="3169200" cy="122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Website</a:t>
            </a:r>
            <a:endParaRPr/>
          </a:p>
        </p:txBody>
      </p:sp>
      <p:sp>
        <p:nvSpPr>
          <p:cNvPr id="3204" name="Google Shape;3204;g23bf94c34b1_3_49"/>
          <p:cNvSpPr txBox="1"/>
          <p:nvPr/>
        </p:nvSpPr>
        <p:spPr>
          <a:xfrm>
            <a:off x="5451175" y="4157400"/>
            <a:ext cx="1767000" cy="4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IBM Plex Sans"/>
              <a:ea typeface="IBM Plex Sans"/>
              <a:cs typeface="IBM Plex Sans"/>
              <a:sym typeface="IBM Plex Sans"/>
            </a:endParaRPr>
          </a:p>
        </p:txBody>
      </p:sp>
      <p:pic>
        <p:nvPicPr>
          <p:cNvPr id="3205" name="Google Shape;3205;g23bf94c34b1_3_49"/>
          <p:cNvPicPr preferRelativeResize="0"/>
          <p:nvPr/>
        </p:nvPicPr>
        <p:blipFill>
          <a:blip r:embed="rId3">
            <a:alphaModFix/>
          </a:blip>
          <a:stretch>
            <a:fillRect/>
          </a:stretch>
        </p:blipFill>
        <p:spPr>
          <a:xfrm>
            <a:off x="640825" y="1646600"/>
            <a:ext cx="5146378" cy="2847093"/>
          </a:xfrm>
          <a:prstGeom prst="rect">
            <a:avLst/>
          </a:prstGeom>
          <a:noFill/>
          <a:ln>
            <a:noFill/>
          </a:ln>
        </p:spPr>
      </p:pic>
      <p:sp>
        <p:nvSpPr>
          <p:cNvPr id="3206" name="Google Shape;3206;g23bf94c34b1_3_49"/>
          <p:cNvSpPr txBox="1"/>
          <p:nvPr/>
        </p:nvSpPr>
        <p:spPr>
          <a:xfrm>
            <a:off x="7289275" y="3826075"/>
            <a:ext cx="1230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IBM Plex Sans"/>
                <a:ea typeface="IBM Plex Sans"/>
                <a:cs typeface="IBM Plex Sans"/>
                <a:sym typeface="IBM Plex Sans"/>
                <a:hlinkClick r:id="rId4"/>
              </a:rPr>
              <a:t>Website </a:t>
            </a:r>
            <a:endParaRPr>
              <a:latin typeface="IBM Plex Sans"/>
              <a:ea typeface="IBM Plex Sans"/>
              <a:cs typeface="IBM Plex Sans"/>
              <a:sym typeface="IBM Plex Sans"/>
            </a:endParaRPr>
          </a:p>
        </p:txBody>
      </p:sp>
      <p:sp>
        <p:nvSpPr>
          <p:cNvPr id="3207" name="Google Shape;3207;g23bf94c34b1_3_49"/>
          <p:cNvSpPr txBox="1"/>
          <p:nvPr/>
        </p:nvSpPr>
        <p:spPr>
          <a:xfrm>
            <a:off x="6926375" y="3400075"/>
            <a:ext cx="1672500" cy="3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IBM Plex Sans"/>
              <a:ea typeface="IBM Plex Sans"/>
              <a:cs typeface="IBM Plex Sans"/>
              <a:sym typeface="IBM Plex Sans"/>
            </a:endParaRPr>
          </a:p>
        </p:txBody>
      </p:sp>
      <p:sp>
        <p:nvSpPr>
          <p:cNvPr id="3208" name="Google Shape;3208;g23bf94c34b1_3_49"/>
          <p:cNvSpPr txBox="1"/>
          <p:nvPr/>
        </p:nvSpPr>
        <p:spPr>
          <a:xfrm>
            <a:off x="7084075" y="3258100"/>
            <a:ext cx="1435800" cy="3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IBM Plex Sans"/>
                <a:ea typeface="IBM Plex Sans"/>
                <a:cs typeface="IBM Plex Sans"/>
                <a:sym typeface="IBM Plex Sans"/>
                <a:hlinkClick r:id="rId5"/>
              </a:rPr>
              <a:t>Repository Link</a:t>
            </a:r>
            <a:endParaRPr>
              <a:latin typeface="IBM Plex Sans"/>
              <a:ea typeface="IBM Plex Sans"/>
              <a:cs typeface="IBM Plex Sans"/>
              <a:sym typeface="IBM Plex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2" name="Shape 3212"/>
        <p:cNvGrpSpPr/>
        <p:nvPr/>
      </p:nvGrpSpPr>
      <p:grpSpPr>
        <a:xfrm>
          <a:off x="0" y="0"/>
          <a:ext cx="0" cy="0"/>
          <a:chOff x="0" y="0"/>
          <a:chExt cx="0" cy="0"/>
        </a:xfrm>
      </p:grpSpPr>
      <p:sp>
        <p:nvSpPr>
          <p:cNvPr id="3213" name="Google Shape;3213;g23c13729f22_0_16"/>
          <p:cNvSpPr txBox="1"/>
          <p:nvPr>
            <p:ph type="title"/>
          </p:nvPr>
        </p:nvSpPr>
        <p:spPr>
          <a:xfrm>
            <a:off x="713275" y="292625"/>
            <a:ext cx="77175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t>Where do we go from here?</a:t>
            </a:r>
            <a:endParaRPr sz="3700"/>
          </a:p>
        </p:txBody>
      </p:sp>
      <p:sp>
        <p:nvSpPr>
          <p:cNvPr id="3214" name="Google Shape;3214;g23c13729f22_0_16"/>
          <p:cNvSpPr txBox="1"/>
          <p:nvPr>
            <p:ph idx="1" type="body"/>
          </p:nvPr>
        </p:nvSpPr>
        <p:spPr>
          <a:xfrm>
            <a:off x="713275" y="1152475"/>
            <a:ext cx="72942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Some of the features we would like to include from here are:</a:t>
            </a:r>
            <a:endParaRPr sz="1900"/>
          </a:p>
          <a:p>
            <a:pPr indent="0" lvl="0" marL="0" rtl="0" algn="l">
              <a:spcBef>
                <a:spcPts val="0"/>
              </a:spcBef>
              <a:spcAft>
                <a:spcPts val="0"/>
              </a:spcAft>
              <a:buNone/>
            </a:pPr>
            <a:r>
              <a:t/>
            </a:r>
            <a:endParaRPr sz="1900"/>
          </a:p>
          <a:p>
            <a:pPr indent="-349250" lvl="0" marL="914400" rtl="0" algn="l">
              <a:lnSpc>
                <a:spcPct val="200000"/>
              </a:lnSpc>
              <a:spcBef>
                <a:spcPts val="0"/>
              </a:spcBef>
              <a:spcAft>
                <a:spcPts val="0"/>
              </a:spcAft>
              <a:buSzPts val="1900"/>
              <a:buChar char="●"/>
            </a:pPr>
            <a:r>
              <a:rPr lang="en" sz="1900"/>
              <a:t>Additional</a:t>
            </a:r>
            <a:r>
              <a:rPr lang="en" sz="1900"/>
              <a:t> features like an in-site/ in app estimate tool </a:t>
            </a:r>
            <a:endParaRPr sz="1900"/>
          </a:p>
          <a:p>
            <a:pPr indent="-349250" lvl="0" marL="914400" rtl="0" algn="l">
              <a:lnSpc>
                <a:spcPct val="200000"/>
              </a:lnSpc>
              <a:spcBef>
                <a:spcPts val="0"/>
              </a:spcBef>
              <a:spcAft>
                <a:spcPts val="0"/>
              </a:spcAft>
              <a:buSzPts val="1900"/>
              <a:buChar char="●"/>
            </a:pPr>
            <a:r>
              <a:rPr lang="en" sz="1900"/>
              <a:t>The Contractor Portal</a:t>
            </a:r>
            <a:endParaRPr sz="1900"/>
          </a:p>
          <a:p>
            <a:pPr indent="-349250" lvl="0" marL="914400" rtl="0" algn="l">
              <a:lnSpc>
                <a:spcPct val="200000"/>
              </a:lnSpc>
              <a:spcBef>
                <a:spcPts val="0"/>
              </a:spcBef>
              <a:spcAft>
                <a:spcPts val="0"/>
              </a:spcAft>
              <a:buSzPts val="1900"/>
              <a:buChar char="●"/>
            </a:pPr>
            <a:r>
              <a:rPr lang="en" sz="1900"/>
              <a:t>In-site billing</a:t>
            </a:r>
            <a:endParaRPr sz="1900"/>
          </a:p>
          <a:p>
            <a:pPr indent="-349250" lvl="0" marL="914400" rtl="0" algn="l">
              <a:lnSpc>
                <a:spcPct val="200000"/>
              </a:lnSpc>
              <a:spcBef>
                <a:spcPts val="0"/>
              </a:spcBef>
              <a:spcAft>
                <a:spcPts val="0"/>
              </a:spcAft>
              <a:buSzPts val="1900"/>
              <a:buChar char="●"/>
            </a:pPr>
            <a:r>
              <a:rPr lang="en" sz="1900"/>
              <a:t>More consistency in RWD</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91440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457200" rtl="0" algn="l">
              <a:spcBef>
                <a:spcPts val="0"/>
              </a:spcBef>
              <a:spcAft>
                <a:spcPts val="0"/>
              </a:spcAft>
              <a:buNone/>
            </a:pPr>
            <a:r>
              <a:rPr lang="en" sz="1900"/>
              <a:t>   </a:t>
            </a:r>
            <a:endParaRPr sz="19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8" name="Shape 3218"/>
        <p:cNvGrpSpPr/>
        <p:nvPr/>
      </p:nvGrpSpPr>
      <p:grpSpPr>
        <a:xfrm>
          <a:off x="0" y="0"/>
          <a:ext cx="0" cy="0"/>
          <a:chOff x="0" y="0"/>
          <a:chExt cx="0" cy="0"/>
        </a:xfrm>
      </p:grpSpPr>
      <p:sp>
        <p:nvSpPr>
          <p:cNvPr id="3219" name="Google Shape;3219;g23c13729f22_0_26"/>
          <p:cNvSpPr txBox="1"/>
          <p:nvPr>
            <p:ph type="title"/>
          </p:nvPr>
        </p:nvSpPr>
        <p:spPr>
          <a:xfrm>
            <a:off x="3544200" y="1555800"/>
            <a:ext cx="4221900" cy="203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Thank You!</a:t>
            </a:r>
            <a:endParaRPr/>
          </a:p>
        </p:txBody>
      </p:sp>
      <p:pic>
        <p:nvPicPr>
          <p:cNvPr id="3220" name="Google Shape;3220;g23c13729f22_0_26"/>
          <p:cNvPicPr preferRelativeResize="0"/>
          <p:nvPr/>
        </p:nvPicPr>
        <p:blipFill>
          <a:blip r:embed="rId3">
            <a:alphaModFix/>
          </a:blip>
          <a:stretch>
            <a:fillRect/>
          </a:stretch>
        </p:blipFill>
        <p:spPr>
          <a:xfrm>
            <a:off x="499575" y="700263"/>
            <a:ext cx="5711500" cy="1158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5" name="Shape 3035"/>
        <p:cNvGrpSpPr/>
        <p:nvPr/>
      </p:nvGrpSpPr>
      <p:grpSpPr>
        <a:xfrm>
          <a:off x="0" y="0"/>
          <a:ext cx="0" cy="0"/>
          <a:chOff x="0" y="0"/>
          <a:chExt cx="0" cy="0"/>
        </a:xfrm>
      </p:grpSpPr>
      <p:pic>
        <p:nvPicPr>
          <p:cNvPr id="3036" name="Google Shape;3036;g23bf94c34b1_4_1"/>
          <p:cNvPicPr preferRelativeResize="0"/>
          <p:nvPr/>
        </p:nvPicPr>
        <p:blipFill rotWithShape="1">
          <a:blip r:embed="rId3">
            <a:alphaModFix/>
          </a:blip>
          <a:srcRect b="62507" l="0" r="0" t="8518"/>
          <a:stretch/>
        </p:blipFill>
        <p:spPr>
          <a:xfrm>
            <a:off x="152400" y="126273"/>
            <a:ext cx="8839201" cy="1364025"/>
          </a:xfrm>
          <a:prstGeom prst="rect">
            <a:avLst/>
          </a:prstGeom>
          <a:noFill/>
          <a:ln>
            <a:noFill/>
          </a:ln>
        </p:spPr>
      </p:pic>
      <p:sp>
        <p:nvSpPr>
          <p:cNvPr id="3037" name="Google Shape;3037;g23bf94c34b1_4_1"/>
          <p:cNvSpPr txBox="1"/>
          <p:nvPr/>
        </p:nvSpPr>
        <p:spPr>
          <a:xfrm>
            <a:off x="609100" y="1705025"/>
            <a:ext cx="7650600" cy="28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FFFFFF"/>
                </a:solidFill>
              </a:rPr>
              <a:t>Finding a good contractor for a project is important as it can impact the success, safety, and quality of the project. A reliable contractor brings expertise, experience, and professionalism to the table, ensuring that the work is completed properly. Hiring a bad contractor can lead to problems that can be costly, frustrating, and unsafe. From delivering quality craftsmanship to managing the project efficiently, a good contractor saves time, money, and potential headaches. By investing in a reputable contractor, users can be confident that their project is in good hands.</a:t>
            </a:r>
            <a:endParaRPr sz="1700">
              <a:solidFill>
                <a:srgbClr val="FFFFFF"/>
              </a:solidFill>
              <a:latin typeface="IBM Plex Sans"/>
              <a:ea typeface="IBM Plex Sans"/>
              <a:cs typeface="IBM Plex Sans"/>
              <a:sym typeface="IBM Plex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41" name="Shape 3041"/>
        <p:cNvGrpSpPr/>
        <p:nvPr/>
      </p:nvGrpSpPr>
      <p:grpSpPr>
        <a:xfrm>
          <a:off x="0" y="0"/>
          <a:ext cx="0" cy="0"/>
          <a:chOff x="0" y="0"/>
          <a:chExt cx="0" cy="0"/>
        </a:xfrm>
      </p:grpSpPr>
      <p:sp>
        <p:nvSpPr>
          <p:cNvPr id="3042" name="Google Shape;3042;g23bf94c34b1_0_51"/>
          <p:cNvSpPr txBox="1"/>
          <p:nvPr>
            <p:ph type="title"/>
          </p:nvPr>
        </p:nvSpPr>
        <p:spPr>
          <a:xfrm>
            <a:off x="487700" y="478625"/>
            <a:ext cx="49830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did this all start</a:t>
            </a:r>
            <a:r>
              <a:rPr lang="en"/>
              <a:t>?</a:t>
            </a:r>
            <a:endParaRPr/>
          </a:p>
        </p:txBody>
      </p:sp>
      <p:sp>
        <p:nvSpPr>
          <p:cNvPr id="3043" name="Google Shape;3043;g23bf94c34b1_0_51"/>
          <p:cNvSpPr txBox="1"/>
          <p:nvPr>
            <p:ph idx="1" type="body"/>
          </p:nvPr>
        </p:nvSpPr>
        <p:spPr>
          <a:xfrm>
            <a:off x="487700" y="1547275"/>
            <a:ext cx="57048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We are born out of frustration.</a:t>
            </a:r>
            <a:endParaRPr sz="2000"/>
          </a:p>
          <a:p>
            <a:pPr indent="0" lvl="0" marL="0" rtl="0" algn="l">
              <a:spcBef>
                <a:spcPts val="0"/>
              </a:spcBef>
              <a:spcAft>
                <a:spcPts val="0"/>
              </a:spcAft>
              <a:buNone/>
            </a:pPr>
            <a:r>
              <a:t/>
            </a:r>
            <a:endParaRPr/>
          </a:p>
          <a:p>
            <a:pPr indent="-355600" lvl="0" marL="457200" rtl="0" algn="l">
              <a:spcBef>
                <a:spcPts val="0"/>
              </a:spcBef>
              <a:spcAft>
                <a:spcPts val="0"/>
              </a:spcAft>
              <a:buSzPts val="2000"/>
              <a:buChar char="●"/>
            </a:pPr>
            <a:r>
              <a:rPr lang="en" sz="2000"/>
              <a:t>We simply want to get things done.</a:t>
            </a:r>
            <a:endParaRPr sz="2000"/>
          </a:p>
          <a:p>
            <a:pPr indent="0" lvl="0" marL="0" rtl="0" algn="l">
              <a:spcBef>
                <a:spcPts val="0"/>
              </a:spcBef>
              <a:spcAft>
                <a:spcPts val="0"/>
              </a:spcAft>
              <a:buNone/>
            </a:pPr>
            <a:r>
              <a:t/>
            </a:r>
            <a:endParaRPr/>
          </a:p>
          <a:p>
            <a:pPr indent="-355600" lvl="0" marL="457200" rtl="0" algn="l">
              <a:spcBef>
                <a:spcPts val="0"/>
              </a:spcBef>
              <a:spcAft>
                <a:spcPts val="0"/>
              </a:spcAft>
              <a:buSzPts val="2000"/>
              <a:buChar char="●"/>
            </a:pPr>
            <a:r>
              <a:rPr lang="en" sz="2000"/>
              <a:t>We want to provide a smooth experience because we ourselves want a smooth painless experience </a:t>
            </a:r>
            <a:endParaRPr sz="2000"/>
          </a:p>
          <a:p>
            <a:pPr indent="0" lvl="0" marL="0" rtl="0" algn="l">
              <a:spcBef>
                <a:spcPts val="0"/>
              </a:spcBef>
              <a:spcAft>
                <a:spcPts val="0"/>
              </a:spcAft>
              <a:buNone/>
            </a:pPr>
            <a:r>
              <a:t/>
            </a:r>
            <a:endParaRPr/>
          </a:p>
        </p:txBody>
      </p:sp>
      <p:pic>
        <p:nvPicPr>
          <p:cNvPr id="3044" name="Google Shape;3044;g23bf94c34b1_0_51"/>
          <p:cNvPicPr preferRelativeResize="0"/>
          <p:nvPr/>
        </p:nvPicPr>
        <p:blipFill>
          <a:blip r:embed="rId3">
            <a:alphaModFix/>
          </a:blip>
          <a:stretch>
            <a:fillRect/>
          </a:stretch>
        </p:blipFill>
        <p:spPr>
          <a:xfrm>
            <a:off x="5809000" y="478625"/>
            <a:ext cx="3203399" cy="1303550"/>
          </a:xfrm>
          <a:prstGeom prst="rect">
            <a:avLst/>
          </a:prstGeom>
          <a:noFill/>
          <a:ln cap="flat" cmpd="sng" w="19050">
            <a:solidFill>
              <a:schemeClr val="accent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8" name="Shape 3048"/>
        <p:cNvGrpSpPr/>
        <p:nvPr/>
      </p:nvGrpSpPr>
      <p:grpSpPr>
        <a:xfrm>
          <a:off x="0" y="0"/>
          <a:ext cx="0" cy="0"/>
          <a:chOff x="0" y="0"/>
          <a:chExt cx="0" cy="0"/>
        </a:xfrm>
      </p:grpSpPr>
      <p:sp>
        <p:nvSpPr>
          <p:cNvPr id="3049" name="Google Shape;3049;g23bf94c34b1_0_15"/>
          <p:cNvSpPr txBox="1"/>
          <p:nvPr>
            <p:ph type="title"/>
          </p:nvPr>
        </p:nvSpPr>
        <p:spPr>
          <a:xfrm>
            <a:off x="713250" y="238800"/>
            <a:ext cx="77175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Proto-Persona</a:t>
            </a:r>
            <a:endParaRPr/>
          </a:p>
        </p:txBody>
      </p:sp>
      <p:pic>
        <p:nvPicPr>
          <p:cNvPr id="3050" name="Google Shape;3050;g23bf94c34b1_0_15"/>
          <p:cNvPicPr preferRelativeResize="0"/>
          <p:nvPr/>
        </p:nvPicPr>
        <p:blipFill rotWithShape="1">
          <a:blip r:embed="rId3">
            <a:alphaModFix/>
          </a:blip>
          <a:srcRect b="3128" l="7769" r="10704" t="8982"/>
          <a:stretch/>
        </p:blipFill>
        <p:spPr>
          <a:xfrm>
            <a:off x="713275" y="947775"/>
            <a:ext cx="6625474" cy="3670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4" name="Shape 3054"/>
        <p:cNvGrpSpPr/>
        <p:nvPr/>
      </p:nvGrpSpPr>
      <p:grpSpPr>
        <a:xfrm>
          <a:off x="0" y="0"/>
          <a:ext cx="0" cy="0"/>
          <a:chOff x="0" y="0"/>
          <a:chExt cx="0" cy="0"/>
        </a:xfrm>
      </p:grpSpPr>
      <p:sp>
        <p:nvSpPr>
          <p:cNvPr id="3055" name="Google Shape;3055;g23c13729f22_2_0"/>
          <p:cNvSpPr txBox="1"/>
          <p:nvPr>
            <p:ph type="title"/>
          </p:nvPr>
        </p:nvSpPr>
        <p:spPr>
          <a:xfrm>
            <a:off x="3544200" y="2013000"/>
            <a:ext cx="4221900" cy="203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6300"/>
              <a:t>Research</a:t>
            </a:r>
            <a:endParaRPr sz="6300"/>
          </a:p>
        </p:txBody>
      </p:sp>
      <p:pic>
        <p:nvPicPr>
          <p:cNvPr id="3056" name="Google Shape;3056;g23c13729f22_2_0"/>
          <p:cNvPicPr preferRelativeResize="0"/>
          <p:nvPr/>
        </p:nvPicPr>
        <p:blipFill>
          <a:blip r:embed="rId3">
            <a:alphaModFix/>
          </a:blip>
          <a:stretch>
            <a:fillRect/>
          </a:stretch>
        </p:blipFill>
        <p:spPr>
          <a:xfrm>
            <a:off x="357550" y="812573"/>
            <a:ext cx="4574425" cy="927850"/>
          </a:xfrm>
          <a:prstGeom prst="rect">
            <a:avLst/>
          </a:prstGeom>
          <a:noFill/>
          <a:ln>
            <a:noFill/>
          </a:ln>
        </p:spPr>
      </p:pic>
      <p:pic>
        <p:nvPicPr>
          <p:cNvPr id="3057" name="Google Shape;3057;g23c13729f22_2_0"/>
          <p:cNvPicPr preferRelativeResize="0"/>
          <p:nvPr/>
        </p:nvPicPr>
        <p:blipFill>
          <a:blip r:embed="rId4">
            <a:alphaModFix/>
          </a:blip>
          <a:stretch>
            <a:fillRect/>
          </a:stretch>
        </p:blipFill>
        <p:spPr>
          <a:xfrm rot="-1447323">
            <a:off x="2429775" y="2813650"/>
            <a:ext cx="1114425" cy="1228725"/>
          </a:xfrm>
          <a:prstGeom prst="rect">
            <a:avLst/>
          </a:prstGeom>
          <a:noFill/>
          <a:ln>
            <a:noFill/>
          </a:ln>
        </p:spPr>
      </p:pic>
      <p:pic>
        <p:nvPicPr>
          <p:cNvPr id="3058" name="Google Shape;3058;g23c13729f22_2_0"/>
          <p:cNvPicPr preferRelativeResize="0"/>
          <p:nvPr/>
        </p:nvPicPr>
        <p:blipFill>
          <a:blip r:embed="rId4">
            <a:alphaModFix/>
          </a:blip>
          <a:stretch>
            <a:fillRect/>
          </a:stretch>
        </p:blipFill>
        <p:spPr>
          <a:xfrm rot="9040476">
            <a:off x="7078375" y="2132475"/>
            <a:ext cx="1114425" cy="1228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2" name="Shape 3062"/>
        <p:cNvGrpSpPr/>
        <p:nvPr/>
      </p:nvGrpSpPr>
      <p:grpSpPr>
        <a:xfrm>
          <a:off x="0" y="0"/>
          <a:ext cx="0" cy="0"/>
          <a:chOff x="0" y="0"/>
          <a:chExt cx="0" cy="0"/>
        </a:xfrm>
      </p:grpSpPr>
      <p:sp>
        <p:nvSpPr>
          <p:cNvPr id="3063" name="Google Shape;3063;g23bf94c34b1_0_36"/>
          <p:cNvSpPr txBox="1"/>
          <p:nvPr>
            <p:ph type="title"/>
          </p:nvPr>
        </p:nvSpPr>
        <p:spPr>
          <a:xfrm>
            <a:off x="252272" y="251100"/>
            <a:ext cx="2747400" cy="7851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3900" u="sng">
                <a:solidFill>
                  <a:srgbClr val="F2F2F2"/>
                </a:solidFill>
              </a:rPr>
              <a:t>Interviews</a:t>
            </a:r>
            <a:endParaRPr sz="3900" u="sng">
              <a:solidFill>
                <a:srgbClr val="F2F2F2"/>
              </a:solidFill>
            </a:endParaRPr>
          </a:p>
        </p:txBody>
      </p:sp>
      <p:sp>
        <p:nvSpPr>
          <p:cNvPr id="3064" name="Google Shape;3064;g23bf94c34b1_0_36"/>
          <p:cNvSpPr txBox="1"/>
          <p:nvPr>
            <p:ph idx="1" type="body"/>
          </p:nvPr>
        </p:nvSpPr>
        <p:spPr>
          <a:xfrm>
            <a:off x="355600" y="1140225"/>
            <a:ext cx="6553800" cy="2705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For our research, we chose home and property owners for our pool of interviewees.</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We decided to do face to face, semi-structured  interviews asking our interviewees their experience with contract work.</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Motivation/</a:t>
            </a:r>
            <a:r>
              <a:rPr lang="en" sz="2000"/>
              <a:t>Pain Points</a:t>
            </a:r>
            <a:r>
              <a:rPr lang="en" sz="2000"/>
              <a:t>:   Wanted to see what potential users would want in a service like ours.</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p:txBody>
      </p:sp>
      <p:sp>
        <p:nvSpPr>
          <p:cNvPr id="3065" name="Google Shape;3065;g23bf94c34b1_0_36"/>
          <p:cNvSpPr txBox="1"/>
          <p:nvPr/>
        </p:nvSpPr>
        <p:spPr>
          <a:xfrm>
            <a:off x="4844875" y="4118700"/>
            <a:ext cx="3169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u="sng">
                <a:solidFill>
                  <a:schemeClr val="hlink"/>
                </a:solidFill>
                <a:latin typeface="IBM Plex Sans"/>
                <a:ea typeface="IBM Plex Sans"/>
                <a:cs typeface="IBM Plex Sans"/>
                <a:sym typeface="IBM Plex Sans"/>
                <a:hlinkClick r:id="rId3"/>
              </a:rPr>
              <a:t>User Interviews Responses</a:t>
            </a:r>
            <a:endParaRPr b="1" i="1" sz="1700">
              <a:solidFill>
                <a:srgbClr val="FFFFFF"/>
              </a:solidFill>
              <a:latin typeface="IBM Plex Sans"/>
              <a:ea typeface="IBM Plex Sans"/>
              <a:cs typeface="IBM Plex Sans"/>
              <a:sym typeface="IBM Plex Sans"/>
            </a:endParaRPr>
          </a:p>
        </p:txBody>
      </p:sp>
      <p:sp>
        <p:nvSpPr>
          <p:cNvPr id="3066" name="Google Shape;3066;g23bf94c34b1_0_36"/>
          <p:cNvSpPr txBox="1"/>
          <p:nvPr/>
        </p:nvSpPr>
        <p:spPr>
          <a:xfrm rot="1065597">
            <a:off x="6677960" y="527897"/>
            <a:ext cx="2528606" cy="738696"/>
          </a:xfrm>
          <a:prstGeom prst="rect">
            <a:avLst/>
          </a:prstGeom>
          <a:noFill/>
          <a:ln cap="flat" cmpd="sng" w="9525">
            <a:solidFill>
              <a:schemeClr val="dk1"/>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rgbClr val="F2F2F2"/>
                </a:solidFill>
                <a:latin typeface="Roboto"/>
                <a:ea typeface="Roboto"/>
                <a:cs typeface="Roboto"/>
                <a:sym typeface="Roboto"/>
              </a:rPr>
              <a:t>What issues, if any, do you have with finding contractors to work on your home?</a:t>
            </a:r>
            <a:endParaRPr i="1">
              <a:solidFill>
                <a:srgbClr val="F2F2F2"/>
              </a:solidFill>
              <a:latin typeface="IBM Plex Sans"/>
              <a:ea typeface="IBM Plex Sans"/>
              <a:cs typeface="IBM Plex Sans"/>
              <a:sym typeface="IBM Plex Sans"/>
            </a:endParaRPr>
          </a:p>
        </p:txBody>
      </p:sp>
      <p:sp>
        <p:nvSpPr>
          <p:cNvPr id="3067" name="Google Shape;3067;g23bf94c34b1_0_36"/>
          <p:cNvSpPr txBox="1"/>
          <p:nvPr/>
        </p:nvSpPr>
        <p:spPr>
          <a:xfrm rot="1124049">
            <a:off x="6478826" y="1690651"/>
            <a:ext cx="2143674" cy="738750"/>
          </a:xfrm>
          <a:prstGeom prst="rect">
            <a:avLst/>
          </a:prstGeom>
          <a:noFill/>
          <a:ln cap="flat" cmpd="sng" w="9525">
            <a:solidFill>
              <a:schemeClr val="dk1"/>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rgbClr val="F2F2F2"/>
                </a:solidFill>
                <a:latin typeface="Roboto"/>
                <a:ea typeface="Roboto"/>
                <a:cs typeface="Roboto"/>
                <a:sym typeface="Roboto"/>
              </a:rPr>
              <a:t>What are some features you would like to see on a service like ours?</a:t>
            </a:r>
            <a:endParaRPr i="1">
              <a:solidFill>
                <a:srgbClr val="F2F2F2"/>
              </a:solidFill>
              <a:latin typeface="IBM Plex Sans"/>
              <a:ea typeface="IBM Plex Sans"/>
              <a:cs typeface="IBM Plex Sans"/>
              <a:sym typeface="IBM Plex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1" name="Shape 3071"/>
        <p:cNvGrpSpPr/>
        <p:nvPr/>
      </p:nvGrpSpPr>
      <p:grpSpPr>
        <a:xfrm>
          <a:off x="0" y="0"/>
          <a:ext cx="0" cy="0"/>
          <a:chOff x="0" y="0"/>
          <a:chExt cx="0" cy="0"/>
        </a:xfrm>
      </p:grpSpPr>
      <p:pic>
        <p:nvPicPr>
          <p:cNvPr id="3072" name="Google Shape;3072;g23bf94c34b1_0_56"/>
          <p:cNvPicPr preferRelativeResize="0"/>
          <p:nvPr/>
        </p:nvPicPr>
        <p:blipFill>
          <a:blip r:embed="rId3">
            <a:alphaModFix/>
          </a:blip>
          <a:stretch>
            <a:fillRect/>
          </a:stretch>
        </p:blipFill>
        <p:spPr>
          <a:xfrm>
            <a:off x="89962" y="96362"/>
            <a:ext cx="7790975" cy="4950775"/>
          </a:xfrm>
          <a:prstGeom prst="rect">
            <a:avLst/>
          </a:prstGeom>
          <a:noFill/>
          <a:ln>
            <a:noFill/>
          </a:ln>
        </p:spPr>
      </p:pic>
      <p:sp>
        <p:nvSpPr>
          <p:cNvPr id="3073" name="Google Shape;3073;g23bf94c34b1_0_56"/>
          <p:cNvSpPr txBox="1"/>
          <p:nvPr>
            <p:ph type="title"/>
          </p:nvPr>
        </p:nvSpPr>
        <p:spPr>
          <a:xfrm>
            <a:off x="7320450" y="979500"/>
            <a:ext cx="1635600" cy="1046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800"/>
              <a:t>Affinity </a:t>
            </a:r>
            <a:endParaRPr sz="2800"/>
          </a:p>
          <a:p>
            <a:pPr indent="0" lvl="0" marL="0" rtl="0" algn="l">
              <a:spcBef>
                <a:spcPts val="0"/>
              </a:spcBef>
              <a:spcAft>
                <a:spcPts val="0"/>
              </a:spcAft>
              <a:buNone/>
            </a:pPr>
            <a:r>
              <a:rPr lang="en" sz="2800"/>
              <a:t>Diagram </a:t>
            </a:r>
            <a:endParaRPr sz="2800"/>
          </a:p>
        </p:txBody>
      </p:sp>
      <p:sp>
        <p:nvSpPr>
          <p:cNvPr id="3074" name="Google Shape;3074;g23bf94c34b1_0_56"/>
          <p:cNvSpPr txBox="1"/>
          <p:nvPr/>
        </p:nvSpPr>
        <p:spPr>
          <a:xfrm>
            <a:off x="4906625" y="4703600"/>
            <a:ext cx="2808600" cy="33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u="sng">
                <a:solidFill>
                  <a:schemeClr val="hlink"/>
                </a:solidFill>
                <a:latin typeface="IBM Plex Sans"/>
                <a:ea typeface="IBM Plex Sans"/>
                <a:cs typeface="IBM Plex Sans"/>
                <a:sym typeface="IBM Plex Sans"/>
                <a:hlinkClick r:id="rId4"/>
              </a:rPr>
              <a:t>Affinity Diagram in Figma</a:t>
            </a:r>
            <a:endParaRPr b="1" i="1">
              <a:solidFill>
                <a:srgbClr val="F2F2F2"/>
              </a:solidFill>
              <a:latin typeface="IBM Plex Sans"/>
              <a:ea typeface="IBM Plex Sans"/>
              <a:cs typeface="IBM Plex Sans"/>
              <a:sym typeface="IBM Plex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8" name="Shape 3078"/>
        <p:cNvGrpSpPr/>
        <p:nvPr/>
      </p:nvGrpSpPr>
      <p:grpSpPr>
        <a:xfrm>
          <a:off x="0" y="0"/>
          <a:ext cx="0" cy="0"/>
          <a:chOff x="0" y="0"/>
          <a:chExt cx="0" cy="0"/>
        </a:xfrm>
      </p:grpSpPr>
      <p:sp>
        <p:nvSpPr>
          <p:cNvPr id="3079" name="Google Shape;3079;g23bf94c34b1_4_34"/>
          <p:cNvSpPr txBox="1"/>
          <p:nvPr>
            <p:ph type="title"/>
          </p:nvPr>
        </p:nvSpPr>
        <p:spPr>
          <a:xfrm>
            <a:off x="713275" y="292625"/>
            <a:ext cx="77175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Major Qualities That Users Needed</a:t>
            </a:r>
            <a:endParaRPr/>
          </a:p>
        </p:txBody>
      </p:sp>
      <p:pic>
        <p:nvPicPr>
          <p:cNvPr id="3080" name="Google Shape;3080;g23bf94c34b1_4_34"/>
          <p:cNvPicPr preferRelativeResize="0"/>
          <p:nvPr/>
        </p:nvPicPr>
        <p:blipFill>
          <a:blip r:embed="rId3">
            <a:alphaModFix/>
          </a:blip>
          <a:stretch>
            <a:fillRect/>
          </a:stretch>
        </p:blipFill>
        <p:spPr>
          <a:xfrm>
            <a:off x="408475" y="1185725"/>
            <a:ext cx="4691100" cy="3565026"/>
          </a:xfrm>
          <a:prstGeom prst="rect">
            <a:avLst/>
          </a:prstGeom>
          <a:noFill/>
          <a:ln>
            <a:noFill/>
          </a:ln>
        </p:spPr>
      </p:pic>
      <p:pic>
        <p:nvPicPr>
          <p:cNvPr id="3081" name="Google Shape;3081;g23bf94c34b1_4_34"/>
          <p:cNvPicPr preferRelativeResize="0"/>
          <p:nvPr/>
        </p:nvPicPr>
        <p:blipFill>
          <a:blip r:embed="rId4">
            <a:alphaModFix/>
          </a:blip>
          <a:stretch>
            <a:fillRect/>
          </a:stretch>
        </p:blipFill>
        <p:spPr>
          <a:xfrm>
            <a:off x="5645250" y="1185725"/>
            <a:ext cx="2179646" cy="36529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epair, Production &amp; Construction Major for College: Construction Trades by Slidesgo">
  <a:themeElements>
    <a:clrScheme name="Simple Light">
      <a:dk1>
        <a:srgbClr val="FDEDDC"/>
      </a:dk1>
      <a:lt1>
        <a:srgbClr val="1B1724"/>
      </a:lt1>
      <a:dk2>
        <a:srgbClr val="7B7980"/>
      </a:dk2>
      <a:lt2>
        <a:srgbClr val="FFCF54"/>
      </a:lt2>
      <a:accent1>
        <a:srgbClr val="FA7436"/>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